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7"/>
  </p:notesMasterIdLst>
  <p:handoutMasterIdLst>
    <p:handoutMasterId r:id="rId58"/>
  </p:handoutMasterIdLst>
  <p:sldIdLst>
    <p:sldId id="1153" r:id="rId2"/>
    <p:sldId id="1369" r:id="rId3"/>
    <p:sldId id="1374" r:id="rId4"/>
    <p:sldId id="1345" r:id="rId5"/>
    <p:sldId id="1346" r:id="rId6"/>
    <p:sldId id="1347" r:id="rId7"/>
    <p:sldId id="1380" r:id="rId8"/>
    <p:sldId id="1356" r:id="rId9"/>
    <p:sldId id="1348" r:id="rId10"/>
    <p:sldId id="1382" r:id="rId11"/>
    <p:sldId id="1383" r:id="rId12"/>
    <p:sldId id="1349" r:id="rId13"/>
    <p:sldId id="1371" r:id="rId14"/>
    <p:sldId id="1353" r:id="rId15"/>
    <p:sldId id="1362" r:id="rId16"/>
    <p:sldId id="1377" r:id="rId17"/>
    <p:sldId id="1370" r:id="rId18"/>
    <p:sldId id="1373" r:id="rId19"/>
    <p:sldId id="1372" r:id="rId20"/>
    <p:sldId id="1350" r:id="rId21"/>
    <p:sldId id="1351" r:id="rId22"/>
    <p:sldId id="1381" r:id="rId23"/>
    <p:sldId id="1376" r:id="rId24"/>
    <p:sldId id="1379" r:id="rId25"/>
    <p:sldId id="1368" r:id="rId26"/>
    <p:sldId id="1378" r:id="rId27"/>
    <p:sldId id="1339" r:id="rId28"/>
    <p:sldId id="1367" r:id="rId29"/>
    <p:sldId id="1361" r:id="rId30"/>
    <p:sldId id="1358" r:id="rId31"/>
    <p:sldId id="1224" r:id="rId32"/>
    <p:sldId id="1182" r:id="rId33"/>
    <p:sldId id="1384" r:id="rId34"/>
    <p:sldId id="1385" r:id="rId35"/>
    <p:sldId id="1386" r:id="rId36"/>
    <p:sldId id="1387" r:id="rId37"/>
    <p:sldId id="1388" r:id="rId38"/>
    <p:sldId id="1327" r:id="rId39"/>
    <p:sldId id="1243" r:id="rId40"/>
    <p:sldId id="1322" r:id="rId41"/>
    <p:sldId id="1323" r:id="rId42"/>
    <p:sldId id="1252" r:id="rId43"/>
    <p:sldId id="1265" r:id="rId44"/>
    <p:sldId id="1266" r:id="rId45"/>
    <p:sldId id="1264" r:id="rId46"/>
    <p:sldId id="1297" r:id="rId47"/>
    <p:sldId id="1295" r:id="rId48"/>
    <p:sldId id="1302" r:id="rId49"/>
    <p:sldId id="1279" r:id="rId50"/>
    <p:sldId id="1305" r:id="rId51"/>
    <p:sldId id="1306" r:id="rId52"/>
    <p:sldId id="1307" r:id="rId53"/>
    <p:sldId id="1318" r:id="rId54"/>
    <p:sldId id="1329" r:id="rId55"/>
    <p:sldId id="1292" r:id="rId56"/>
  </p:sldIdLst>
  <p:sldSz cx="12192000" cy="6858000"/>
  <p:notesSz cx="7023100" cy="9309100"/>
  <p:defaultTextStyle>
    <a:defPPr>
      <a:defRPr lang="en-US"/>
    </a:defPPr>
    <a:lvl1pPr marL="0" algn="l" defTabSz="914314" rtl="0" eaLnBrk="1" latinLnBrk="0" hangingPunct="1">
      <a:defRPr sz="1800" kern="1200">
        <a:solidFill>
          <a:schemeClr val="tx1"/>
        </a:solidFill>
        <a:latin typeface="+mn-lt"/>
        <a:ea typeface="+mn-ea"/>
        <a:cs typeface="+mn-cs"/>
      </a:defRPr>
    </a:lvl1pPr>
    <a:lvl2pPr marL="457157" algn="l" defTabSz="914314" rtl="0" eaLnBrk="1" latinLnBrk="0" hangingPunct="1">
      <a:defRPr sz="1800" kern="1200">
        <a:solidFill>
          <a:schemeClr val="tx1"/>
        </a:solidFill>
        <a:latin typeface="+mn-lt"/>
        <a:ea typeface="+mn-ea"/>
        <a:cs typeface="+mn-cs"/>
      </a:defRPr>
    </a:lvl2pPr>
    <a:lvl3pPr marL="914314" algn="l" defTabSz="914314" rtl="0" eaLnBrk="1" latinLnBrk="0" hangingPunct="1">
      <a:defRPr sz="1800" kern="1200">
        <a:solidFill>
          <a:schemeClr val="tx1"/>
        </a:solidFill>
        <a:latin typeface="+mn-lt"/>
        <a:ea typeface="+mn-ea"/>
        <a:cs typeface="+mn-cs"/>
      </a:defRPr>
    </a:lvl3pPr>
    <a:lvl4pPr marL="1371472" algn="l" defTabSz="914314" rtl="0" eaLnBrk="1" latinLnBrk="0" hangingPunct="1">
      <a:defRPr sz="1800" kern="1200">
        <a:solidFill>
          <a:schemeClr val="tx1"/>
        </a:solidFill>
        <a:latin typeface="+mn-lt"/>
        <a:ea typeface="+mn-ea"/>
        <a:cs typeface="+mn-cs"/>
      </a:defRPr>
    </a:lvl4pPr>
    <a:lvl5pPr marL="1828628" algn="l" defTabSz="914314" rtl="0" eaLnBrk="1" latinLnBrk="0" hangingPunct="1">
      <a:defRPr sz="1800" kern="1200">
        <a:solidFill>
          <a:schemeClr val="tx1"/>
        </a:solidFill>
        <a:latin typeface="+mn-lt"/>
        <a:ea typeface="+mn-ea"/>
        <a:cs typeface="+mn-cs"/>
      </a:defRPr>
    </a:lvl5pPr>
    <a:lvl6pPr marL="2285785" algn="l" defTabSz="914314" rtl="0" eaLnBrk="1" latinLnBrk="0" hangingPunct="1">
      <a:defRPr sz="1800" kern="1200">
        <a:solidFill>
          <a:schemeClr val="tx1"/>
        </a:solidFill>
        <a:latin typeface="+mn-lt"/>
        <a:ea typeface="+mn-ea"/>
        <a:cs typeface="+mn-cs"/>
      </a:defRPr>
    </a:lvl6pPr>
    <a:lvl7pPr marL="2742942" algn="l" defTabSz="914314" rtl="0" eaLnBrk="1" latinLnBrk="0" hangingPunct="1">
      <a:defRPr sz="1800" kern="1200">
        <a:solidFill>
          <a:schemeClr val="tx1"/>
        </a:solidFill>
        <a:latin typeface="+mn-lt"/>
        <a:ea typeface="+mn-ea"/>
        <a:cs typeface="+mn-cs"/>
      </a:defRPr>
    </a:lvl7pPr>
    <a:lvl8pPr marL="3200100" algn="l" defTabSz="914314" rtl="0" eaLnBrk="1" latinLnBrk="0" hangingPunct="1">
      <a:defRPr sz="1800" kern="1200">
        <a:solidFill>
          <a:schemeClr val="tx1"/>
        </a:solidFill>
        <a:latin typeface="+mn-lt"/>
        <a:ea typeface="+mn-ea"/>
        <a:cs typeface="+mn-cs"/>
      </a:defRPr>
    </a:lvl8pPr>
    <a:lvl9pPr marL="3657257" algn="l" defTabSz="91431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754463-30FA-824E-9681-17E0926DDDD5}">
          <p14:sldIdLst>
            <p14:sldId id="1153"/>
            <p14:sldId id="1369"/>
            <p14:sldId id="1374"/>
            <p14:sldId id="1345"/>
            <p14:sldId id="1346"/>
            <p14:sldId id="1347"/>
            <p14:sldId id="1380"/>
            <p14:sldId id="1356"/>
            <p14:sldId id="1348"/>
            <p14:sldId id="1382"/>
            <p14:sldId id="1383"/>
            <p14:sldId id="1349"/>
            <p14:sldId id="1371"/>
            <p14:sldId id="1353"/>
            <p14:sldId id="1362"/>
            <p14:sldId id="1377"/>
            <p14:sldId id="1370"/>
            <p14:sldId id="1373"/>
            <p14:sldId id="1372"/>
            <p14:sldId id="1350"/>
            <p14:sldId id="1351"/>
            <p14:sldId id="1381"/>
            <p14:sldId id="1376"/>
            <p14:sldId id="1379"/>
            <p14:sldId id="1368"/>
            <p14:sldId id="1378"/>
            <p14:sldId id="1339"/>
            <p14:sldId id="1367"/>
            <p14:sldId id="1361"/>
            <p14:sldId id="1358"/>
            <p14:sldId id="1224"/>
            <p14:sldId id="1182"/>
            <p14:sldId id="1384"/>
            <p14:sldId id="1385"/>
            <p14:sldId id="1386"/>
            <p14:sldId id="1387"/>
            <p14:sldId id="1388"/>
            <p14:sldId id="1327"/>
            <p14:sldId id="1243"/>
            <p14:sldId id="1322"/>
            <p14:sldId id="1323"/>
            <p14:sldId id="1252"/>
            <p14:sldId id="1265"/>
            <p14:sldId id="1266"/>
            <p14:sldId id="1264"/>
            <p14:sldId id="1297"/>
            <p14:sldId id="1295"/>
            <p14:sldId id="1302"/>
            <p14:sldId id="1279"/>
            <p14:sldId id="1305"/>
            <p14:sldId id="1306"/>
            <p14:sldId id="1307"/>
            <p14:sldId id="1318"/>
            <p14:sldId id="1329"/>
            <p14:sldId id="129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44" userDrawn="1">
          <p15:clr>
            <a:srgbClr val="A4A3A4"/>
          </p15:clr>
        </p15:guide>
        <p15:guide id="2" pos="2124" userDrawn="1">
          <p15:clr>
            <a:srgbClr val="A4A3A4"/>
          </p15:clr>
        </p15:guide>
        <p15:guide id="3" orient="horz" pos="2932" userDrawn="1">
          <p15:clr>
            <a:srgbClr val="A4A3A4"/>
          </p15:clr>
        </p15:guide>
        <p15:guide id="4"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Spofford, Laura" initials="SL" lastIdx="2" clrIdx="6">
    <p:extLst>
      <p:ext uri="{19B8F6BF-5375-455C-9EA6-DF929625EA0E}">
        <p15:presenceInfo xmlns:p15="http://schemas.microsoft.com/office/powerpoint/2012/main" userId="S::lspofford@imf.org::729f3023-7458-4886-8b15-5f4e1b9d797d" providerId="AD"/>
      </p:ext>
    </p:extLst>
  </p:cmAuthor>
  <p:cmAuthor id="1" name="Nandwa, Boaz" initials="NB" lastIdx="10" clrIdx="0"/>
  <p:cmAuthor id="8" name="El Gemayel, Joelle" initials="EGJ" lastIdx="5" clrIdx="7">
    <p:extLst>
      <p:ext uri="{19B8F6BF-5375-455C-9EA6-DF929625EA0E}">
        <p15:presenceInfo xmlns:p15="http://schemas.microsoft.com/office/powerpoint/2012/main" userId="S::JElGemayel@imf.org::b0d1ff4f-31f7-411c-b64d-5a11a4e81658" providerId="AD"/>
      </p:ext>
    </p:extLst>
  </p:cmAuthor>
  <p:cmAuthor id="2" name="Kamil Dybczak" initials="KD" lastIdx="10" clrIdx="1"/>
  <p:cmAuthor id="3" name="Tamirisa, Natalia" initials="TN" lastIdx="12" clrIdx="2"/>
  <p:cmAuthor id="4" name="Almalik, Mansour" initials="AM" lastIdx="6" clrIdx="3"/>
  <p:cmAuthor id="5" name="Pierre, Gaelle" initials="PG" lastIdx="3" clrIdx="4"/>
  <p:cmAuthor id="6" name="Basile, Gregory" initials="BG" lastIdx="9"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2C50"/>
    <a:srgbClr val="F39C12"/>
    <a:srgbClr val="16A085"/>
    <a:srgbClr val="9BBB59"/>
    <a:srgbClr val="FEFEFE"/>
    <a:srgbClr val="DC4234"/>
    <a:srgbClr val="F79646"/>
    <a:srgbClr val="25D129"/>
    <a:srgbClr val="004C97"/>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38CA8D-1FF8-439C-BC8B-E2FD27BBD4D3}" v="183" dt="2022-05-28T16:51:25.7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009" autoAdjust="0"/>
    <p:restoredTop sz="94250" autoAdjust="0"/>
  </p:normalViewPr>
  <p:slideViewPr>
    <p:cSldViewPr snapToGrid="0">
      <p:cViewPr varScale="1">
        <p:scale>
          <a:sx n="81" d="100"/>
          <a:sy n="81" d="100"/>
        </p:scale>
        <p:origin x="564" y="3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167" d="100"/>
          <a:sy n="167" d="100"/>
        </p:scale>
        <p:origin x="4152" y="184"/>
      </p:cViewPr>
      <p:guideLst>
        <p:guide orient="horz" pos="2844"/>
        <p:guide pos="2124"/>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farguette, Romain" userId="84106089-fb04-4f22-825f-488077e4bd72" providerId="ADAL" clId="{CBFC0CAF-1CFD-4710-9EF0-7275E52CD431}"/>
    <pc:docChg chg="undo custSel addSld delSld modSld sldOrd modSection">
      <pc:chgData name="Lafarguette, Romain" userId="84106089-fb04-4f22-825f-488077e4bd72" providerId="ADAL" clId="{CBFC0CAF-1CFD-4710-9EF0-7275E52CD431}" dt="2022-03-10T23:52:48.708" v="860" actId="20577"/>
      <pc:docMkLst>
        <pc:docMk/>
      </pc:docMkLst>
      <pc:sldChg chg="modSp mod">
        <pc:chgData name="Lafarguette, Romain" userId="84106089-fb04-4f22-825f-488077e4bd72" providerId="ADAL" clId="{CBFC0CAF-1CFD-4710-9EF0-7275E52CD431}" dt="2022-03-10T23:21:16.409" v="223" actId="20577"/>
        <pc:sldMkLst>
          <pc:docMk/>
          <pc:sldMk cId="3043297535" sldId="1164"/>
        </pc:sldMkLst>
        <pc:spChg chg="mod">
          <ac:chgData name="Lafarguette, Romain" userId="84106089-fb04-4f22-825f-488077e4bd72" providerId="ADAL" clId="{CBFC0CAF-1CFD-4710-9EF0-7275E52CD431}" dt="2022-03-10T23:08:04.317" v="50" actId="242"/>
          <ac:spMkLst>
            <pc:docMk/>
            <pc:sldMk cId="3043297535" sldId="1164"/>
            <ac:spMk id="2" creationId="{A9354EC1-60D1-CD48-8690-FF0B6D8AC540}"/>
          </ac:spMkLst>
        </pc:spChg>
        <pc:spChg chg="mod">
          <ac:chgData name="Lafarguette, Romain" userId="84106089-fb04-4f22-825f-488077e4bd72" providerId="ADAL" clId="{CBFC0CAF-1CFD-4710-9EF0-7275E52CD431}" dt="2022-03-10T23:21:16.409" v="223" actId="20577"/>
          <ac:spMkLst>
            <pc:docMk/>
            <pc:sldMk cId="3043297535" sldId="1164"/>
            <ac:spMk id="3" creationId="{AE34567D-8DF8-2F4C-807C-947F097BF330}"/>
          </ac:spMkLst>
        </pc:spChg>
      </pc:sldChg>
      <pc:sldChg chg="modSp">
        <pc:chgData name="Lafarguette, Romain" userId="84106089-fb04-4f22-825f-488077e4bd72" providerId="ADAL" clId="{CBFC0CAF-1CFD-4710-9EF0-7275E52CD431}" dt="2022-03-10T23:50:18.732" v="798" actId="20577"/>
        <pc:sldMkLst>
          <pc:docMk/>
          <pc:sldMk cId="489173081" sldId="1350"/>
        </pc:sldMkLst>
        <pc:graphicFrameChg chg="mod">
          <ac:chgData name="Lafarguette, Romain" userId="84106089-fb04-4f22-825f-488077e4bd72" providerId="ADAL" clId="{CBFC0CAF-1CFD-4710-9EF0-7275E52CD431}" dt="2022-03-10T23:50:18.732" v="798" actId="20577"/>
          <ac:graphicFrameMkLst>
            <pc:docMk/>
            <pc:sldMk cId="489173081" sldId="1350"/>
            <ac:graphicFrameMk id="5" creationId="{AB637982-797A-437E-91F2-C3EE3C1A3DEB}"/>
          </ac:graphicFrameMkLst>
        </pc:graphicFrameChg>
      </pc:sldChg>
      <pc:sldChg chg="addSp delSp modSp mod">
        <pc:chgData name="Lafarguette, Romain" userId="84106089-fb04-4f22-825f-488077e4bd72" providerId="ADAL" clId="{CBFC0CAF-1CFD-4710-9EF0-7275E52CD431}" dt="2022-03-10T23:51:29.022" v="806" actId="1076"/>
        <pc:sldMkLst>
          <pc:docMk/>
          <pc:sldMk cId="1452122552" sldId="1351"/>
        </pc:sldMkLst>
        <pc:picChg chg="add mod">
          <ac:chgData name="Lafarguette, Romain" userId="84106089-fb04-4f22-825f-488077e4bd72" providerId="ADAL" clId="{CBFC0CAF-1CFD-4710-9EF0-7275E52CD431}" dt="2022-03-10T23:51:29.022" v="806" actId="1076"/>
          <ac:picMkLst>
            <pc:docMk/>
            <pc:sldMk cId="1452122552" sldId="1351"/>
            <ac:picMk id="5" creationId="{E0CAA472-0718-4BC0-9050-3D57B35E1A9F}"/>
          </ac:picMkLst>
        </pc:picChg>
        <pc:picChg chg="del">
          <ac:chgData name="Lafarguette, Romain" userId="84106089-fb04-4f22-825f-488077e4bd72" providerId="ADAL" clId="{CBFC0CAF-1CFD-4710-9EF0-7275E52CD431}" dt="2022-03-10T23:51:18.313" v="799" actId="478"/>
          <ac:picMkLst>
            <pc:docMk/>
            <pc:sldMk cId="1452122552" sldId="1351"/>
            <ac:picMk id="1026" creationId="{019614AE-CE65-49BA-BBBF-8D5BB5505A3D}"/>
          </ac:picMkLst>
        </pc:picChg>
      </pc:sldChg>
      <pc:sldChg chg="ord">
        <pc:chgData name="Lafarguette, Romain" userId="84106089-fb04-4f22-825f-488077e4bd72" providerId="ADAL" clId="{CBFC0CAF-1CFD-4710-9EF0-7275E52CD431}" dt="2022-03-10T23:49:13.507" v="745"/>
        <pc:sldMkLst>
          <pc:docMk/>
          <pc:sldMk cId="3816811169" sldId="1353"/>
        </pc:sldMkLst>
      </pc:sldChg>
      <pc:sldChg chg="modSp mod">
        <pc:chgData name="Lafarguette, Romain" userId="84106089-fb04-4f22-825f-488077e4bd72" providerId="ADAL" clId="{CBFC0CAF-1CFD-4710-9EF0-7275E52CD431}" dt="2022-03-10T23:41:16.019" v="615" actId="20577"/>
        <pc:sldMkLst>
          <pc:docMk/>
          <pc:sldMk cId="2516675958" sldId="1356"/>
        </pc:sldMkLst>
        <pc:spChg chg="mod">
          <ac:chgData name="Lafarguette, Romain" userId="84106089-fb04-4f22-825f-488077e4bd72" providerId="ADAL" clId="{CBFC0CAF-1CFD-4710-9EF0-7275E52CD431}" dt="2022-03-10T23:41:16.019" v="615" actId="20577"/>
          <ac:spMkLst>
            <pc:docMk/>
            <pc:sldMk cId="2516675958" sldId="1356"/>
            <ac:spMk id="5" creationId="{55993C5F-C448-6542-89BC-ECE1A4FE3F56}"/>
          </ac:spMkLst>
        </pc:spChg>
      </pc:sldChg>
      <pc:sldChg chg="modSp mod">
        <pc:chgData name="Lafarguette, Romain" userId="84106089-fb04-4f22-825f-488077e4bd72" providerId="ADAL" clId="{CBFC0CAF-1CFD-4710-9EF0-7275E52CD431}" dt="2022-03-10T23:52:48.708" v="860" actId="20577"/>
        <pc:sldMkLst>
          <pc:docMk/>
          <pc:sldMk cId="421998486" sldId="1361"/>
        </pc:sldMkLst>
        <pc:spChg chg="mod">
          <ac:chgData name="Lafarguette, Romain" userId="84106089-fb04-4f22-825f-488077e4bd72" providerId="ADAL" clId="{CBFC0CAF-1CFD-4710-9EF0-7275E52CD431}" dt="2022-03-10T23:52:48.708" v="860" actId="20577"/>
          <ac:spMkLst>
            <pc:docMk/>
            <pc:sldMk cId="421998486" sldId="1361"/>
            <ac:spMk id="4" creationId="{B2644E25-A75B-4C61-BC95-7A7AAB9CE9B5}"/>
          </ac:spMkLst>
        </pc:spChg>
      </pc:sldChg>
      <pc:sldChg chg="modSp mod">
        <pc:chgData name="Lafarguette, Romain" userId="84106089-fb04-4f22-825f-488077e4bd72" providerId="ADAL" clId="{CBFC0CAF-1CFD-4710-9EF0-7275E52CD431}" dt="2022-03-10T23:52:30.249" v="832"/>
        <pc:sldMkLst>
          <pc:docMk/>
          <pc:sldMk cId="960302636" sldId="1367"/>
        </pc:sldMkLst>
        <pc:spChg chg="mod">
          <ac:chgData name="Lafarguette, Romain" userId="84106089-fb04-4f22-825f-488077e4bd72" providerId="ADAL" clId="{CBFC0CAF-1CFD-4710-9EF0-7275E52CD431}" dt="2022-03-10T23:52:11.898" v="822" actId="20577"/>
          <ac:spMkLst>
            <pc:docMk/>
            <pc:sldMk cId="960302636" sldId="1367"/>
            <ac:spMk id="52" creationId="{D7B0A630-7BB5-4CF1-BAB9-F2B72533DC08}"/>
          </ac:spMkLst>
        </pc:spChg>
        <pc:spChg chg="mod">
          <ac:chgData name="Lafarguette, Romain" userId="84106089-fb04-4f22-825f-488077e4bd72" providerId="ADAL" clId="{CBFC0CAF-1CFD-4710-9EF0-7275E52CD431}" dt="2022-03-10T23:52:21.137" v="831" actId="14100"/>
          <ac:spMkLst>
            <pc:docMk/>
            <pc:sldMk cId="960302636" sldId="1367"/>
            <ac:spMk id="53" creationId="{1AB04A3B-958B-4038-9194-CF4C0982D289}"/>
          </ac:spMkLst>
        </pc:spChg>
        <pc:spChg chg="mod">
          <ac:chgData name="Lafarguette, Romain" userId="84106089-fb04-4f22-825f-488077e4bd72" providerId="ADAL" clId="{CBFC0CAF-1CFD-4710-9EF0-7275E52CD431}" dt="2022-03-10T23:52:15.234" v="830" actId="20577"/>
          <ac:spMkLst>
            <pc:docMk/>
            <pc:sldMk cId="960302636" sldId="1367"/>
            <ac:spMk id="59" creationId="{F24B4CB8-C386-49DC-A048-BA4787125A14}"/>
          </ac:spMkLst>
        </pc:spChg>
        <pc:spChg chg="mod">
          <ac:chgData name="Lafarguette, Romain" userId="84106089-fb04-4f22-825f-488077e4bd72" providerId="ADAL" clId="{CBFC0CAF-1CFD-4710-9EF0-7275E52CD431}" dt="2022-03-10T23:52:30.249" v="832"/>
          <ac:spMkLst>
            <pc:docMk/>
            <pc:sldMk cId="960302636" sldId="1367"/>
            <ac:spMk id="60" creationId="{50F16B1E-D55A-4EBB-BDF5-479966C92B90}"/>
          </ac:spMkLst>
        </pc:spChg>
        <pc:spChg chg="mod">
          <ac:chgData name="Lafarguette, Romain" userId="84106089-fb04-4f22-825f-488077e4bd72" providerId="ADAL" clId="{CBFC0CAF-1CFD-4710-9EF0-7275E52CD431}" dt="2022-03-10T23:52:04.539" v="810" actId="20577"/>
          <ac:spMkLst>
            <pc:docMk/>
            <pc:sldMk cId="960302636" sldId="1367"/>
            <ac:spMk id="70" creationId="{1242E734-AD7B-4A79-8E61-FA02AB9D26E8}"/>
          </ac:spMkLst>
        </pc:spChg>
        <pc:spChg chg="mod">
          <ac:chgData name="Lafarguette, Romain" userId="84106089-fb04-4f22-825f-488077e4bd72" providerId="ADAL" clId="{CBFC0CAF-1CFD-4710-9EF0-7275E52CD431}" dt="2022-03-10T23:52:08.074" v="812" actId="20577"/>
          <ac:spMkLst>
            <pc:docMk/>
            <pc:sldMk cId="960302636" sldId="1367"/>
            <ac:spMk id="71" creationId="{77E9F1F3-E5A9-4BDB-8AD0-C5B936EB64B5}"/>
          </ac:spMkLst>
        </pc:spChg>
      </pc:sldChg>
      <pc:sldChg chg="modSp">
        <pc:chgData name="Lafarguette, Romain" userId="84106089-fb04-4f22-825f-488077e4bd72" providerId="ADAL" clId="{CBFC0CAF-1CFD-4710-9EF0-7275E52CD431}" dt="2022-03-10T23:08:16.919" v="53" actId="20577"/>
        <pc:sldMkLst>
          <pc:docMk/>
          <pc:sldMk cId="2346121670" sldId="1369"/>
        </pc:sldMkLst>
        <pc:spChg chg="mod">
          <ac:chgData name="Lafarguette, Romain" userId="84106089-fb04-4f22-825f-488077e4bd72" providerId="ADAL" clId="{CBFC0CAF-1CFD-4710-9EF0-7275E52CD431}" dt="2022-03-10T23:08:16.919" v="53" actId="20577"/>
          <ac:spMkLst>
            <pc:docMk/>
            <pc:sldMk cId="2346121670" sldId="1369"/>
            <ac:spMk id="5" creationId="{55993C5F-C448-6542-89BC-ECE1A4FE3F56}"/>
          </ac:spMkLst>
        </pc:spChg>
      </pc:sldChg>
      <pc:sldChg chg="modSp mod">
        <pc:chgData name="Lafarguette, Romain" userId="84106089-fb04-4f22-825f-488077e4bd72" providerId="ADAL" clId="{CBFC0CAF-1CFD-4710-9EF0-7275E52CD431}" dt="2022-03-10T23:49:31.752" v="747" actId="1076"/>
        <pc:sldMkLst>
          <pc:docMk/>
          <pc:sldMk cId="1886164105" sldId="1373"/>
        </pc:sldMkLst>
        <pc:spChg chg="mod">
          <ac:chgData name="Lafarguette, Romain" userId="84106089-fb04-4f22-825f-488077e4bd72" providerId="ADAL" clId="{CBFC0CAF-1CFD-4710-9EF0-7275E52CD431}" dt="2022-03-10T23:49:31.752" v="747" actId="1076"/>
          <ac:spMkLst>
            <pc:docMk/>
            <pc:sldMk cId="1886164105" sldId="1373"/>
            <ac:spMk id="29" creationId="{298A46B8-FACB-4943-9C42-1881A9FE9A01}"/>
          </ac:spMkLst>
        </pc:spChg>
      </pc:sldChg>
      <pc:sldChg chg="modSp">
        <pc:chgData name="Lafarguette, Romain" userId="84106089-fb04-4f22-825f-488077e4bd72" providerId="ADAL" clId="{CBFC0CAF-1CFD-4710-9EF0-7275E52CD431}" dt="2022-03-10T23:18:21.577" v="77" actId="20577"/>
        <pc:sldMkLst>
          <pc:docMk/>
          <pc:sldMk cId="1051782381" sldId="1374"/>
        </pc:sldMkLst>
        <pc:spChg chg="mod">
          <ac:chgData name="Lafarguette, Romain" userId="84106089-fb04-4f22-825f-488077e4bd72" providerId="ADAL" clId="{CBFC0CAF-1CFD-4710-9EF0-7275E52CD431}" dt="2022-03-10T23:18:21.577" v="77" actId="20577"/>
          <ac:spMkLst>
            <pc:docMk/>
            <pc:sldMk cId="1051782381" sldId="1374"/>
            <ac:spMk id="5" creationId="{55993C5F-C448-6542-89BC-ECE1A4FE3F56}"/>
          </ac:spMkLst>
        </pc:spChg>
      </pc:sldChg>
      <pc:sldChg chg="modSp mod">
        <pc:chgData name="Lafarguette, Romain" userId="84106089-fb04-4f22-825f-488077e4bd72" providerId="ADAL" clId="{CBFC0CAF-1CFD-4710-9EF0-7275E52CD431}" dt="2022-03-10T23:41:59.870" v="743" actId="20577"/>
        <pc:sldMkLst>
          <pc:docMk/>
          <pc:sldMk cId="132874173" sldId="1380"/>
        </pc:sldMkLst>
        <pc:spChg chg="mod">
          <ac:chgData name="Lafarguette, Romain" userId="84106089-fb04-4f22-825f-488077e4bd72" providerId="ADAL" clId="{CBFC0CAF-1CFD-4710-9EF0-7275E52CD431}" dt="2022-03-10T23:41:59.870" v="743" actId="20577"/>
          <ac:spMkLst>
            <pc:docMk/>
            <pc:sldMk cId="132874173" sldId="1380"/>
            <ac:spMk id="8" creationId="{53E29F7D-BED7-4376-811F-0C9863D4F306}"/>
          </ac:spMkLst>
        </pc:spChg>
      </pc:sldChg>
      <pc:sldChg chg="add del">
        <pc:chgData name="Lafarguette, Romain" userId="84106089-fb04-4f22-825f-488077e4bd72" providerId="ADAL" clId="{CBFC0CAF-1CFD-4710-9EF0-7275E52CD431}" dt="2022-03-10T23:52:36.523" v="833" actId="2696"/>
        <pc:sldMkLst>
          <pc:docMk/>
          <pc:sldMk cId="1250585887" sldId="1381"/>
        </pc:sldMkLst>
      </pc:sldChg>
    </pc:docChg>
  </pc:docChgLst>
  <pc:docChgLst>
    <pc:chgData name="Lafarguette, Romain" userId="84106089-fb04-4f22-825f-488077e4bd72" providerId="ADAL" clId="{1A38CA8D-1FF8-439C-BC8B-E2FD27BBD4D3}"/>
    <pc:docChg chg="custSel addSld delSld modSld sldOrd modSection modShowInfo">
      <pc:chgData name="Lafarguette, Romain" userId="84106089-fb04-4f22-825f-488077e4bd72" providerId="ADAL" clId="{1A38CA8D-1FF8-439C-BC8B-E2FD27BBD4D3}" dt="2022-05-31T12:25:27.460" v="1983" actId="2744"/>
      <pc:docMkLst>
        <pc:docMk/>
      </pc:docMkLst>
      <pc:sldChg chg="modSp add del mod">
        <pc:chgData name="Lafarguette, Romain" userId="84106089-fb04-4f22-825f-488077e4bd72" providerId="ADAL" clId="{1A38CA8D-1FF8-439C-BC8B-E2FD27BBD4D3}" dt="2022-05-28T15:13:37.862" v="580" actId="20577"/>
        <pc:sldMkLst>
          <pc:docMk/>
          <pc:sldMk cId="3858743028" sldId="1345"/>
        </pc:sldMkLst>
        <pc:spChg chg="mod">
          <ac:chgData name="Lafarguette, Romain" userId="84106089-fb04-4f22-825f-488077e4bd72" providerId="ADAL" clId="{1A38CA8D-1FF8-439C-BC8B-E2FD27BBD4D3}" dt="2022-05-28T15:13:37.862" v="580" actId="20577"/>
          <ac:spMkLst>
            <pc:docMk/>
            <pc:sldMk cId="3858743028" sldId="1345"/>
            <ac:spMk id="5" creationId="{94E0FAFB-C80B-46E0-8078-A362DD6F247A}"/>
          </ac:spMkLst>
        </pc:spChg>
      </pc:sldChg>
      <pc:sldChg chg="modSp mod">
        <pc:chgData name="Lafarguette, Romain" userId="84106089-fb04-4f22-825f-488077e4bd72" providerId="ADAL" clId="{1A38CA8D-1FF8-439C-BC8B-E2FD27BBD4D3}" dt="2022-05-27T22:58:56.566" v="563" actId="14100"/>
        <pc:sldMkLst>
          <pc:docMk/>
          <pc:sldMk cId="1452122552" sldId="1351"/>
        </pc:sldMkLst>
        <pc:picChg chg="mod">
          <ac:chgData name="Lafarguette, Romain" userId="84106089-fb04-4f22-825f-488077e4bd72" providerId="ADAL" clId="{1A38CA8D-1FF8-439C-BC8B-E2FD27BBD4D3}" dt="2022-05-27T22:58:56.566" v="563" actId="14100"/>
          <ac:picMkLst>
            <pc:docMk/>
            <pc:sldMk cId="1452122552" sldId="1351"/>
            <ac:picMk id="5" creationId="{E0CAA472-0718-4BC0-9050-3D57B35E1A9F}"/>
          </ac:picMkLst>
        </pc:picChg>
      </pc:sldChg>
      <pc:sldChg chg="modSp mod">
        <pc:chgData name="Lafarguette, Romain" userId="84106089-fb04-4f22-825f-488077e4bd72" providerId="ADAL" clId="{1A38CA8D-1FF8-439C-BC8B-E2FD27BBD4D3}" dt="2022-05-28T15:43:34.416" v="887" actId="20577"/>
        <pc:sldMkLst>
          <pc:docMk/>
          <pc:sldMk cId="3171119113" sldId="1362"/>
        </pc:sldMkLst>
        <pc:spChg chg="mod">
          <ac:chgData name="Lafarguette, Romain" userId="84106089-fb04-4f22-825f-488077e4bd72" providerId="ADAL" clId="{1A38CA8D-1FF8-439C-BC8B-E2FD27BBD4D3}" dt="2022-05-28T15:43:34.416" v="887" actId="20577"/>
          <ac:spMkLst>
            <pc:docMk/>
            <pc:sldMk cId="3171119113" sldId="1362"/>
            <ac:spMk id="2" creationId="{5490B54B-87F8-4390-93DA-C888BADC64C8}"/>
          </ac:spMkLst>
        </pc:spChg>
      </pc:sldChg>
      <pc:sldChg chg="modSp mod modAnim">
        <pc:chgData name="Lafarguette, Romain" userId="84106089-fb04-4f22-825f-488077e4bd72" providerId="ADAL" clId="{1A38CA8D-1FF8-439C-BC8B-E2FD27BBD4D3}" dt="2022-05-27T22:32:11.979" v="164" actId="20577"/>
        <pc:sldMkLst>
          <pc:docMk/>
          <pc:sldMk cId="2346121670" sldId="1369"/>
        </pc:sldMkLst>
        <pc:spChg chg="mod">
          <ac:chgData name="Lafarguette, Romain" userId="84106089-fb04-4f22-825f-488077e4bd72" providerId="ADAL" clId="{1A38CA8D-1FF8-439C-BC8B-E2FD27BBD4D3}" dt="2022-05-27T22:32:11.979" v="164" actId="20577"/>
          <ac:spMkLst>
            <pc:docMk/>
            <pc:sldMk cId="2346121670" sldId="1369"/>
            <ac:spMk id="5" creationId="{55993C5F-C448-6542-89BC-ECE1A4FE3F56}"/>
          </ac:spMkLst>
        </pc:spChg>
      </pc:sldChg>
      <pc:sldChg chg="modSp mod">
        <pc:chgData name="Lafarguette, Romain" userId="84106089-fb04-4f22-825f-488077e4bd72" providerId="ADAL" clId="{1A38CA8D-1FF8-439C-BC8B-E2FD27BBD4D3}" dt="2022-05-28T15:26:10.584" v="659" actId="20577"/>
        <pc:sldMkLst>
          <pc:docMk/>
          <pc:sldMk cId="1886164105" sldId="1373"/>
        </pc:sldMkLst>
        <pc:spChg chg="mod">
          <ac:chgData name="Lafarguette, Romain" userId="84106089-fb04-4f22-825f-488077e4bd72" providerId="ADAL" clId="{1A38CA8D-1FF8-439C-BC8B-E2FD27BBD4D3}" dt="2022-05-28T15:26:10.584" v="659" actId="20577"/>
          <ac:spMkLst>
            <pc:docMk/>
            <pc:sldMk cId="1886164105" sldId="1373"/>
            <ac:spMk id="34" creationId="{6EAA2599-37B8-4CB7-9FD2-6C228EC6B31B}"/>
          </ac:spMkLst>
        </pc:spChg>
        <pc:spChg chg="mod">
          <ac:chgData name="Lafarguette, Romain" userId="84106089-fb04-4f22-825f-488077e4bd72" providerId="ADAL" clId="{1A38CA8D-1FF8-439C-BC8B-E2FD27BBD4D3}" dt="2022-05-28T15:26:01.983" v="646" actId="20577"/>
          <ac:spMkLst>
            <pc:docMk/>
            <pc:sldMk cId="1886164105" sldId="1373"/>
            <ac:spMk id="51" creationId="{7F9821B9-433B-4F27-9547-A3167F045CDB}"/>
          </ac:spMkLst>
        </pc:spChg>
      </pc:sldChg>
      <pc:sldChg chg="modSp mod">
        <pc:chgData name="Lafarguette, Romain" userId="84106089-fb04-4f22-825f-488077e4bd72" providerId="ADAL" clId="{1A38CA8D-1FF8-439C-BC8B-E2FD27BBD4D3}" dt="2022-05-28T16:51:25.797" v="1876" actId="20577"/>
        <pc:sldMkLst>
          <pc:docMk/>
          <pc:sldMk cId="1051782381" sldId="1374"/>
        </pc:sldMkLst>
        <pc:spChg chg="mod">
          <ac:chgData name="Lafarguette, Romain" userId="84106089-fb04-4f22-825f-488077e4bd72" providerId="ADAL" clId="{1A38CA8D-1FF8-439C-BC8B-E2FD27BBD4D3}" dt="2022-05-28T15:37:35.867" v="723" actId="20577"/>
          <ac:spMkLst>
            <pc:docMk/>
            <pc:sldMk cId="1051782381" sldId="1374"/>
            <ac:spMk id="4" creationId="{409AEDB7-8C42-1049-8D4C-110CB2584AD0}"/>
          </ac:spMkLst>
        </pc:spChg>
        <pc:spChg chg="mod">
          <ac:chgData name="Lafarguette, Romain" userId="84106089-fb04-4f22-825f-488077e4bd72" providerId="ADAL" clId="{1A38CA8D-1FF8-439C-BC8B-E2FD27BBD4D3}" dt="2022-05-28T16:51:25.797" v="1876" actId="20577"/>
          <ac:spMkLst>
            <pc:docMk/>
            <pc:sldMk cId="1051782381" sldId="1374"/>
            <ac:spMk id="5" creationId="{55993C5F-C448-6542-89BC-ECE1A4FE3F56}"/>
          </ac:spMkLst>
        </pc:spChg>
      </pc:sldChg>
      <pc:sldChg chg="del">
        <pc:chgData name="Lafarguette, Romain" userId="84106089-fb04-4f22-825f-488077e4bd72" providerId="ADAL" clId="{1A38CA8D-1FF8-439C-BC8B-E2FD27BBD4D3}" dt="2022-05-27T22:59:19.583" v="564" actId="47"/>
        <pc:sldMkLst>
          <pc:docMk/>
          <pc:sldMk cId="2588125079" sldId="1375"/>
        </pc:sldMkLst>
      </pc:sldChg>
      <pc:sldChg chg="modSp mod">
        <pc:chgData name="Lafarguette, Romain" userId="84106089-fb04-4f22-825f-488077e4bd72" providerId="ADAL" clId="{1A38CA8D-1FF8-439C-BC8B-E2FD27BBD4D3}" dt="2022-05-27T22:43:12.138" v="562" actId="20577"/>
        <pc:sldMkLst>
          <pc:docMk/>
          <pc:sldMk cId="132874173" sldId="1380"/>
        </pc:sldMkLst>
        <pc:spChg chg="mod">
          <ac:chgData name="Lafarguette, Romain" userId="84106089-fb04-4f22-825f-488077e4bd72" providerId="ADAL" clId="{1A38CA8D-1FF8-439C-BC8B-E2FD27BBD4D3}" dt="2022-05-27T22:43:12.138" v="562" actId="20577"/>
          <ac:spMkLst>
            <pc:docMk/>
            <pc:sldMk cId="132874173" sldId="1380"/>
            <ac:spMk id="8" creationId="{53E29F7D-BED7-4376-811F-0C9863D4F306}"/>
          </ac:spMkLst>
        </pc:spChg>
      </pc:sldChg>
      <pc:sldChg chg="addSp delSp modSp add mod">
        <pc:chgData name="Lafarguette, Romain" userId="84106089-fb04-4f22-825f-488077e4bd72" providerId="ADAL" clId="{1A38CA8D-1FF8-439C-BC8B-E2FD27BBD4D3}" dt="2022-05-28T15:23:48.870" v="635" actId="20577"/>
        <pc:sldMkLst>
          <pc:docMk/>
          <pc:sldMk cId="1174087889" sldId="1381"/>
        </pc:sldMkLst>
        <pc:spChg chg="mod">
          <ac:chgData name="Lafarguette, Romain" userId="84106089-fb04-4f22-825f-488077e4bd72" providerId="ADAL" clId="{1A38CA8D-1FF8-439C-BC8B-E2FD27BBD4D3}" dt="2022-05-28T15:23:48.870" v="635" actId="20577"/>
          <ac:spMkLst>
            <pc:docMk/>
            <pc:sldMk cId="1174087889" sldId="1381"/>
            <ac:spMk id="2" creationId="{5490B54B-87F8-4390-93DA-C888BADC64C8}"/>
          </ac:spMkLst>
        </pc:spChg>
        <pc:spChg chg="mod">
          <ac:chgData name="Lafarguette, Romain" userId="84106089-fb04-4f22-825f-488077e4bd72" providerId="ADAL" clId="{1A38CA8D-1FF8-439C-BC8B-E2FD27BBD4D3}" dt="2022-05-28T15:23:33.078" v="609" actId="20577"/>
          <ac:spMkLst>
            <pc:docMk/>
            <pc:sldMk cId="1174087889" sldId="1381"/>
            <ac:spMk id="4" creationId="{679EE53D-8A22-4882-B601-44354715853B}"/>
          </ac:spMkLst>
        </pc:spChg>
        <pc:picChg chg="del">
          <ac:chgData name="Lafarguette, Romain" userId="84106089-fb04-4f22-825f-488077e4bd72" providerId="ADAL" clId="{1A38CA8D-1FF8-439C-BC8B-E2FD27BBD4D3}" dt="2022-05-28T15:23:17.252" v="604" actId="478"/>
          <ac:picMkLst>
            <pc:docMk/>
            <pc:sldMk cId="1174087889" sldId="1381"/>
            <ac:picMk id="5" creationId="{E0CAA472-0718-4BC0-9050-3D57B35E1A9F}"/>
          </ac:picMkLst>
        </pc:picChg>
        <pc:picChg chg="add mod">
          <ac:chgData name="Lafarguette, Romain" userId="84106089-fb04-4f22-825f-488077e4bd72" providerId="ADAL" clId="{1A38CA8D-1FF8-439C-BC8B-E2FD27BBD4D3}" dt="2022-05-28T15:23:24.239" v="607" actId="1076"/>
          <ac:picMkLst>
            <pc:docMk/>
            <pc:sldMk cId="1174087889" sldId="1381"/>
            <ac:picMk id="1026" creationId="{B0E1D565-E9B7-47FB-92EF-8D3D47AE59BC}"/>
          </ac:picMkLst>
        </pc:picChg>
      </pc:sldChg>
      <pc:sldChg chg="modSp add mod ord">
        <pc:chgData name="Lafarguette, Romain" userId="84106089-fb04-4f22-825f-488077e4bd72" providerId="ADAL" clId="{1A38CA8D-1FF8-439C-BC8B-E2FD27BBD4D3}" dt="2022-05-28T16:53:07.454" v="1982" actId="20577"/>
        <pc:sldMkLst>
          <pc:docMk/>
          <pc:sldMk cId="3483337745" sldId="1382"/>
        </pc:sldMkLst>
        <pc:spChg chg="mod">
          <ac:chgData name="Lafarguette, Romain" userId="84106089-fb04-4f22-825f-488077e4bd72" providerId="ADAL" clId="{1A38CA8D-1FF8-439C-BC8B-E2FD27BBD4D3}" dt="2022-05-28T15:41:41.498" v="785" actId="20577"/>
          <ac:spMkLst>
            <pc:docMk/>
            <pc:sldMk cId="3483337745" sldId="1382"/>
            <ac:spMk id="4" creationId="{409AEDB7-8C42-1049-8D4C-110CB2584AD0}"/>
          </ac:spMkLst>
        </pc:spChg>
        <pc:spChg chg="mod">
          <ac:chgData name="Lafarguette, Romain" userId="84106089-fb04-4f22-825f-488077e4bd72" providerId="ADAL" clId="{1A38CA8D-1FF8-439C-BC8B-E2FD27BBD4D3}" dt="2022-05-28T16:53:07.454" v="1982" actId="20577"/>
          <ac:spMkLst>
            <pc:docMk/>
            <pc:sldMk cId="3483337745" sldId="1382"/>
            <ac:spMk id="5" creationId="{55993C5F-C448-6542-89BC-ECE1A4FE3F56}"/>
          </ac:spMkLst>
        </pc:spChg>
      </pc:sldChg>
      <pc:sldChg chg="modSp add mod">
        <pc:chgData name="Lafarguette, Romain" userId="84106089-fb04-4f22-825f-488077e4bd72" providerId="ADAL" clId="{1A38CA8D-1FF8-439C-BC8B-E2FD27BBD4D3}" dt="2022-05-28T16:52:28.110" v="1909" actId="20577"/>
        <pc:sldMkLst>
          <pc:docMk/>
          <pc:sldMk cId="2215154860" sldId="1383"/>
        </pc:sldMkLst>
        <pc:spChg chg="mod">
          <ac:chgData name="Lafarguette, Romain" userId="84106089-fb04-4f22-825f-488077e4bd72" providerId="ADAL" clId="{1A38CA8D-1FF8-439C-BC8B-E2FD27BBD4D3}" dt="2022-05-28T16:19:33.579" v="1445" actId="20577"/>
          <ac:spMkLst>
            <pc:docMk/>
            <pc:sldMk cId="2215154860" sldId="1383"/>
            <ac:spMk id="4" creationId="{409AEDB7-8C42-1049-8D4C-110CB2584AD0}"/>
          </ac:spMkLst>
        </pc:spChg>
        <pc:spChg chg="mod">
          <ac:chgData name="Lafarguette, Romain" userId="84106089-fb04-4f22-825f-488077e4bd72" providerId="ADAL" clId="{1A38CA8D-1FF8-439C-BC8B-E2FD27BBD4D3}" dt="2022-05-28T16:52:28.110" v="1909" actId="20577"/>
          <ac:spMkLst>
            <pc:docMk/>
            <pc:sldMk cId="2215154860" sldId="1383"/>
            <ac:spMk id="5" creationId="{55993C5F-C448-6542-89BC-ECE1A4FE3F5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827EC5-E824-4B93-8AFF-59FDFBD25339}" type="doc">
      <dgm:prSet loTypeId="urn:microsoft.com/office/officeart/2005/8/layout/lProcess2" loCatId="list" qsTypeId="urn:microsoft.com/office/officeart/2005/8/quickstyle/simple1" qsCatId="simple" csTypeId="urn:microsoft.com/office/officeart/2005/8/colors/accent0_3" csCatId="mainScheme" phldr="1"/>
      <dgm:spPr/>
    </dgm:pt>
    <dgm:pt modelId="{895F9287-F5E3-4735-9B4D-30D1A5E7174F}">
      <dgm:prSet phldrT="[Text]" custT="1"/>
      <dgm:spPr>
        <a:solidFill>
          <a:schemeClr val="bg1"/>
        </a:solidFill>
        <a:ln>
          <a:solidFill>
            <a:schemeClr val="tx1"/>
          </a:solidFill>
        </a:ln>
      </dgm:spPr>
      <dgm:t>
        <a:bodyPr/>
        <a:lstStyle/>
        <a:p>
          <a:r>
            <a:rPr lang="en-US" sz="4000" b="1" i="0" kern="1200" dirty="0">
              <a:solidFill>
                <a:schemeClr val="tx2"/>
              </a:solidFill>
              <a:latin typeface="Arial Black" charset="0"/>
              <a:ea typeface="Arial Black" charset="0"/>
              <a:cs typeface="Arial Black" charset="0"/>
            </a:rPr>
            <a:t>Assets</a:t>
          </a:r>
        </a:p>
      </dgm:t>
    </dgm:pt>
    <dgm:pt modelId="{6A955C86-66AF-4AC9-A72D-9D34E1EA6D77}" type="parTrans" cxnId="{45C99267-DACB-4781-909D-C5D8DC6E90E5}">
      <dgm:prSet/>
      <dgm:spPr/>
      <dgm:t>
        <a:bodyPr/>
        <a:lstStyle/>
        <a:p>
          <a:endParaRPr lang="en-US"/>
        </a:p>
      </dgm:t>
    </dgm:pt>
    <dgm:pt modelId="{14510173-61F0-4F9E-B51B-46BF308083C8}" type="sibTrans" cxnId="{45C99267-DACB-4781-909D-C5D8DC6E90E5}">
      <dgm:prSet/>
      <dgm:spPr/>
      <dgm:t>
        <a:bodyPr/>
        <a:lstStyle/>
        <a:p>
          <a:endParaRPr lang="en-US"/>
        </a:p>
      </dgm:t>
    </dgm:pt>
    <dgm:pt modelId="{F1C28A6F-7BA7-4E87-9930-C69276EAF815}">
      <dgm:prSet phldrT="[Text]" custT="1"/>
      <dgm:spPr>
        <a:solidFill>
          <a:schemeClr val="bg1"/>
        </a:solidFill>
        <a:ln>
          <a:solidFill>
            <a:schemeClr val="tx1"/>
          </a:solidFill>
        </a:ln>
      </dgm:spPr>
      <dgm:t>
        <a:bodyPr/>
        <a:lstStyle/>
        <a:p>
          <a:r>
            <a:rPr lang="en-US" sz="4000" b="1" i="0" kern="1200" dirty="0">
              <a:solidFill>
                <a:schemeClr val="tx2"/>
              </a:solidFill>
              <a:latin typeface="Arial Black" charset="0"/>
              <a:ea typeface="Arial Black" charset="0"/>
              <a:cs typeface="Arial Black" charset="0"/>
            </a:rPr>
            <a:t>Liabilities</a:t>
          </a:r>
        </a:p>
      </dgm:t>
    </dgm:pt>
    <dgm:pt modelId="{95E4B26E-7E75-40E1-8C11-1BF268A7E2D8}" type="parTrans" cxnId="{CAAACAED-5E29-49DF-AE6E-A7C3CB501B1F}">
      <dgm:prSet/>
      <dgm:spPr/>
      <dgm:t>
        <a:bodyPr/>
        <a:lstStyle/>
        <a:p>
          <a:endParaRPr lang="en-US"/>
        </a:p>
      </dgm:t>
    </dgm:pt>
    <dgm:pt modelId="{E8ACFC63-93A0-4DC0-B9C4-612DF7B44DBE}" type="sibTrans" cxnId="{CAAACAED-5E29-49DF-AE6E-A7C3CB501B1F}">
      <dgm:prSet/>
      <dgm:spPr/>
      <dgm:t>
        <a:bodyPr/>
        <a:lstStyle/>
        <a:p>
          <a:endParaRPr lang="en-US"/>
        </a:p>
      </dgm:t>
    </dgm:pt>
    <dgm:pt modelId="{A9AE3A1F-384F-4781-A448-691A60EFADAF}">
      <dgm:prSet phldrT="[Text]" custT="1"/>
      <dgm:spPr>
        <a:solidFill>
          <a:srgbClr val="DC4234"/>
        </a:solidFill>
      </dgm:spPr>
      <dgm:t>
        <a:bodyPr/>
        <a:lstStyle/>
        <a:p>
          <a:r>
            <a:rPr lang="en-US" sz="2000"/>
            <a:t>Net Foreign Assets</a:t>
          </a:r>
        </a:p>
      </dgm:t>
    </dgm:pt>
    <dgm:pt modelId="{5023F6E4-679E-4A6B-9CAD-E27ABF1FCF7D}" type="parTrans" cxnId="{0279725B-176A-417A-9560-6F5665B03F45}">
      <dgm:prSet/>
      <dgm:spPr/>
      <dgm:t>
        <a:bodyPr/>
        <a:lstStyle/>
        <a:p>
          <a:endParaRPr lang="en-US"/>
        </a:p>
      </dgm:t>
    </dgm:pt>
    <dgm:pt modelId="{AD1DA37E-75C9-4467-BF17-15190E2D1B5D}" type="sibTrans" cxnId="{0279725B-176A-417A-9560-6F5665B03F45}">
      <dgm:prSet/>
      <dgm:spPr/>
      <dgm:t>
        <a:bodyPr/>
        <a:lstStyle/>
        <a:p>
          <a:endParaRPr lang="en-US"/>
        </a:p>
      </dgm:t>
    </dgm:pt>
    <dgm:pt modelId="{A2983BF2-D879-448A-AB34-948F7EDDB120}">
      <dgm:prSet phldrT="[Text]" custT="1"/>
      <dgm:spPr>
        <a:solidFill>
          <a:srgbClr val="00B050"/>
        </a:solidFill>
      </dgm:spPr>
      <dgm:t>
        <a:bodyPr/>
        <a:lstStyle/>
        <a:p>
          <a:r>
            <a:rPr lang="en-US" sz="2000" kern="1200"/>
            <a:t>Domestic assets</a:t>
          </a:r>
        </a:p>
      </dgm:t>
    </dgm:pt>
    <dgm:pt modelId="{D4445F71-264A-4949-96C4-8E018EEC739D}" type="parTrans" cxnId="{9D98E7D1-46C0-4F8B-8F9D-320C762FF69F}">
      <dgm:prSet/>
      <dgm:spPr/>
      <dgm:t>
        <a:bodyPr/>
        <a:lstStyle/>
        <a:p>
          <a:endParaRPr lang="en-US"/>
        </a:p>
      </dgm:t>
    </dgm:pt>
    <dgm:pt modelId="{AB8BA31D-6205-4EB7-A5A0-FD900C3AB214}" type="sibTrans" cxnId="{9D98E7D1-46C0-4F8B-8F9D-320C762FF69F}">
      <dgm:prSet/>
      <dgm:spPr/>
      <dgm:t>
        <a:bodyPr/>
        <a:lstStyle/>
        <a:p>
          <a:endParaRPr lang="en-US"/>
        </a:p>
      </dgm:t>
    </dgm:pt>
    <dgm:pt modelId="{C7FB3F4B-D74C-4C29-9570-26801E236059}">
      <dgm:prSet phldrT="[Text]" custT="1"/>
      <dgm:spPr/>
      <dgm:t>
        <a:bodyPr/>
        <a:lstStyle/>
        <a:p>
          <a:r>
            <a:rPr lang="en-US" sz="2000"/>
            <a:t>Other assets net</a:t>
          </a:r>
        </a:p>
      </dgm:t>
    </dgm:pt>
    <dgm:pt modelId="{ECBF91EF-671C-4CB0-B084-D4CEF818A252}" type="parTrans" cxnId="{6CFBD307-46FF-49CC-8298-F6EB976415F9}">
      <dgm:prSet/>
      <dgm:spPr/>
      <dgm:t>
        <a:bodyPr/>
        <a:lstStyle/>
        <a:p>
          <a:endParaRPr lang="en-US"/>
        </a:p>
      </dgm:t>
    </dgm:pt>
    <dgm:pt modelId="{010EB046-5886-4B3E-9B6C-2AB3E0E8E860}" type="sibTrans" cxnId="{6CFBD307-46FF-49CC-8298-F6EB976415F9}">
      <dgm:prSet/>
      <dgm:spPr/>
      <dgm:t>
        <a:bodyPr/>
        <a:lstStyle/>
        <a:p>
          <a:endParaRPr lang="en-US"/>
        </a:p>
      </dgm:t>
    </dgm:pt>
    <dgm:pt modelId="{609950A8-821E-4B81-8172-D9CA7AED1587}">
      <dgm:prSet phldrT="[Text]" custT="1"/>
      <dgm:spPr>
        <a:solidFill>
          <a:srgbClr val="DC4234"/>
        </a:solidFill>
      </dgm:spPr>
      <dgm:t>
        <a:bodyPr/>
        <a:lstStyle/>
        <a:p>
          <a:r>
            <a:rPr lang="en-US" sz="2000"/>
            <a:t>Currrency in circulation</a:t>
          </a:r>
        </a:p>
      </dgm:t>
    </dgm:pt>
    <dgm:pt modelId="{56791F7F-9D4A-49CC-9749-586BFF4FD3BE}" type="parTrans" cxnId="{A7EB4841-3349-410E-82D5-C6AE9C20DDC4}">
      <dgm:prSet/>
      <dgm:spPr/>
      <dgm:t>
        <a:bodyPr/>
        <a:lstStyle/>
        <a:p>
          <a:endParaRPr lang="en-US"/>
        </a:p>
      </dgm:t>
    </dgm:pt>
    <dgm:pt modelId="{336F89E2-413A-407E-849E-1585548315F4}" type="sibTrans" cxnId="{A7EB4841-3349-410E-82D5-C6AE9C20DDC4}">
      <dgm:prSet/>
      <dgm:spPr/>
      <dgm:t>
        <a:bodyPr/>
        <a:lstStyle/>
        <a:p>
          <a:endParaRPr lang="en-US"/>
        </a:p>
      </dgm:t>
    </dgm:pt>
    <dgm:pt modelId="{F876F4D1-12AD-4C3E-94CF-FF15C5F6948D}">
      <dgm:prSet phldrT="[Text]" custT="1"/>
      <dgm:spPr>
        <a:solidFill>
          <a:srgbClr val="00B050"/>
        </a:solidFill>
      </dgm:spPr>
      <dgm:t>
        <a:bodyPr/>
        <a:lstStyle/>
        <a:p>
          <a:r>
            <a:rPr lang="en-US" sz="2000"/>
            <a:t>Securities issued by the central bank</a:t>
          </a:r>
        </a:p>
      </dgm:t>
    </dgm:pt>
    <dgm:pt modelId="{9247FAA3-25E8-4A0C-A852-16812AA42613}" type="parTrans" cxnId="{4AFA7827-E1B6-44A7-AEDA-7EAF6A9408E9}">
      <dgm:prSet/>
      <dgm:spPr/>
      <dgm:t>
        <a:bodyPr/>
        <a:lstStyle/>
        <a:p>
          <a:endParaRPr lang="en-US"/>
        </a:p>
      </dgm:t>
    </dgm:pt>
    <dgm:pt modelId="{4FEBD81C-18A1-4F1F-9EEE-511929E81DA7}" type="sibTrans" cxnId="{4AFA7827-E1B6-44A7-AEDA-7EAF6A9408E9}">
      <dgm:prSet/>
      <dgm:spPr/>
      <dgm:t>
        <a:bodyPr/>
        <a:lstStyle/>
        <a:p>
          <a:endParaRPr lang="en-US"/>
        </a:p>
      </dgm:t>
    </dgm:pt>
    <dgm:pt modelId="{6D4773E9-1160-4A8D-B522-CC00C11DA5B5}">
      <dgm:prSet phldrT="[Text]" custT="1"/>
      <dgm:spPr>
        <a:solidFill>
          <a:srgbClr val="00B050"/>
        </a:solidFill>
      </dgm:spPr>
      <dgm:t>
        <a:bodyPr/>
        <a:lstStyle/>
        <a:p>
          <a:r>
            <a:rPr lang="en-US" sz="2000"/>
            <a:t>Liabilities to deposit money banks (banks’ reserves)</a:t>
          </a:r>
        </a:p>
      </dgm:t>
    </dgm:pt>
    <dgm:pt modelId="{87AF7E8B-9CAB-4CF1-BDEE-D74F932CD825}" type="parTrans" cxnId="{FA79A281-31D9-4F24-A259-509E89E2E94F}">
      <dgm:prSet/>
      <dgm:spPr/>
      <dgm:t>
        <a:bodyPr/>
        <a:lstStyle/>
        <a:p>
          <a:endParaRPr lang="en-US"/>
        </a:p>
      </dgm:t>
    </dgm:pt>
    <dgm:pt modelId="{F467C476-A335-477D-8744-3523A9862B91}" type="sibTrans" cxnId="{FA79A281-31D9-4F24-A259-509E89E2E94F}">
      <dgm:prSet/>
      <dgm:spPr/>
      <dgm:t>
        <a:bodyPr/>
        <a:lstStyle/>
        <a:p>
          <a:endParaRPr lang="en-US"/>
        </a:p>
      </dgm:t>
    </dgm:pt>
    <dgm:pt modelId="{6E3C63EE-EDF4-4E76-B5D1-2D0B9F238BCE}">
      <dgm:prSet phldrT="[Text]" custT="1"/>
      <dgm:spPr/>
      <dgm:t>
        <a:bodyPr/>
        <a:lstStyle/>
        <a:p>
          <a:r>
            <a:rPr lang="en-US" sz="2000"/>
            <a:t>Capital and revaluation account</a:t>
          </a:r>
        </a:p>
      </dgm:t>
    </dgm:pt>
    <dgm:pt modelId="{41896B71-7263-4E0C-A96B-DA21166C1E7B}" type="parTrans" cxnId="{C2EA2606-595D-46DC-9B5D-2C9A8D1B8DDB}">
      <dgm:prSet/>
      <dgm:spPr/>
      <dgm:t>
        <a:bodyPr/>
        <a:lstStyle/>
        <a:p>
          <a:endParaRPr lang="en-US"/>
        </a:p>
      </dgm:t>
    </dgm:pt>
    <dgm:pt modelId="{282AB7D0-0750-442F-8996-6278C26DC815}" type="sibTrans" cxnId="{C2EA2606-595D-46DC-9B5D-2C9A8D1B8DDB}">
      <dgm:prSet/>
      <dgm:spPr/>
      <dgm:t>
        <a:bodyPr/>
        <a:lstStyle/>
        <a:p>
          <a:endParaRPr lang="en-US"/>
        </a:p>
      </dgm:t>
    </dgm:pt>
    <dgm:pt modelId="{EFA56471-734F-4E8F-A8B0-D49D42E84367}">
      <dgm:prSet phldrT="[Text]"/>
      <dgm:spPr>
        <a:solidFill>
          <a:srgbClr val="DC4234"/>
        </a:solidFill>
      </dgm:spPr>
      <dgm:t>
        <a:bodyPr/>
        <a:lstStyle/>
        <a:p>
          <a:r>
            <a:rPr lang="en-US" sz="1400"/>
            <a:t>(Claims – liabilities to non residents)</a:t>
          </a:r>
        </a:p>
      </dgm:t>
    </dgm:pt>
    <dgm:pt modelId="{2EA3DA0D-D992-42BB-A886-301C675CDBD1}" type="parTrans" cxnId="{D4CF3635-5B11-45B6-B85A-CF3B593E2394}">
      <dgm:prSet/>
      <dgm:spPr/>
      <dgm:t>
        <a:bodyPr/>
        <a:lstStyle/>
        <a:p>
          <a:endParaRPr lang="en-US"/>
        </a:p>
      </dgm:t>
    </dgm:pt>
    <dgm:pt modelId="{55DA601A-CBFD-486F-8C77-1BC876F8EF6B}" type="sibTrans" cxnId="{D4CF3635-5B11-45B6-B85A-CF3B593E2394}">
      <dgm:prSet/>
      <dgm:spPr/>
      <dgm:t>
        <a:bodyPr/>
        <a:lstStyle/>
        <a:p>
          <a:endParaRPr lang="en-US"/>
        </a:p>
      </dgm:t>
    </dgm:pt>
    <dgm:pt modelId="{F8C4D777-7BF5-4E2E-921C-A52B55E07C8E}">
      <dgm:prSet phldrT="[Text]" custT="1"/>
      <dgm:spPr>
        <a:solidFill>
          <a:srgbClr val="00B050"/>
        </a:solidFill>
      </dgm:spPr>
      <dgm:t>
        <a:bodyPr/>
        <a:lstStyle/>
        <a:p>
          <a:r>
            <a:rPr lang="en-US" sz="1400" kern="1200">
              <a:solidFill>
                <a:srgbClr val="FEFEFE"/>
              </a:solidFill>
              <a:latin typeface="Arial" panose="020B0604020202020204"/>
              <a:ea typeface="+mn-ea"/>
              <a:cs typeface="+mn-cs"/>
            </a:rPr>
            <a:t>Claims on the government</a:t>
          </a:r>
        </a:p>
      </dgm:t>
    </dgm:pt>
    <dgm:pt modelId="{8279208D-5DCB-4B2B-A647-266F5D5AFE53}" type="parTrans" cxnId="{91CA554B-48E7-428C-B266-89C6CE02B71A}">
      <dgm:prSet/>
      <dgm:spPr/>
      <dgm:t>
        <a:bodyPr/>
        <a:lstStyle/>
        <a:p>
          <a:endParaRPr lang="en-US"/>
        </a:p>
      </dgm:t>
    </dgm:pt>
    <dgm:pt modelId="{6980479A-6D55-4C92-9E8A-F3D3B7C47CD3}" type="sibTrans" cxnId="{91CA554B-48E7-428C-B266-89C6CE02B71A}">
      <dgm:prSet/>
      <dgm:spPr/>
      <dgm:t>
        <a:bodyPr/>
        <a:lstStyle/>
        <a:p>
          <a:endParaRPr lang="en-US"/>
        </a:p>
      </dgm:t>
    </dgm:pt>
    <dgm:pt modelId="{EEDF7F47-22F1-4E75-B968-2993F34EB18C}">
      <dgm:prSet phldrT="[Text]"/>
      <dgm:spPr>
        <a:solidFill>
          <a:srgbClr val="00B050"/>
        </a:solidFill>
      </dgm:spPr>
      <dgm:t>
        <a:bodyPr/>
        <a:lstStyle/>
        <a:p>
          <a:r>
            <a:rPr lang="en-US" sz="1400" kern="1200"/>
            <a:t>Claims on deposit money banks</a:t>
          </a:r>
        </a:p>
      </dgm:t>
    </dgm:pt>
    <dgm:pt modelId="{187606D5-CB5A-45D3-AD35-160CF8D471A3}" type="parTrans" cxnId="{9EFCBE0B-EA53-44D4-B015-1C25412FBA2D}">
      <dgm:prSet/>
      <dgm:spPr/>
      <dgm:t>
        <a:bodyPr/>
        <a:lstStyle/>
        <a:p>
          <a:endParaRPr lang="en-US"/>
        </a:p>
      </dgm:t>
    </dgm:pt>
    <dgm:pt modelId="{F17AE153-D516-4FE6-A023-933E8229DEDA}" type="sibTrans" cxnId="{9EFCBE0B-EA53-44D4-B015-1C25412FBA2D}">
      <dgm:prSet/>
      <dgm:spPr/>
      <dgm:t>
        <a:bodyPr/>
        <a:lstStyle/>
        <a:p>
          <a:endParaRPr lang="en-US"/>
        </a:p>
      </dgm:t>
    </dgm:pt>
    <dgm:pt modelId="{C0036C51-0546-43F3-9817-8B8FA2D4DF47}">
      <dgm:prSet/>
      <dgm:spPr/>
      <dgm:t>
        <a:bodyPr/>
        <a:lstStyle/>
        <a:p>
          <a:r>
            <a:rPr lang="en-US" sz="1500"/>
            <a:t>Other assets – other liabilities</a:t>
          </a:r>
        </a:p>
      </dgm:t>
    </dgm:pt>
    <dgm:pt modelId="{EF4082B6-0124-4731-A8BE-2E120A7C0744}" type="parTrans" cxnId="{A4AC3C14-D1A3-4F47-9AD3-7A053E8764CA}">
      <dgm:prSet/>
      <dgm:spPr/>
      <dgm:t>
        <a:bodyPr/>
        <a:lstStyle/>
        <a:p>
          <a:endParaRPr lang="en-US"/>
        </a:p>
      </dgm:t>
    </dgm:pt>
    <dgm:pt modelId="{8CA1CC79-5D80-490E-BE56-ABED5184AE2C}" type="sibTrans" cxnId="{A4AC3C14-D1A3-4F47-9AD3-7A053E8764CA}">
      <dgm:prSet/>
      <dgm:spPr/>
      <dgm:t>
        <a:bodyPr/>
        <a:lstStyle/>
        <a:p>
          <a:endParaRPr lang="en-US"/>
        </a:p>
      </dgm:t>
    </dgm:pt>
    <dgm:pt modelId="{21009F79-989C-4502-AF14-2AEA10A1E1A6}">
      <dgm:prSet phldrT="[Text]" custT="1"/>
      <dgm:spPr>
        <a:solidFill>
          <a:srgbClr val="DC4234"/>
        </a:solidFill>
      </dgm:spPr>
      <dgm:t>
        <a:bodyPr/>
        <a:lstStyle/>
        <a:p>
          <a:r>
            <a:rPr lang="en-US" sz="2000"/>
            <a:t>Government deposits</a:t>
          </a:r>
        </a:p>
      </dgm:t>
    </dgm:pt>
    <dgm:pt modelId="{7C8F9367-1110-4373-983F-F81ABE69E374}" type="parTrans" cxnId="{CC5EF21A-E95C-4564-A0C4-DA25F888B47D}">
      <dgm:prSet/>
      <dgm:spPr/>
      <dgm:t>
        <a:bodyPr/>
        <a:lstStyle/>
        <a:p>
          <a:endParaRPr lang="en-US"/>
        </a:p>
      </dgm:t>
    </dgm:pt>
    <dgm:pt modelId="{5C59431F-91FB-4A6B-BDE5-0BDD69C12BA3}" type="sibTrans" cxnId="{CC5EF21A-E95C-4564-A0C4-DA25F888B47D}">
      <dgm:prSet/>
      <dgm:spPr/>
      <dgm:t>
        <a:bodyPr/>
        <a:lstStyle/>
        <a:p>
          <a:endParaRPr lang="en-US"/>
        </a:p>
      </dgm:t>
    </dgm:pt>
    <dgm:pt modelId="{9582972B-27A3-47DD-9A44-81C865F3C124}" type="pres">
      <dgm:prSet presAssocID="{EC827EC5-E824-4B93-8AFF-59FDFBD25339}" presName="theList" presStyleCnt="0">
        <dgm:presLayoutVars>
          <dgm:dir/>
          <dgm:animLvl val="lvl"/>
          <dgm:resizeHandles val="exact"/>
        </dgm:presLayoutVars>
      </dgm:prSet>
      <dgm:spPr/>
    </dgm:pt>
    <dgm:pt modelId="{AEC395E5-6F68-410A-8EA8-AECE0B13460C}" type="pres">
      <dgm:prSet presAssocID="{895F9287-F5E3-4735-9B4D-30D1A5E7174F}" presName="compNode" presStyleCnt="0"/>
      <dgm:spPr/>
    </dgm:pt>
    <dgm:pt modelId="{9C6155E4-6696-416B-8574-F73C4C27BA3E}" type="pres">
      <dgm:prSet presAssocID="{895F9287-F5E3-4735-9B4D-30D1A5E7174F}" presName="aNode" presStyleLbl="bgShp" presStyleIdx="0" presStyleCnt="2"/>
      <dgm:spPr/>
    </dgm:pt>
    <dgm:pt modelId="{F537F8A3-2DCC-41CE-A26E-0A66F0C1F090}" type="pres">
      <dgm:prSet presAssocID="{895F9287-F5E3-4735-9B4D-30D1A5E7174F}" presName="textNode" presStyleLbl="bgShp" presStyleIdx="0" presStyleCnt="2"/>
      <dgm:spPr/>
    </dgm:pt>
    <dgm:pt modelId="{2E782889-5FCF-42B4-98A6-95BF9F12F6D8}" type="pres">
      <dgm:prSet presAssocID="{895F9287-F5E3-4735-9B4D-30D1A5E7174F}" presName="compChildNode" presStyleCnt="0"/>
      <dgm:spPr/>
    </dgm:pt>
    <dgm:pt modelId="{6EB7C500-8A07-4E79-924A-25E793AE44C5}" type="pres">
      <dgm:prSet presAssocID="{895F9287-F5E3-4735-9B4D-30D1A5E7174F}" presName="theInnerList" presStyleCnt="0"/>
      <dgm:spPr/>
    </dgm:pt>
    <dgm:pt modelId="{4283B33C-530F-4AEE-9DF6-8357D107C2B1}" type="pres">
      <dgm:prSet presAssocID="{A9AE3A1F-384F-4781-A448-691A60EFADAF}" presName="childNode" presStyleLbl="node1" presStyleIdx="0" presStyleCnt="8" custScaleX="103248" custScaleY="138888" custLinFactY="-24700" custLinFactNeighborX="0" custLinFactNeighborY="-100000">
        <dgm:presLayoutVars>
          <dgm:bulletEnabled val="1"/>
        </dgm:presLayoutVars>
      </dgm:prSet>
      <dgm:spPr/>
    </dgm:pt>
    <dgm:pt modelId="{EBEAD27C-D919-4A5B-AF58-8A24F9081E23}" type="pres">
      <dgm:prSet presAssocID="{A9AE3A1F-384F-4781-A448-691A60EFADAF}" presName="aSpace2" presStyleCnt="0"/>
      <dgm:spPr/>
    </dgm:pt>
    <dgm:pt modelId="{43CA82B6-06D8-4769-BE08-CA2E3AC2DA9F}" type="pres">
      <dgm:prSet presAssocID="{A2983BF2-D879-448A-AB34-948F7EDDB120}" presName="childNode" presStyleLbl="node1" presStyleIdx="1" presStyleCnt="8" custScaleX="103681" custScaleY="158903" custLinFactY="-13075" custLinFactNeighborY="-100000">
        <dgm:presLayoutVars>
          <dgm:bulletEnabled val="1"/>
        </dgm:presLayoutVars>
      </dgm:prSet>
      <dgm:spPr/>
    </dgm:pt>
    <dgm:pt modelId="{ABF32B1B-0D09-4B11-A93F-B47846E68A5A}" type="pres">
      <dgm:prSet presAssocID="{A2983BF2-D879-448A-AB34-948F7EDDB120}" presName="aSpace2" presStyleCnt="0"/>
      <dgm:spPr/>
    </dgm:pt>
    <dgm:pt modelId="{AECF62E0-CE3E-4C78-AFE4-C13895B6D4BA}" type="pres">
      <dgm:prSet presAssocID="{C7FB3F4B-D74C-4C29-9570-26801E236059}" presName="childNode" presStyleLbl="node1" presStyleIdx="2" presStyleCnt="8" custScaleX="106277" custScaleY="148644">
        <dgm:presLayoutVars>
          <dgm:bulletEnabled val="1"/>
        </dgm:presLayoutVars>
      </dgm:prSet>
      <dgm:spPr/>
    </dgm:pt>
    <dgm:pt modelId="{1B3A970C-F418-4E56-9DB8-A78AF759B5AE}" type="pres">
      <dgm:prSet presAssocID="{895F9287-F5E3-4735-9B4D-30D1A5E7174F}" presName="aSpace" presStyleCnt="0"/>
      <dgm:spPr/>
    </dgm:pt>
    <dgm:pt modelId="{0C394FFF-E84B-4892-9711-BF404C97701F}" type="pres">
      <dgm:prSet presAssocID="{F1C28A6F-7BA7-4E87-9930-C69276EAF815}" presName="compNode" presStyleCnt="0"/>
      <dgm:spPr/>
    </dgm:pt>
    <dgm:pt modelId="{FBB62C83-AB18-4FED-8347-6CF844E61B34}" type="pres">
      <dgm:prSet presAssocID="{F1C28A6F-7BA7-4E87-9930-C69276EAF815}" presName="aNode" presStyleLbl="bgShp" presStyleIdx="1" presStyleCnt="2" custLinFactNeighborX="-346" custLinFactNeighborY="850"/>
      <dgm:spPr/>
    </dgm:pt>
    <dgm:pt modelId="{9B30B3D8-8201-4EC5-90B9-BFB5DDE887F2}" type="pres">
      <dgm:prSet presAssocID="{F1C28A6F-7BA7-4E87-9930-C69276EAF815}" presName="textNode" presStyleLbl="bgShp" presStyleIdx="1" presStyleCnt="2"/>
      <dgm:spPr/>
    </dgm:pt>
    <dgm:pt modelId="{66C8F234-4924-4DB5-930A-DA0A0A4BB236}" type="pres">
      <dgm:prSet presAssocID="{F1C28A6F-7BA7-4E87-9930-C69276EAF815}" presName="compChildNode" presStyleCnt="0"/>
      <dgm:spPr/>
    </dgm:pt>
    <dgm:pt modelId="{84E3DFEE-20DF-4181-9AE8-0D508B8EC247}" type="pres">
      <dgm:prSet presAssocID="{F1C28A6F-7BA7-4E87-9930-C69276EAF815}" presName="theInnerList" presStyleCnt="0"/>
      <dgm:spPr/>
    </dgm:pt>
    <dgm:pt modelId="{71E6BF88-32DE-44F6-A74F-33025DE7366D}" type="pres">
      <dgm:prSet presAssocID="{609950A8-821E-4B81-8172-D9CA7AED1587}" presName="childNode" presStyleLbl="node1" presStyleIdx="3" presStyleCnt="8" custLinFactY="-31681" custLinFactNeighborX="649" custLinFactNeighborY="-100000">
        <dgm:presLayoutVars>
          <dgm:bulletEnabled val="1"/>
        </dgm:presLayoutVars>
      </dgm:prSet>
      <dgm:spPr/>
    </dgm:pt>
    <dgm:pt modelId="{18F6165F-FED2-4A1E-9D9D-4A7E39F22C2B}" type="pres">
      <dgm:prSet presAssocID="{609950A8-821E-4B81-8172-D9CA7AED1587}" presName="aSpace2" presStyleCnt="0"/>
      <dgm:spPr/>
    </dgm:pt>
    <dgm:pt modelId="{2ADD60CD-6158-40ED-B053-18B8DF983DD6}" type="pres">
      <dgm:prSet presAssocID="{21009F79-989C-4502-AF14-2AEA10A1E1A6}" presName="childNode" presStyleLbl="node1" presStyleIdx="4" presStyleCnt="8" custLinFactY="-11226" custLinFactNeighborY="-100000">
        <dgm:presLayoutVars>
          <dgm:bulletEnabled val="1"/>
        </dgm:presLayoutVars>
      </dgm:prSet>
      <dgm:spPr/>
    </dgm:pt>
    <dgm:pt modelId="{88BA220E-C2A7-4180-B258-8395C583A022}" type="pres">
      <dgm:prSet presAssocID="{21009F79-989C-4502-AF14-2AEA10A1E1A6}" presName="aSpace2" presStyleCnt="0"/>
      <dgm:spPr/>
    </dgm:pt>
    <dgm:pt modelId="{C453E288-2F26-4E36-8336-ACEF29B22186}" type="pres">
      <dgm:prSet presAssocID="{F876F4D1-12AD-4C3E-94CF-FF15C5F6948D}" presName="childNode" presStyleLbl="node1" presStyleIdx="5" presStyleCnt="8" custLinFactY="-140" custLinFactNeighborX="-217" custLinFactNeighborY="-100000">
        <dgm:presLayoutVars>
          <dgm:bulletEnabled val="1"/>
        </dgm:presLayoutVars>
      </dgm:prSet>
      <dgm:spPr/>
    </dgm:pt>
    <dgm:pt modelId="{4B78D05F-C234-4F5B-9E1D-CB588BAF61D8}" type="pres">
      <dgm:prSet presAssocID="{F876F4D1-12AD-4C3E-94CF-FF15C5F6948D}" presName="aSpace2" presStyleCnt="0"/>
      <dgm:spPr/>
    </dgm:pt>
    <dgm:pt modelId="{502BDB4F-1405-44FD-93FE-FAEBF19099D4}" type="pres">
      <dgm:prSet presAssocID="{6D4773E9-1160-4A8D-B522-CC00C11DA5B5}" presName="childNode" presStyleLbl="node1" presStyleIdx="6" presStyleCnt="8">
        <dgm:presLayoutVars>
          <dgm:bulletEnabled val="1"/>
        </dgm:presLayoutVars>
      </dgm:prSet>
      <dgm:spPr/>
    </dgm:pt>
    <dgm:pt modelId="{04BD0CE7-7745-4ECB-A5DB-A33C10A3CA2E}" type="pres">
      <dgm:prSet presAssocID="{6D4773E9-1160-4A8D-B522-CC00C11DA5B5}" presName="aSpace2" presStyleCnt="0"/>
      <dgm:spPr/>
    </dgm:pt>
    <dgm:pt modelId="{35B30A18-3CF4-42E3-91BF-202CB87E925D}" type="pres">
      <dgm:prSet presAssocID="{6E3C63EE-EDF4-4E76-B5D1-2D0B9F238BCE}" presName="childNode" presStyleLbl="node1" presStyleIdx="7" presStyleCnt="8">
        <dgm:presLayoutVars>
          <dgm:bulletEnabled val="1"/>
        </dgm:presLayoutVars>
      </dgm:prSet>
      <dgm:spPr/>
    </dgm:pt>
  </dgm:ptLst>
  <dgm:cxnLst>
    <dgm:cxn modelId="{C2EA2606-595D-46DC-9B5D-2C9A8D1B8DDB}" srcId="{F1C28A6F-7BA7-4E87-9930-C69276EAF815}" destId="{6E3C63EE-EDF4-4E76-B5D1-2D0B9F238BCE}" srcOrd="4" destOrd="0" parTransId="{41896B71-7263-4E0C-A96B-DA21166C1E7B}" sibTransId="{282AB7D0-0750-442F-8996-6278C26DC815}"/>
    <dgm:cxn modelId="{6CFBD307-46FF-49CC-8298-F6EB976415F9}" srcId="{895F9287-F5E3-4735-9B4D-30D1A5E7174F}" destId="{C7FB3F4B-D74C-4C29-9570-26801E236059}" srcOrd="2" destOrd="0" parTransId="{ECBF91EF-671C-4CB0-B084-D4CEF818A252}" sibTransId="{010EB046-5886-4B3E-9B6C-2AB3E0E8E860}"/>
    <dgm:cxn modelId="{9EFCBE0B-EA53-44D4-B015-1C25412FBA2D}" srcId="{A2983BF2-D879-448A-AB34-948F7EDDB120}" destId="{EEDF7F47-22F1-4E75-B968-2993F34EB18C}" srcOrd="1" destOrd="0" parTransId="{187606D5-CB5A-45D3-AD35-160CF8D471A3}" sibTransId="{F17AE153-D516-4FE6-A023-933E8229DEDA}"/>
    <dgm:cxn modelId="{5138130C-BE8F-4125-A753-2A53FB0F5D17}" type="presOf" srcId="{EC827EC5-E824-4B93-8AFF-59FDFBD25339}" destId="{9582972B-27A3-47DD-9A44-81C865F3C124}" srcOrd="0" destOrd="0" presId="urn:microsoft.com/office/officeart/2005/8/layout/lProcess2"/>
    <dgm:cxn modelId="{A4AC3C14-D1A3-4F47-9AD3-7A053E8764CA}" srcId="{C7FB3F4B-D74C-4C29-9570-26801E236059}" destId="{C0036C51-0546-43F3-9817-8B8FA2D4DF47}" srcOrd="0" destOrd="0" parTransId="{EF4082B6-0124-4731-A8BE-2E120A7C0744}" sibTransId="{8CA1CC79-5D80-490E-BE56-ABED5184AE2C}"/>
    <dgm:cxn modelId="{CC5EF21A-E95C-4564-A0C4-DA25F888B47D}" srcId="{F1C28A6F-7BA7-4E87-9930-C69276EAF815}" destId="{21009F79-989C-4502-AF14-2AEA10A1E1A6}" srcOrd="1" destOrd="0" parTransId="{7C8F9367-1110-4373-983F-F81ABE69E374}" sibTransId="{5C59431F-91FB-4A6B-BDE5-0BDD69C12BA3}"/>
    <dgm:cxn modelId="{B9227D1E-AE00-4465-AB2A-AB7BC1ECE33F}" type="presOf" srcId="{895F9287-F5E3-4735-9B4D-30D1A5E7174F}" destId="{F537F8A3-2DCC-41CE-A26E-0A66F0C1F090}" srcOrd="1" destOrd="0" presId="urn:microsoft.com/office/officeart/2005/8/layout/lProcess2"/>
    <dgm:cxn modelId="{D60AA323-83D3-4E78-9792-D67D792B5079}" type="presOf" srcId="{C7FB3F4B-D74C-4C29-9570-26801E236059}" destId="{AECF62E0-CE3E-4C78-AFE4-C13895B6D4BA}" srcOrd="0" destOrd="0" presId="urn:microsoft.com/office/officeart/2005/8/layout/lProcess2"/>
    <dgm:cxn modelId="{4AFA7827-E1B6-44A7-AEDA-7EAF6A9408E9}" srcId="{F1C28A6F-7BA7-4E87-9930-C69276EAF815}" destId="{F876F4D1-12AD-4C3E-94CF-FF15C5F6948D}" srcOrd="2" destOrd="0" parTransId="{9247FAA3-25E8-4A0C-A852-16812AA42613}" sibTransId="{4FEBD81C-18A1-4F1F-9EEE-511929E81DA7}"/>
    <dgm:cxn modelId="{D4CF3635-5B11-45B6-B85A-CF3B593E2394}" srcId="{A9AE3A1F-384F-4781-A448-691A60EFADAF}" destId="{EFA56471-734F-4E8F-A8B0-D49D42E84367}" srcOrd="0" destOrd="0" parTransId="{2EA3DA0D-D992-42BB-A886-301C675CDBD1}" sibTransId="{55DA601A-CBFD-486F-8C77-1BC876F8EF6B}"/>
    <dgm:cxn modelId="{907BC235-7786-438A-B667-86DF2FAF8B39}" type="presOf" srcId="{609950A8-821E-4B81-8172-D9CA7AED1587}" destId="{71E6BF88-32DE-44F6-A74F-33025DE7366D}" srcOrd="0" destOrd="0" presId="urn:microsoft.com/office/officeart/2005/8/layout/lProcess2"/>
    <dgm:cxn modelId="{818E7A3D-6281-4911-9510-FE62F87F32C4}" type="presOf" srcId="{6D4773E9-1160-4A8D-B522-CC00C11DA5B5}" destId="{502BDB4F-1405-44FD-93FE-FAEBF19099D4}" srcOrd="0" destOrd="0" presId="urn:microsoft.com/office/officeart/2005/8/layout/lProcess2"/>
    <dgm:cxn modelId="{1DD63D3E-2FEE-4A24-934C-972FC57F2B64}" type="presOf" srcId="{C0036C51-0546-43F3-9817-8B8FA2D4DF47}" destId="{AECF62E0-CE3E-4C78-AFE4-C13895B6D4BA}" srcOrd="0" destOrd="1" presId="urn:microsoft.com/office/officeart/2005/8/layout/lProcess2"/>
    <dgm:cxn modelId="{0279725B-176A-417A-9560-6F5665B03F45}" srcId="{895F9287-F5E3-4735-9B4D-30D1A5E7174F}" destId="{A9AE3A1F-384F-4781-A448-691A60EFADAF}" srcOrd="0" destOrd="0" parTransId="{5023F6E4-679E-4A6B-9CAD-E27ABF1FCF7D}" sibTransId="{AD1DA37E-75C9-4467-BF17-15190E2D1B5D}"/>
    <dgm:cxn modelId="{A7EB4841-3349-410E-82D5-C6AE9C20DDC4}" srcId="{F1C28A6F-7BA7-4E87-9930-C69276EAF815}" destId="{609950A8-821E-4B81-8172-D9CA7AED1587}" srcOrd="0" destOrd="0" parTransId="{56791F7F-9D4A-49CC-9749-586BFF4FD3BE}" sibTransId="{336F89E2-413A-407E-849E-1585548315F4}"/>
    <dgm:cxn modelId="{B7633C44-2456-4958-9B56-69540BDD9B37}" type="presOf" srcId="{EFA56471-734F-4E8F-A8B0-D49D42E84367}" destId="{4283B33C-530F-4AEE-9DF6-8357D107C2B1}" srcOrd="0" destOrd="1" presId="urn:microsoft.com/office/officeart/2005/8/layout/lProcess2"/>
    <dgm:cxn modelId="{EF84CC46-B4CE-4A15-A8D0-5DC0876A0208}" type="presOf" srcId="{A9AE3A1F-384F-4781-A448-691A60EFADAF}" destId="{4283B33C-530F-4AEE-9DF6-8357D107C2B1}" srcOrd="0" destOrd="0" presId="urn:microsoft.com/office/officeart/2005/8/layout/lProcess2"/>
    <dgm:cxn modelId="{45C99267-DACB-4781-909D-C5D8DC6E90E5}" srcId="{EC827EC5-E824-4B93-8AFF-59FDFBD25339}" destId="{895F9287-F5E3-4735-9B4D-30D1A5E7174F}" srcOrd="0" destOrd="0" parTransId="{6A955C86-66AF-4AC9-A72D-9D34E1EA6D77}" sibTransId="{14510173-61F0-4F9E-B51B-46BF308083C8}"/>
    <dgm:cxn modelId="{91CA554B-48E7-428C-B266-89C6CE02B71A}" srcId="{A2983BF2-D879-448A-AB34-948F7EDDB120}" destId="{F8C4D777-7BF5-4E2E-921C-A52B55E07C8E}" srcOrd="0" destOrd="0" parTransId="{8279208D-5DCB-4B2B-A647-266F5D5AFE53}" sibTransId="{6980479A-6D55-4C92-9E8A-F3D3B7C47CD3}"/>
    <dgm:cxn modelId="{3466C750-671F-4083-9880-5D03CEFEA754}" type="presOf" srcId="{EEDF7F47-22F1-4E75-B968-2993F34EB18C}" destId="{43CA82B6-06D8-4769-BE08-CA2E3AC2DA9F}" srcOrd="0" destOrd="2" presId="urn:microsoft.com/office/officeart/2005/8/layout/lProcess2"/>
    <dgm:cxn modelId="{05876375-6A01-4047-8798-86AFD7E1C179}" type="presOf" srcId="{6E3C63EE-EDF4-4E76-B5D1-2D0B9F238BCE}" destId="{35B30A18-3CF4-42E3-91BF-202CB87E925D}" srcOrd="0" destOrd="0" presId="urn:microsoft.com/office/officeart/2005/8/layout/lProcess2"/>
    <dgm:cxn modelId="{FA79A281-31D9-4F24-A259-509E89E2E94F}" srcId="{F1C28A6F-7BA7-4E87-9930-C69276EAF815}" destId="{6D4773E9-1160-4A8D-B522-CC00C11DA5B5}" srcOrd="3" destOrd="0" parTransId="{87AF7E8B-9CAB-4CF1-BDEE-D74F932CD825}" sibTransId="{F467C476-A335-477D-8744-3523A9862B91}"/>
    <dgm:cxn modelId="{421F0C86-BA51-477F-8C0E-C4FDACADC913}" type="presOf" srcId="{A2983BF2-D879-448A-AB34-948F7EDDB120}" destId="{43CA82B6-06D8-4769-BE08-CA2E3AC2DA9F}" srcOrd="0" destOrd="0" presId="urn:microsoft.com/office/officeart/2005/8/layout/lProcess2"/>
    <dgm:cxn modelId="{6E586286-13AD-4435-A81F-E56F41F4B618}" type="presOf" srcId="{F8C4D777-7BF5-4E2E-921C-A52B55E07C8E}" destId="{43CA82B6-06D8-4769-BE08-CA2E3AC2DA9F}" srcOrd="0" destOrd="1" presId="urn:microsoft.com/office/officeart/2005/8/layout/lProcess2"/>
    <dgm:cxn modelId="{2C361A93-B2AA-48B6-B7AF-3800E5BDF5BB}" type="presOf" srcId="{F1C28A6F-7BA7-4E87-9930-C69276EAF815}" destId="{FBB62C83-AB18-4FED-8347-6CF844E61B34}" srcOrd="0" destOrd="0" presId="urn:microsoft.com/office/officeart/2005/8/layout/lProcess2"/>
    <dgm:cxn modelId="{E0164C9C-C8DB-4B60-9EC3-B3D4AA8D7D09}" type="presOf" srcId="{F1C28A6F-7BA7-4E87-9930-C69276EAF815}" destId="{9B30B3D8-8201-4EC5-90B9-BFB5DDE887F2}" srcOrd="1" destOrd="0" presId="urn:microsoft.com/office/officeart/2005/8/layout/lProcess2"/>
    <dgm:cxn modelId="{F2146ABB-28D9-4FDA-874A-C2F5A50F728B}" type="presOf" srcId="{21009F79-989C-4502-AF14-2AEA10A1E1A6}" destId="{2ADD60CD-6158-40ED-B053-18B8DF983DD6}" srcOrd="0" destOrd="0" presId="urn:microsoft.com/office/officeart/2005/8/layout/lProcess2"/>
    <dgm:cxn modelId="{57D636BF-0B56-4FDB-B8F7-831C5BA8A4B3}" type="presOf" srcId="{F876F4D1-12AD-4C3E-94CF-FF15C5F6948D}" destId="{C453E288-2F26-4E36-8336-ACEF29B22186}" srcOrd="0" destOrd="0" presId="urn:microsoft.com/office/officeart/2005/8/layout/lProcess2"/>
    <dgm:cxn modelId="{9D98E7D1-46C0-4F8B-8F9D-320C762FF69F}" srcId="{895F9287-F5E3-4735-9B4D-30D1A5E7174F}" destId="{A2983BF2-D879-448A-AB34-948F7EDDB120}" srcOrd="1" destOrd="0" parTransId="{D4445F71-264A-4949-96C4-8E018EEC739D}" sibTransId="{AB8BA31D-6205-4EB7-A5A0-FD900C3AB214}"/>
    <dgm:cxn modelId="{A492BDEC-9F81-4754-921C-F44506FBD3DF}" type="presOf" srcId="{895F9287-F5E3-4735-9B4D-30D1A5E7174F}" destId="{9C6155E4-6696-416B-8574-F73C4C27BA3E}" srcOrd="0" destOrd="0" presId="urn:microsoft.com/office/officeart/2005/8/layout/lProcess2"/>
    <dgm:cxn modelId="{CAAACAED-5E29-49DF-AE6E-A7C3CB501B1F}" srcId="{EC827EC5-E824-4B93-8AFF-59FDFBD25339}" destId="{F1C28A6F-7BA7-4E87-9930-C69276EAF815}" srcOrd="1" destOrd="0" parTransId="{95E4B26E-7E75-40E1-8C11-1BF268A7E2D8}" sibTransId="{E8ACFC63-93A0-4DC0-B9C4-612DF7B44DBE}"/>
    <dgm:cxn modelId="{D97036FF-8F90-4711-8551-CD1FDC3F0494}" type="presParOf" srcId="{9582972B-27A3-47DD-9A44-81C865F3C124}" destId="{AEC395E5-6F68-410A-8EA8-AECE0B13460C}" srcOrd="0" destOrd="0" presId="urn:microsoft.com/office/officeart/2005/8/layout/lProcess2"/>
    <dgm:cxn modelId="{E8A3DD7C-16A7-4DA3-BBAB-B9D833F05EE8}" type="presParOf" srcId="{AEC395E5-6F68-410A-8EA8-AECE0B13460C}" destId="{9C6155E4-6696-416B-8574-F73C4C27BA3E}" srcOrd="0" destOrd="0" presId="urn:microsoft.com/office/officeart/2005/8/layout/lProcess2"/>
    <dgm:cxn modelId="{0126B109-1959-4A6A-92E5-9B7BDD6D07A6}" type="presParOf" srcId="{AEC395E5-6F68-410A-8EA8-AECE0B13460C}" destId="{F537F8A3-2DCC-41CE-A26E-0A66F0C1F090}" srcOrd="1" destOrd="0" presId="urn:microsoft.com/office/officeart/2005/8/layout/lProcess2"/>
    <dgm:cxn modelId="{BD7F9B2C-7BC9-48FC-AFE8-6B43EDD87E41}" type="presParOf" srcId="{AEC395E5-6F68-410A-8EA8-AECE0B13460C}" destId="{2E782889-5FCF-42B4-98A6-95BF9F12F6D8}" srcOrd="2" destOrd="0" presId="urn:microsoft.com/office/officeart/2005/8/layout/lProcess2"/>
    <dgm:cxn modelId="{1D023EEE-1898-40C2-95EF-37B8BDF9C21B}" type="presParOf" srcId="{2E782889-5FCF-42B4-98A6-95BF9F12F6D8}" destId="{6EB7C500-8A07-4E79-924A-25E793AE44C5}" srcOrd="0" destOrd="0" presId="urn:microsoft.com/office/officeart/2005/8/layout/lProcess2"/>
    <dgm:cxn modelId="{7067B24B-F2C3-4A89-9969-815B789F51AC}" type="presParOf" srcId="{6EB7C500-8A07-4E79-924A-25E793AE44C5}" destId="{4283B33C-530F-4AEE-9DF6-8357D107C2B1}" srcOrd="0" destOrd="0" presId="urn:microsoft.com/office/officeart/2005/8/layout/lProcess2"/>
    <dgm:cxn modelId="{D317477F-25BD-472E-8726-BB321B50970E}" type="presParOf" srcId="{6EB7C500-8A07-4E79-924A-25E793AE44C5}" destId="{EBEAD27C-D919-4A5B-AF58-8A24F9081E23}" srcOrd="1" destOrd="0" presId="urn:microsoft.com/office/officeart/2005/8/layout/lProcess2"/>
    <dgm:cxn modelId="{A4C72B5E-1B37-4ECA-80B0-791A6A419F56}" type="presParOf" srcId="{6EB7C500-8A07-4E79-924A-25E793AE44C5}" destId="{43CA82B6-06D8-4769-BE08-CA2E3AC2DA9F}" srcOrd="2" destOrd="0" presId="urn:microsoft.com/office/officeart/2005/8/layout/lProcess2"/>
    <dgm:cxn modelId="{E0EAF6B3-58AC-4FC8-8BFD-BF22A28718DA}" type="presParOf" srcId="{6EB7C500-8A07-4E79-924A-25E793AE44C5}" destId="{ABF32B1B-0D09-4B11-A93F-B47846E68A5A}" srcOrd="3" destOrd="0" presId="urn:microsoft.com/office/officeart/2005/8/layout/lProcess2"/>
    <dgm:cxn modelId="{C8465F7C-B49B-4BF9-8003-6A9C966FE344}" type="presParOf" srcId="{6EB7C500-8A07-4E79-924A-25E793AE44C5}" destId="{AECF62E0-CE3E-4C78-AFE4-C13895B6D4BA}" srcOrd="4" destOrd="0" presId="urn:microsoft.com/office/officeart/2005/8/layout/lProcess2"/>
    <dgm:cxn modelId="{CAD241D1-A7D7-468B-B288-48FEB5590E19}" type="presParOf" srcId="{9582972B-27A3-47DD-9A44-81C865F3C124}" destId="{1B3A970C-F418-4E56-9DB8-A78AF759B5AE}" srcOrd="1" destOrd="0" presId="urn:microsoft.com/office/officeart/2005/8/layout/lProcess2"/>
    <dgm:cxn modelId="{2CD73EAB-51AE-4608-9304-C7F783427C81}" type="presParOf" srcId="{9582972B-27A3-47DD-9A44-81C865F3C124}" destId="{0C394FFF-E84B-4892-9711-BF404C97701F}" srcOrd="2" destOrd="0" presId="urn:microsoft.com/office/officeart/2005/8/layout/lProcess2"/>
    <dgm:cxn modelId="{1CF475AB-2BA1-4B3A-8A64-7F9851E9A78A}" type="presParOf" srcId="{0C394FFF-E84B-4892-9711-BF404C97701F}" destId="{FBB62C83-AB18-4FED-8347-6CF844E61B34}" srcOrd="0" destOrd="0" presId="urn:microsoft.com/office/officeart/2005/8/layout/lProcess2"/>
    <dgm:cxn modelId="{C9778DE8-8D13-4D87-825A-FDD65D16D4FA}" type="presParOf" srcId="{0C394FFF-E84B-4892-9711-BF404C97701F}" destId="{9B30B3D8-8201-4EC5-90B9-BFB5DDE887F2}" srcOrd="1" destOrd="0" presId="urn:microsoft.com/office/officeart/2005/8/layout/lProcess2"/>
    <dgm:cxn modelId="{357434B6-46B5-4707-98BD-03D238741F5B}" type="presParOf" srcId="{0C394FFF-E84B-4892-9711-BF404C97701F}" destId="{66C8F234-4924-4DB5-930A-DA0A0A4BB236}" srcOrd="2" destOrd="0" presId="urn:microsoft.com/office/officeart/2005/8/layout/lProcess2"/>
    <dgm:cxn modelId="{D6E553C7-D427-4DC4-9C8C-01FD3DBAD869}" type="presParOf" srcId="{66C8F234-4924-4DB5-930A-DA0A0A4BB236}" destId="{84E3DFEE-20DF-4181-9AE8-0D508B8EC247}" srcOrd="0" destOrd="0" presId="urn:microsoft.com/office/officeart/2005/8/layout/lProcess2"/>
    <dgm:cxn modelId="{53B5AC90-293A-4EE0-B4AB-A6CD1D4EB53E}" type="presParOf" srcId="{84E3DFEE-20DF-4181-9AE8-0D508B8EC247}" destId="{71E6BF88-32DE-44F6-A74F-33025DE7366D}" srcOrd="0" destOrd="0" presId="urn:microsoft.com/office/officeart/2005/8/layout/lProcess2"/>
    <dgm:cxn modelId="{72F58EBC-5B6C-411F-94C9-4A6835A9CECB}" type="presParOf" srcId="{84E3DFEE-20DF-4181-9AE8-0D508B8EC247}" destId="{18F6165F-FED2-4A1E-9D9D-4A7E39F22C2B}" srcOrd="1" destOrd="0" presId="urn:microsoft.com/office/officeart/2005/8/layout/lProcess2"/>
    <dgm:cxn modelId="{D6ADFCDB-77CD-4D25-B335-9CDF7A9EF2A4}" type="presParOf" srcId="{84E3DFEE-20DF-4181-9AE8-0D508B8EC247}" destId="{2ADD60CD-6158-40ED-B053-18B8DF983DD6}" srcOrd="2" destOrd="0" presId="urn:microsoft.com/office/officeart/2005/8/layout/lProcess2"/>
    <dgm:cxn modelId="{69B51129-9484-40C1-A0A5-987F1A9C1A01}" type="presParOf" srcId="{84E3DFEE-20DF-4181-9AE8-0D508B8EC247}" destId="{88BA220E-C2A7-4180-B258-8395C583A022}" srcOrd="3" destOrd="0" presId="urn:microsoft.com/office/officeart/2005/8/layout/lProcess2"/>
    <dgm:cxn modelId="{22A1F005-E602-4C51-BCB8-008A8DBEDC89}" type="presParOf" srcId="{84E3DFEE-20DF-4181-9AE8-0D508B8EC247}" destId="{C453E288-2F26-4E36-8336-ACEF29B22186}" srcOrd="4" destOrd="0" presId="urn:microsoft.com/office/officeart/2005/8/layout/lProcess2"/>
    <dgm:cxn modelId="{5C7D6525-6F0F-4FD6-B5D2-AEEA900672DE}" type="presParOf" srcId="{84E3DFEE-20DF-4181-9AE8-0D508B8EC247}" destId="{4B78D05F-C234-4F5B-9E1D-CB588BAF61D8}" srcOrd="5" destOrd="0" presId="urn:microsoft.com/office/officeart/2005/8/layout/lProcess2"/>
    <dgm:cxn modelId="{FCD708BC-366A-494C-A0B7-F2E9A72C20CA}" type="presParOf" srcId="{84E3DFEE-20DF-4181-9AE8-0D508B8EC247}" destId="{502BDB4F-1405-44FD-93FE-FAEBF19099D4}" srcOrd="6" destOrd="0" presId="urn:microsoft.com/office/officeart/2005/8/layout/lProcess2"/>
    <dgm:cxn modelId="{8E8C8AFC-75EE-439B-8D10-B7DA83312DF9}" type="presParOf" srcId="{84E3DFEE-20DF-4181-9AE8-0D508B8EC247}" destId="{04BD0CE7-7745-4ECB-A5DB-A33C10A3CA2E}" srcOrd="7" destOrd="0" presId="urn:microsoft.com/office/officeart/2005/8/layout/lProcess2"/>
    <dgm:cxn modelId="{3F1F9A14-0E6D-431D-94CB-59129BD6BFCB}" type="presParOf" srcId="{84E3DFEE-20DF-4181-9AE8-0D508B8EC247}" destId="{35B30A18-3CF4-42E3-91BF-202CB87E925D}" srcOrd="8"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A40504-B49D-4D12-9A37-CFF759710707}" type="doc">
      <dgm:prSet loTypeId="urn:microsoft.com/office/officeart/2005/8/layout/chevron2" loCatId="process" qsTypeId="urn:microsoft.com/office/officeart/2005/8/quickstyle/simple1" qsCatId="simple" csTypeId="urn:microsoft.com/office/officeart/2005/8/colors/colorful4" csCatId="colorful" phldr="1"/>
      <dgm:spPr/>
      <dgm:t>
        <a:bodyPr/>
        <a:lstStyle/>
        <a:p>
          <a:endParaRPr lang="en-US"/>
        </a:p>
      </dgm:t>
    </dgm:pt>
    <dgm:pt modelId="{ED21DDF7-559F-4B2A-BE60-CB45C859CF08}">
      <dgm:prSet phldrT="[Text]" custT="1"/>
      <dgm:spPr>
        <a:solidFill>
          <a:srgbClr val="DC4234"/>
        </a:solidFill>
      </dgm:spPr>
      <dgm:t>
        <a:bodyPr/>
        <a:lstStyle/>
        <a:p>
          <a:r>
            <a:rPr lang="en-US" sz="2800" dirty="0"/>
            <a:t>Autonomous </a:t>
          </a:r>
        </a:p>
        <a:p>
          <a:r>
            <a:rPr lang="en-US" sz="2800" dirty="0"/>
            <a:t>Factors</a:t>
          </a:r>
        </a:p>
      </dgm:t>
    </dgm:pt>
    <dgm:pt modelId="{05FEE9CE-F35B-42B6-8EC4-3C9528686B7E}" type="parTrans" cxnId="{A002A1E3-54EC-40A4-AB63-A44A13D6A0DC}">
      <dgm:prSet/>
      <dgm:spPr/>
      <dgm:t>
        <a:bodyPr/>
        <a:lstStyle/>
        <a:p>
          <a:endParaRPr lang="en-US"/>
        </a:p>
      </dgm:t>
    </dgm:pt>
    <dgm:pt modelId="{7D658DCC-ACCA-4AA0-A9AD-C9618628608B}" type="sibTrans" cxnId="{A002A1E3-54EC-40A4-AB63-A44A13D6A0DC}">
      <dgm:prSet/>
      <dgm:spPr/>
      <dgm:t>
        <a:bodyPr/>
        <a:lstStyle/>
        <a:p>
          <a:endParaRPr lang="en-US"/>
        </a:p>
      </dgm:t>
    </dgm:pt>
    <dgm:pt modelId="{1F4638A7-9930-4216-9F74-BECA117AADA7}">
      <dgm:prSet phldrT="[Text]"/>
      <dgm:spPr/>
      <dgm:t>
        <a:bodyPr/>
        <a:lstStyle/>
        <a:p>
          <a:pPr>
            <a:buFontTx/>
            <a:buNone/>
          </a:pPr>
          <a:r>
            <a:rPr lang="en-US" dirty="0"/>
            <a:t>= Net Foreign Assets</a:t>
          </a:r>
        </a:p>
      </dgm:t>
    </dgm:pt>
    <dgm:pt modelId="{C8C4FE60-5D12-47C3-996C-B60235048123}" type="parTrans" cxnId="{1DB6CBBB-4A88-4DCF-93B3-5EC254A570C6}">
      <dgm:prSet/>
      <dgm:spPr/>
      <dgm:t>
        <a:bodyPr/>
        <a:lstStyle/>
        <a:p>
          <a:endParaRPr lang="en-US"/>
        </a:p>
      </dgm:t>
    </dgm:pt>
    <dgm:pt modelId="{F43C028C-7FA1-4C0A-AD1C-DCDFDF8C67A4}" type="sibTrans" cxnId="{1DB6CBBB-4A88-4DCF-93B3-5EC254A570C6}">
      <dgm:prSet/>
      <dgm:spPr/>
      <dgm:t>
        <a:bodyPr/>
        <a:lstStyle/>
        <a:p>
          <a:endParaRPr lang="en-US"/>
        </a:p>
      </dgm:t>
    </dgm:pt>
    <dgm:pt modelId="{E8180977-06FF-46B3-9834-B8D9C62AC111}">
      <dgm:prSet phldrT="[Text]"/>
      <dgm:spPr>
        <a:solidFill>
          <a:srgbClr val="00B050"/>
        </a:solidFill>
        <a:ln>
          <a:solidFill>
            <a:srgbClr val="00B050"/>
          </a:solidFill>
        </a:ln>
      </dgm:spPr>
      <dgm:t>
        <a:bodyPr/>
        <a:lstStyle/>
        <a:p>
          <a:r>
            <a:rPr lang="en-US" dirty="0"/>
            <a:t>Policy position</a:t>
          </a:r>
        </a:p>
      </dgm:t>
    </dgm:pt>
    <dgm:pt modelId="{A2CBBBF2-87F7-4D7F-A7F0-DA6BA1A7864A}" type="parTrans" cxnId="{BBF51154-3ECE-449D-A852-2BAEB13FF4A4}">
      <dgm:prSet/>
      <dgm:spPr/>
      <dgm:t>
        <a:bodyPr/>
        <a:lstStyle/>
        <a:p>
          <a:endParaRPr lang="en-US"/>
        </a:p>
      </dgm:t>
    </dgm:pt>
    <dgm:pt modelId="{487651FA-3AD9-41EF-986B-B10FEC29FA64}" type="sibTrans" cxnId="{BBF51154-3ECE-449D-A852-2BAEB13FF4A4}">
      <dgm:prSet/>
      <dgm:spPr/>
      <dgm:t>
        <a:bodyPr/>
        <a:lstStyle/>
        <a:p>
          <a:endParaRPr lang="en-US"/>
        </a:p>
      </dgm:t>
    </dgm:pt>
    <dgm:pt modelId="{897FF5B6-C4E4-4A5A-A753-A6E5D741F50E}">
      <dgm:prSet phldrT="[Text]"/>
      <dgm:spPr>
        <a:ln>
          <a:solidFill>
            <a:srgbClr val="00B050"/>
          </a:solidFill>
        </a:ln>
      </dgm:spPr>
      <dgm:t>
        <a:bodyPr/>
        <a:lstStyle/>
        <a:p>
          <a:pPr>
            <a:buFontTx/>
            <a:buNone/>
          </a:pPr>
          <a:r>
            <a:rPr lang="en-US" dirty="0"/>
            <a:t>+/- Open market operations</a:t>
          </a:r>
        </a:p>
      </dgm:t>
    </dgm:pt>
    <dgm:pt modelId="{6EE38A53-6BFF-4EEC-B7CC-1AC4A769194D}" type="parTrans" cxnId="{96032305-D8B7-47A5-8CBB-F8DC4130B475}">
      <dgm:prSet/>
      <dgm:spPr/>
      <dgm:t>
        <a:bodyPr/>
        <a:lstStyle/>
        <a:p>
          <a:endParaRPr lang="en-US"/>
        </a:p>
      </dgm:t>
    </dgm:pt>
    <dgm:pt modelId="{BECD78A9-F8BB-4E77-9964-2610F08AA18B}" type="sibTrans" cxnId="{96032305-D8B7-47A5-8CBB-F8DC4130B475}">
      <dgm:prSet/>
      <dgm:spPr/>
      <dgm:t>
        <a:bodyPr/>
        <a:lstStyle/>
        <a:p>
          <a:endParaRPr lang="en-US"/>
        </a:p>
      </dgm:t>
    </dgm:pt>
    <dgm:pt modelId="{4F204E0C-1654-4E7B-943C-6A0AE8C644E0}">
      <dgm:prSet phldrT="[Text]"/>
      <dgm:spPr/>
      <dgm:t>
        <a:bodyPr/>
        <a:lstStyle/>
        <a:p>
          <a:pPr>
            <a:buFontTx/>
            <a:buNone/>
          </a:pPr>
          <a:r>
            <a:rPr lang="en-US"/>
            <a:t>+ Government position* </a:t>
          </a:r>
          <a:endParaRPr lang="en-US" dirty="0"/>
        </a:p>
      </dgm:t>
    </dgm:pt>
    <dgm:pt modelId="{36359034-67D7-49CD-80F7-86122C01E17F}" type="parTrans" cxnId="{8FF02A41-A048-4988-9F16-A71517AB7D92}">
      <dgm:prSet/>
      <dgm:spPr/>
      <dgm:t>
        <a:bodyPr/>
        <a:lstStyle/>
        <a:p>
          <a:endParaRPr lang="en-US"/>
        </a:p>
      </dgm:t>
    </dgm:pt>
    <dgm:pt modelId="{6A2AE928-5508-491A-8C89-C5598C300B16}" type="sibTrans" cxnId="{8FF02A41-A048-4988-9F16-A71517AB7D92}">
      <dgm:prSet/>
      <dgm:spPr/>
      <dgm:t>
        <a:bodyPr/>
        <a:lstStyle/>
        <a:p>
          <a:endParaRPr lang="en-US"/>
        </a:p>
      </dgm:t>
    </dgm:pt>
    <dgm:pt modelId="{6871CC3B-1446-4BF2-BD17-41B784CCA050}">
      <dgm:prSet phldrT="[Text]"/>
      <dgm:spPr/>
      <dgm:t>
        <a:bodyPr/>
        <a:lstStyle/>
        <a:p>
          <a:pPr>
            <a:buFontTx/>
            <a:buNone/>
          </a:pPr>
          <a:r>
            <a:rPr lang="en-US" dirty="0"/>
            <a:t>- Currency in circulation</a:t>
          </a:r>
        </a:p>
      </dgm:t>
    </dgm:pt>
    <dgm:pt modelId="{06909F32-ABF6-40A0-AA10-CA0906A946AA}" type="parTrans" cxnId="{6A28C4CF-B3B1-4D42-89C1-D30977546522}">
      <dgm:prSet/>
      <dgm:spPr/>
      <dgm:t>
        <a:bodyPr/>
        <a:lstStyle/>
        <a:p>
          <a:endParaRPr lang="en-US"/>
        </a:p>
      </dgm:t>
    </dgm:pt>
    <dgm:pt modelId="{8351C105-B1B3-40CC-AB31-7844AD25B2F9}" type="sibTrans" cxnId="{6A28C4CF-B3B1-4D42-89C1-D30977546522}">
      <dgm:prSet/>
      <dgm:spPr/>
      <dgm:t>
        <a:bodyPr/>
        <a:lstStyle/>
        <a:p>
          <a:endParaRPr lang="en-US"/>
        </a:p>
      </dgm:t>
    </dgm:pt>
    <dgm:pt modelId="{AF5700A2-5F46-4F53-A96B-B4F4DA20C9E4}">
      <dgm:prSet phldrT="[Text]"/>
      <dgm:spPr>
        <a:ln>
          <a:solidFill>
            <a:srgbClr val="00B050"/>
          </a:solidFill>
        </a:ln>
      </dgm:spPr>
      <dgm:t>
        <a:bodyPr/>
        <a:lstStyle/>
        <a:p>
          <a:pPr>
            <a:buFontTx/>
            <a:buNone/>
          </a:pPr>
          <a:r>
            <a:rPr lang="en-US" dirty="0"/>
            <a:t>+ Standing lending facilities &amp; ELA</a:t>
          </a:r>
        </a:p>
      </dgm:t>
    </dgm:pt>
    <dgm:pt modelId="{6D24FDA8-A98B-49B2-B9E9-F7985BFDFD6C}" type="parTrans" cxnId="{8C628342-AD00-4468-8E48-7A56AEC5229C}">
      <dgm:prSet/>
      <dgm:spPr/>
      <dgm:t>
        <a:bodyPr/>
        <a:lstStyle/>
        <a:p>
          <a:endParaRPr lang="en-US"/>
        </a:p>
      </dgm:t>
    </dgm:pt>
    <dgm:pt modelId="{8C8790B8-F7E8-4633-A35C-E9751723B6E0}" type="sibTrans" cxnId="{8C628342-AD00-4468-8E48-7A56AEC5229C}">
      <dgm:prSet/>
      <dgm:spPr/>
      <dgm:t>
        <a:bodyPr/>
        <a:lstStyle/>
        <a:p>
          <a:endParaRPr lang="en-US"/>
        </a:p>
      </dgm:t>
    </dgm:pt>
    <dgm:pt modelId="{430433AE-7AA5-4073-B67F-FE0CD57F5E03}">
      <dgm:prSet phldrT="[Text]"/>
      <dgm:spPr>
        <a:ln>
          <a:solidFill>
            <a:srgbClr val="00B050"/>
          </a:solidFill>
        </a:ln>
      </dgm:spPr>
      <dgm:t>
        <a:bodyPr/>
        <a:lstStyle/>
        <a:p>
          <a:pPr>
            <a:buFontTx/>
            <a:buNone/>
          </a:pPr>
          <a:r>
            <a:rPr lang="en-US" dirty="0"/>
            <a:t>- Standing deposit facilities</a:t>
          </a:r>
        </a:p>
      </dgm:t>
    </dgm:pt>
    <dgm:pt modelId="{AB557C17-55BF-4C6A-9A3A-4F810CD74999}" type="parTrans" cxnId="{799187BB-8823-4EE6-AE0F-514F27EB87CC}">
      <dgm:prSet/>
      <dgm:spPr/>
      <dgm:t>
        <a:bodyPr/>
        <a:lstStyle/>
        <a:p>
          <a:endParaRPr lang="en-US"/>
        </a:p>
      </dgm:t>
    </dgm:pt>
    <dgm:pt modelId="{4DD7BA46-692B-4C40-B439-EDEBBC49E47C}" type="sibTrans" cxnId="{799187BB-8823-4EE6-AE0F-514F27EB87CC}">
      <dgm:prSet/>
      <dgm:spPr/>
      <dgm:t>
        <a:bodyPr/>
        <a:lstStyle/>
        <a:p>
          <a:endParaRPr lang="en-US"/>
        </a:p>
      </dgm:t>
    </dgm:pt>
    <dgm:pt modelId="{3FEE9EA7-F8DB-49A2-865E-295BB196BB32}" type="pres">
      <dgm:prSet presAssocID="{04A40504-B49D-4D12-9A37-CFF759710707}" presName="linearFlow" presStyleCnt="0">
        <dgm:presLayoutVars>
          <dgm:dir/>
          <dgm:animLvl val="lvl"/>
          <dgm:resizeHandles val="exact"/>
        </dgm:presLayoutVars>
      </dgm:prSet>
      <dgm:spPr/>
    </dgm:pt>
    <dgm:pt modelId="{5AC5872E-A4A3-4A46-A58B-C8D9E30F38C0}" type="pres">
      <dgm:prSet presAssocID="{ED21DDF7-559F-4B2A-BE60-CB45C859CF08}" presName="composite" presStyleCnt="0"/>
      <dgm:spPr/>
    </dgm:pt>
    <dgm:pt modelId="{332AE685-FCCC-4880-95DB-D852E74CF51E}" type="pres">
      <dgm:prSet presAssocID="{ED21DDF7-559F-4B2A-BE60-CB45C859CF08}" presName="parentText" presStyleLbl="alignNode1" presStyleIdx="0" presStyleCnt="2">
        <dgm:presLayoutVars>
          <dgm:chMax val="1"/>
          <dgm:bulletEnabled val="1"/>
        </dgm:presLayoutVars>
      </dgm:prSet>
      <dgm:spPr/>
    </dgm:pt>
    <dgm:pt modelId="{2CF7F648-11C4-481F-B63D-DAFE8E5F2E0D}" type="pres">
      <dgm:prSet presAssocID="{ED21DDF7-559F-4B2A-BE60-CB45C859CF08}" presName="descendantText" presStyleLbl="alignAcc1" presStyleIdx="0" presStyleCnt="2">
        <dgm:presLayoutVars>
          <dgm:bulletEnabled val="1"/>
        </dgm:presLayoutVars>
      </dgm:prSet>
      <dgm:spPr/>
    </dgm:pt>
    <dgm:pt modelId="{39C213BD-ECB8-4616-9F25-6B23E70F0320}" type="pres">
      <dgm:prSet presAssocID="{7D658DCC-ACCA-4AA0-A9AD-C9618628608B}" presName="sp" presStyleCnt="0"/>
      <dgm:spPr/>
    </dgm:pt>
    <dgm:pt modelId="{80531A23-EC0E-4637-AB2A-572C4F67B4A9}" type="pres">
      <dgm:prSet presAssocID="{E8180977-06FF-46B3-9834-B8D9C62AC111}" presName="composite" presStyleCnt="0"/>
      <dgm:spPr/>
    </dgm:pt>
    <dgm:pt modelId="{590F0750-31C0-4DBC-A70E-FAF45CC77158}" type="pres">
      <dgm:prSet presAssocID="{E8180977-06FF-46B3-9834-B8D9C62AC111}" presName="parentText" presStyleLbl="alignNode1" presStyleIdx="1" presStyleCnt="2" custLinFactNeighborX="-1615" custLinFactNeighborY="1356">
        <dgm:presLayoutVars>
          <dgm:chMax val="1"/>
          <dgm:bulletEnabled val="1"/>
        </dgm:presLayoutVars>
      </dgm:prSet>
      <dgm:spPr/>
    </dgm:pt>
    <dgm:pt modelId="{D5AE6BE3-ED17-4679-948C-7197A76673EC}" type="pres">
      <dgm:prSet presAssocID="{E8180977-06FF-46B3-9834-B8D9C62AC111}" presName="descendantText" presStyleLbl="alignAcc1" presStyleIdx="1" presStyleCnt="2">
        <dgm:presLayoutVars>
          <dgm:bulletEnabled val="1"/>
        </dgm:presLayoutVars>
      </dgm:prSet>
      <dgm:spPr/>
    </dgm:pt>
  </dgm:ptLst>
  <dgm:cxnLst>
    <dgm:cxn modelId="{96032305-D8B7-47A5-8CBB-F8DC4130B475}" srcId="{E8180977-06FF-46B3-9834-B8D9C62AC111}" destId="{897FF5B6-C4E4-4A5A-A753-A6E5D741F50E}" srcOrd="0" destOrd="0" parTransId="{6EE38A53-6BFF-4EEC-B7CC-1AC4A769194D}" sibTransId="{BECD78A9-F8BB-4E77-9964-2610F08AA18B}"/>
    <dgm:cxn modelId="{DE2F3F18-F736-4FF7-A39A-3D98C2D80C08}" type="presOf" srcId="{897FF5B6-C4E4-4A5A-A753-A6E5D741F50E}" destId="{D5AE6BE3-ED17-4679-948C-7197A76673EC}" srcOrd="0" destOrd="0" presId="urn:microsoft.com/office/officeart/2005/8/layout/chevron2"/>
    <dgm:cxn modelId="{0FF06927-1F28-4D03-9321-3325F8F4AE59}" type="presOf" srcId="{ED21DDF7-559F-4B2A-BE60-CB45C859CF08}" destId="{332AE685-FCCC-4880-95DB-D852E74CF51E}" srcOrd="0" destOrd="0" presId="urn:microsoft.com/office/officeart/2005/8/layout/chevron2"/>
    <dgm:cxn modelId="{EF64C634-EEDD-4E0A-8638-37AACFC21D3D}" type="presOf" srcId="{6871CC3B-1446-4BF2-BD17-41B784CCA050}" destId="{2CF7F648-11C4-481F-B63D-DAFE8E5F2E0D}" srcOrd="0" destOrd="2" presId="urn:microsoft.com/office/officeart/2005/8/layout/chevron2"/>
    <dgm:cxn modelId="{CFA13F3E-4BCF-4991-BB92-9DC1CF966143}" type="presOf" srcId="{04A40504-B49D-4D12-9A37-CFF759710707}" destId="{3FEE9EA7-F8DB-49A2-865E-295BB196BB32}" srcOrd="0" destOrd="0" presId="urn:microsoft.com/office/officeart/2005/8/layout/chevron2"/>
    <dgm:cxn modelId="{8FF02A41-A048-4988-9F16-A71517AB7D92}" srcId="{ED21DDF7-559F-4B2A-BE60-CB45C859CF08}" destId="{4F204E0C-1654-4E7B-943C-6A0AE8C644E0}" srcOrd="1" destOrd="0" parTransId="{36359034-67D7-49CD-80F7-86122C01E17F}" sibTransId="{6A2AE928-5508-491A-8C89-C5598C300B16}"/>
    <dgm:cxn modelId="{8C628342-AD00-4468-8E48-7A56AEC5229C}" srcId="{E8180977-06FF-46B3-9834-B8D9C62AC111}" destId="{AF5700A2-5F46-4F53-A96B-B4F4DA20C9E4}" srcOrd="1" destOrd="0" parTransId="{6D24FDA8-A98B-49B2-B9E9-F7985BFDFD6C}" sibTransId="{8C8790B8-F7E8-4633-A35C-E9751723B6E0}"/>
    <dgm:cxn modelId="{1C39BB67-4CF3-421F-80CA-8CE06A6CCB63}" type="presOf" srcId="{AF5700A2-5F46-4F53-A96B-B4F4DA20C9E4}" destId="{D5AE6BE3-ED17-4679-948C-7197A76673EC}" srcOrd="0" destOrd="1" presId="urn:microsoft.com/office/officeart/2005/8/layout/chevron2"/>
    <dgm:cxn modelId="{D33CBF47-2F32-4B28-910C-2C56D1E2D48C}" type="presOf" srcId="{E8180977-06FF-46B3-9834-B8D9C62AC111}" destId="{590F0750-31C0-4DBC-A70E-FAF45CC77158}" srcOrd="0" destOrd="0" presId="urn:microsoft.com/office/officeart/2005/8/layout/chevron2"/>
    <dgm:cxn modelId="{BBF51154-3ECE-449D-A852-2BAEB13FF4A4}" srcId="{04A40504-B49D-4D12-9A37-CFF759710707}" destId="{E8180977-06FF-46B3-9834-B8D9C62AC111}" srcOrd="1" destOrd="0" parTransId="{A2CBBBF2-87F7-4D7F-A7F0-DA6BA1A7864A}" sibTransId="{487651FA-3AD9-41EF-986B-B10FEC29FA64}"/>
    <dgm:cxn modelId="{B8086184-5C0D-4167-A7FA-1F856675ACFB}" type="presOf" srcId="{1F4638A7-9930-4216-9F74-BECA117AADA7}" destId="{2CF7F648-11C4-481F-B63D-DAFE8E5F2E0D}" srcOrd="0" destOrd="0" presId="urn:microsoft.com/office/officeart/2005/8/layout/chevron2"/>
    <dgm:cxn modelId="{8489848C-5D9D-4C32-A1ED-336A9635DF77}" type="presOf" srcId="{4F204E0C-1654-4E7B-943C-6A0AE8C644E0}" destId="{2CF7F648-11C4-481F-B63D-DAFE8E5F2E0D}" srcOrd="0" destOrd="1" presId="urn:microsoft.com/office/officeart/2005/8/layout/chevron2"/>
    <dgm:cxn modelId="{799187BB-8823-4EE6-AE0F-514F27EB87CC}" srcId="{E8180977-06FF-46B3-9834-B8D9C62AC111}" destId="{430433AE-7AA5-4073-B67F-FE0CD57F5E03}" srcOrd="2" destOrd="0" parTransId="{AB557C17-55BF-4C6A-9A3A-4F810CD74999}" sibTransId="{4DD7BA46-692B-4C40-B439-EDEBBC49E47C}"/>
    <dgm:cxn modelId="{1DB6CBBB-4A88-4DCF-93B3-5EC254A570C6}" srcId="{ED21DDF7-559F-4B2A-BE60-CB45C859CF08}" destId="{1F4638A7-9930-4216-9F74-BECA117AADA7}" srcOrd="0" destOrd="0" parTransId="{C8C4FE60-5D12-47C3-996C-B60235048123}" sibTransId="{F43C028C-7FA1-4C0A-AD1C-DCDFDF8C67A4}"/>
    <dgm:cxn modelId="{6A28C4CF-B3B1-4D42-89C1-D30977546522}" srcId="{ED21DDF7-559F-4B2A-BE60-CB45C859CF08}" destId="{6871CC3B-1446-4BF2-BD17-41B784CCA050}" srcOrd="2" destOrd="0" parTransId="{06909F32-ABF6-40A0-AA10-CA0906A946AA}" sibTransId="{8351C105-B1B3-40CC-AB31-7844AD25B2F9}"/>
    <dgm:cxn modelId="{AE1791D3-7B03-486C-A4B6-1EBD7F3BB5F9}" type="presOf" srcId="{430433AE-7AA5-4073-B67F-FE0CD57F5E03}" destId="{D5AE6BE3-ED17-4679-948C-7197A76673EC}" srcOrd="0" destOrd="2" presId="urn:microsoft.com/office/officeart/2005/8/layout/chevron2"/>
    <dgm:cxn modelId="{A002A1E3-54EC-40A4-AB63-A44A13D6A0DC}" srcId="{04A40504-B49D-4D12-9A37-CFF759710707}" destId="{ED21DDF7-559F-4B2A-BE60-CB45C859CF08}" srcOrd="0" destOrd="0" parTransId="{05FEE9CE-F35B-42B6-8EC4-3C9528686B7E}" sibTransId="{7D658DCC-ACCA-4AA0-A9AD-C9618628608B}"/>
    <dgm:cxn modelId="{FD4A4ED0-A183-4237-A9C9-CD8D8DF350BC}" type="presParOf" srcId="{3FEE9EA7-F8DB-49A2-865E-295BB196BB32}" destId="{5AC5872E-A4A3-4A46-A58B-C8D9E30F38C0}" srcOrd="0" destOrd="0" presId="urn:microsoft.com/office/officeart/2005/8/layout/chevron2"/>
    <dgm:cxn modelId="{FE194B0D-7103-4338-8AFF-57E13D88ABEA}" type="presParOf" srcId="{5AC5872E-A4A3-4A46-A58B-C8D9E30F38C0}" destId="{332AE685-FCCC-4880-95DB-D852E74CF51E}" srcOrd="0" destOrd="0" presId="urn:microsoft.com/office/officeart/2005/8/layout/chevron2"/>
    <dgm:cxn modelId="{2B95F16C-8EEF-4132-A7E3-1C97A2F151D8}" type="presParOf" srcId="{5AC5872E-A4A3-4A46-A58B-C8D9E30F38C0}" destId="{2CF7F648-11C4-481F-B63D-DAFE8E5F2E0D}" srcOrd="1" destOrd="0" presId="urn:microsoft.com/office/officeart/2005/8/layout/chevron2"/>
    <dgm:cxn modelId="{73B533FC-86DA-498C-B48A-A8EFE313C6E8}" type="presParOf" srcId="{3FEE9EA7-F8DB-49A2-865E-295BB196BB32}" destId="{39C213BD-ECB8-4616-9F25-6B23E70F0320}" srcOrd="1" destOrd="0" presId="urn:microsoft.com/office/officeart/2005/8/layout/chevron2"/>
    <dgm:cxn modelId="{C01EC58E-F98A-4DCE-B765-BDF1B40DDFCD}" type="presParOf" srcId="{3FEE9EA7-F8DB-49A2-865E-295BB196BB32}" destId="{80531A23-EC0E-4637-AB2A-572C4F67B4A9}" srcOrd="2" destOrd="0" presId="urn:microsoft.com/office/officeart/2005/8/layout/chevron2"/>
    <dgm:cxn modelId="{65BC5880-6B1B-43BA-AF6B-3484BB7A3CDB}" type="presParOf" srcId="{80531A23-EC0E-4637-AB2A-572C4F67B4A9}" destId="{590F0750-31C0-4DBC-A70E-FAF45CC77158}" srcOrd="0" destOrd="0" presId="urn:microsoft.com/office/officeart/2005/8/layout/chevron2"/>
    <dgm:cxn modelId="{B30BEEEF-D4C5-4D4F-971F-19FAC6DC585A}" type="presParOf" srcId="{80531A23-EC0E-4637-AB2A-572C4F67B4A9}" destId="{D5AE6BE3-ED17-4679-948C-7197A76673E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12F172-BC06-4ABA-81FB-F2D89DE26123}"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9092ECE4-A6D9-4522-A979-F0D2584524F3}">
      <dgm:prSet phldrT="[Text]"/>
      <dgm:spPr>
        <a:solidFill>
          <a:srgbClr val="DC4234"/>
        </a:solidFill>
      </dgm:spPr>
      <dgm:t>
        <a:bodyPr/>
        <a:lstStyle/>
        <a:p>
          <a:r>
            <a:rPr lang="en-US" dirty="0"/>
            <a:t>Autonomous Factors</a:t>
          </a:r>
        </a:p>
      </dgm:t>
    </dgm:pt>
    <dgm:pt modelId="{B550F0F4-AB33-40C5-B026-B7FE2382078F}" type="parTrans" cxnId="{51431E24-06D7-4349-903A-D04B06CB2E7F}">
      <dgm:prSet/>
      <dgm:spPr/>
      <dgm:t>
        <a:bodyPr/>
        <a:lstStyle/>
        <a:p>
          <a:endParaRPr lang="en-US"/>
        </a:p>
      </dgm:t>
    </dgm:pt>
    <dgm:pt modelId="{52CEAA8F-45AF-4CD3-90C9-B8E68797007B}" type="sibTrans" cxnId="{51431E24-06D7-4349-903A-D04B06CB2E7F}">
      <dgm:prSet/>
      <dgm:spPr/>
      <dgm:t>
        <a:bodyPr/>
        <a:lstStyle/>
        <a:p>
          <a:endParaRPr lang="en-US"/>
        </a:p>
      </dgm:t>
    </dgm:pt>
    <dgm:pt modelId="{550B760E-86DC-41AB-A1CC-905E0E11FBF0}">
      <dgm:prSet phldrT="[Text]"/>
      <dgm:spPr/>
      <dgm:t>
        <a:bodyPr/>
        <a:lstStyle/>
        <a:p>
          <a:r>
            <a:rPr lang="en-US" dirty="0"/>
            <a:t>Currency in circulation</a:t>
          </a:r>
        </a:p>
      </dgm:t>
    </dgm:pt>
    <dgm:pt modelId="{0924E9FD-A44A-4B35-B964-B9F163CA883A}" type="parTrans" cxnId="{779066EA-57AE-4FAF-82E9-E792B38590D3}">
      <dgm:prSet/>
      <dgm:spPr/>
      <dgm:t>
        <a:bodyPr/>
        <a:lstStyle/>
        <a:p>
          <a:endParaRPr lang="en-US"/>
        </a:p>
      </dgm:t>
    </dgm:pt>
    <dgm:pt modelId="{68C1EA55-6380-4AC9-9F90-12D1033371BE}" type="sibTrans" cxnId="{779066EA-57AE-4FAF-82E9-E792B38590D3}">
      <dgm:prSet/>
      <dgm:spPr/>
      <dgm:t>
        <a:bodyPr/>
        <a:lstStyle/>
        <a:p>
          <a:endParaRPr lang="en-US"/>
        </a:p>
      </dgm:t>
    </dgm:pt>
    <dgm:pt modelId="{C28B933E-2482-4B86-A85E-342D469CC80E}">
      <dgm:prSet phldrT="[Text]" custT="1"/>
      <dgm:spPr/>
      <dgm:t>
        <a:bodyPr/>
        <a:lstStyle/>
        <a:p>
          <a:pPr marL="0" lvl="0" indent="0" algn="ctr" defTabSz="800100">
            <a:lnSpc>
              <a:spcPct val="90000"/>
            </a:lnSpc>
            <a:spcBef>
              <a:spcPct val="0"/>
            </a:spcBef>
            <a:spcAft>
              <a:spcPct val="35000"/>
            </a:spcAft>
            <a:buNone/>
          </a:pPr>
          <a:r>
            <a:rPr lang="en-US" sz="2300" kern="1200">
              <a:solidFill>
                <a:srgbClr val="FEFEFE"/>
              </a:solidFill>
              <a:latin typeface="Arial" panose="020B0604020202020204"/>
              <a:ea typeface="+mn-ea"/>
              <a:cs typeface="+mn-cs"/>
            </a:rPr>
            <a:t>Government Position</a:t>
          </a:r>
          <a:endParaRPr lang="en-US" sz="2300" kern="1200" dirty="0">
            <a:solidFill>
              <a:srgbClr val="FEFEFE"/>
            </a:solidFill>
            <a:latin typeface="Arial" panose="020B0604020202020204"/>
            <a:ea typeface="+mn-ea"/>
            <a:cs typeface="+mn-cs"/>
          </a:endParaRPr>
        </a:p>
      </dgm:t>
    </dgm:pt>
    <dgm:pt modelId="{9E83A516-FB95-4361-AADD-16E93A5B353E}" type="parTrans" cxnId="{02AC7904-A4A5-4DEB-AE3D-0493B0861116}">
      <dgm:prSet/>
      <dgm:spPr/>
      <dgm:t>
        <a:bodyPr/>
        <a:lstStyle/>
        <a:p>
          <a:endParaRPr lang="en-US"/>
        </a:p>
      </dgm:t>
    </dgm:pt>
    <dgm:pt modelId="{64622E44-603A-40D3-BE4B-C8E386BBB445}" type="sibTrans" cxnId="{02AC7904-A4A5-4DEB-AE3D-0493B0861116}">
      <dgm:prSet/>
      <dgm:spPr/>
      <dgm:t>
        <a:bodyPr/>
        <a:lstStyle/>
        <a:p>
          <a:endParaRPr lang="en-US"/>
        </a:p>
      </dgm:t>
    </dgm:pt>
    <dgm:pt modelId="{BB8AAAE9-744C-4F41-9270-DE0575A56F5D}">
      <dgm:prSet phldrT="[Text]"/>
      <dgm:spPr/>
      <dgm:t>
        <a:bodyPr/>
        <a:lstStyle/>
        <a:p>
          <a:r>
            <a:rPr lang="en-US" dirty="0"/>
            <a:t>Net foreign assets</a:t>
          </a:r>
        </a:p>
      </dgm:t>
    </dgm:pt>
    <dgm:pt modelId="{BFF6E8BD-A0E6-4F45-9C8D-374992BDD349}" type="parTrans" cxnId="{AA71504C-36B0-4594-A0E9-1140024ADB9F}">
      <dgm:prSet/>
      <dgm:spPr/>
      <dgm:t>
        <a:bodyPr/>
        <a:lstStyle/>
        <a:p>
          <a:endParaRPr lang="en-US"/>
        </a:p>
      </dgm:t>
    </dgm:pt>
    <dgm:pt modelId="{F24F5DEB-FAEF-443E-8889-90E8C40C78C9}" type="sibTrans" cxnId="{AA71504C-36B0-4594-A0E9-1140024ADB9F}">
      <dgm:prSet/>
      <dgm:spPr/>
      <dgm:t>
        <a:bodyPr/>
        <a:lstStyle/>
        <a:p>
          <a:endParaRPr lang="en-US"/>
        </a:p>
      </dgm:t>
    </dgm:pt>
    <dgm:pt modelId="{C3B70286-332C-489E-85E2-A0568BB70B72}">
      <dgm:prSet phldrT="[Text]"/>
      <dgm:spPr/>
      <dgm:t>
        <a:bodyPr/>
        <a:lstStyle/>
        <a:p>
          <a:r>
            <a:rPr lang="en-US" dirty="0"/>
            <a:t>Other</a:t>
          </a:r>
        </a:p>
      </dgm:t>
    </dgm:pt>
    <dgm:pt modelId="{BEC72A7F-F897-4BDD-B6D7-2DA0DC6B9E84}" type="parTrans" cxnId="{F420DBD6-0713-4167-B09C-AB478BA8B000}">
      <dgm:prSet/>
      <dgm:spPr/>
      <dgm:t>
        <a:bodyPr/>
        <a:lstStyle/>
        <a:p>
          <a:endParaRPr lang="en-US"/>
        </a:p>
      </dgm:t>
    </dgm:pt>
    <dgm:pt modelId="{C64A9E32-5E72-40BE-9345-E8F2E1EBAA9B}" type="sibTrans" cxnId="{F420DBD6-0713-4167-B09C-AB478BA8B000}">
      <dgm:prSet/>
      <dgm:spPr/>
      <dgm:t>
        <a:bodyPr/>
        <a:lstStyle/>
        <a:p>
          <a:endParaRPr lang="en-US"/>
        </a:p>
      </dgm:t>
    </dgm:pt>
    <dgm:pt modelId="{52EB738C-6569-4ED6-80EF-581FDAD066D6}">
      <dgm:prSet phldrT="[Text]" custT="1"/>
      <dgm:spPr/>
      <dgm:t>
        <a:bodyPr/>
        <a:lstStyle/>
        <a:p>
          <a:r>
            <a:rPr lang="en-US" sz="1800" kern="1200" dirty="0"/>
            <a:t>Treasury cash-flow management </a:t>
          </a:r>
          <a:r>
            <a:rPr lang="en-US" sz="1800" kern="1200" dirty="0">
              <a:solidFill>
                <a:srgbClr val="FEFEFE"/>
              </a:solidFill>
              <a:latin typeface="Arial" panose="020B0604020202020204"/>
              <a:ea typeface="+mn-ea"/>
              <a:cs typeface="+mn-cs"/>
            </a:rPr>
            <a:t>(revenues and expenditures)</a:t>
          </a:r>
        </a:p>
      </dgm:t>
    </dgm:pt>
    <dgm:pt modelId="{96470D0A-3B4F-4F17-B634-9E108C659935}" type="parTrans" cxnId="{426DA09B-4ABD-4538-B788-B219707B72B6}">
      <dgm:prSet/>
      <dgm:spPr/>
      <dgm:t>
        <a:bodyPr/>
        <a:lstStyle/>
        <a:p>
          <a:endParaRPr lang="en-US"/>
        </a:p>
      </dgm:t>
    </dgm:pt>
    <dgm:pt modelId="{FDA898C7-8AB9-4314-A678-6CF03203BD21}" type="sibTrans" cxnId="{426DA09B-4ABD-4538-B788-B219707B72B6}">
      <dgm:prSet/>
      <dgm:spPr/>
      <dgm:t>
        <a:bodyPr/>
        <a:lstStyle/>
        <a:p>
          <a:endParaRPr lang="en-US"/>
        </a:p>
      </dgm:t>
    </dgm:pt>
    <dgm:pt modelId="{C4FA58D2-BF5C-46FB-9E0F-A903E522678D}">
      <dgm:prSet phldrT="[Text]"/>
      <dgm:spPr/>
      <dgm:t>
        <a:bodyPr/>
        <a:lstStyle/>
        <a:p>
          <a:r>
            <a:rPr lang="en-US" dirty="0"/>
            <a:t>Transactional demand for banknotes/coins</a:t>
          </a:r>
        </a:p>
      </dgm:t>
    </dgm:pt>
    <dgm:pt modelId="{654C2C01-3EBB-40F4-89B6-1F6A7A533F3E}" type="parTrans" cxnId="{AC144AFF-BEB2-4857-9367-09AFA75B5EF9}">
      <dgm:prSet/>
      <dgm:spPr/>
      <dgm:t>
        <a:bodyPr/>
        <a:lstStyle/>
        <a:p>
          <a:endParaRPr lang="en-US"/>
        </a:p>
      </dgm:t>
    </dgm:pt>
    <dgm:pt modelId="{BC85BA90-480E-43D6-8148-0F2EABD477B3}" type="sibTrans" cxnId="{AC144AFF-BEB2-4857-9367-09AFA75B5EF9}">
      <dgm:prSet/>
      <dgm:spPr/>
      <dgm:t>
        <a:bodyPr/>
        <a:lstStyle/>
        <a:p>
          <a:endParaRPr lang="en-US"/>
        </a:p>
      </dgm:t>
    </dgm:pt>
    <dgm:pt modelId="{5083810A-6878-4260-839B-753E4D9E9808}">
      <dgm:prSet phldrT="[Text]" custT="1"/>
      <dgm:spPr/>
      <dgm:t>
        <a:bodyPr/>
        <a:lstStyle/>
        <a:p>
          <a:r>
            <a:rPr lang="en-US" sz="1800" kern="1200" dirty="0">
              <a:solidFill>
                <a:srgbClr val="FEFEFE"/>
              </a:solidFill>
              <a:latin typeface="Arial" panose="020B0604020202020204"/>
              <a:ea typeface="+mn-ea"/>
              <a:cs typeface="+mn-cs"/>
            </a:rPr>
            <a:t>Current and Capital Flows</a:t>
          </a:r>
        </a:p>
      </dgm:t>
    </dgm:pt>
    <dgm:pt modelId="{A0DAD691-4262-4050-BEC8-38AF0CD91FF5}" type="parTrans" cxnId="{CD946FD4-13BF-4B9D-8255-DA031E12D600}">
      <dgm:prSet/>
      <dgm:spPr/>
      <dgm:t>
        <a:bodyPr/>
        <a:lstStyle/>
        <a:p>
          <a:endParaRPr lang="en-US"/>
        </a:p>
      </dgm:t>
    </dgm:pt>
    <dgm:pt modelId="{588D1538-5C0D-4DBB-B7E3-722B6AEB9770}" type="sibTrans" cxnId="{CD946FD4-13BF-4B9D-8255-DA031E12D600}">
      <dgm:prSet/>
      <dgm:spPr/>
      <dgm:t>
        <a:bodyPr/>
        <a:lstStyle/>
        <a:p>
          <a:endParaRPr lang="en-US"/>
        </a:p>
      </dgm:t>
    </dgm:pt>
    <dgm:pt modelId="{A5E1D02E-67A6-495D-B07D-5A3C8DB26F46}">
      <dgm:prSet phldrT="[Text]"/>
      <dgm:spPr/>
      <dgm:t>
        <a:bodyPr/>
        <a:lstStyle/>
        <a:p>
          <a:r>
            <a:rPr lang="en-US" dirty="0"/>
            <a:t>Ad-hoc</a:t>
          </a:r>
        </a:p>
      </dgm:t>
    </dgm:pt>
    <dgm:pt modelId="{411EF57B-52B4-4FF5-8CBD-A0762D63F1DB}" type="parTrans" cxnId="{72465AC5-C47B-442C-82A2-E24D802C234C}">
      <dgm:prSet/>
      <dgm:spPr/>
      <dgm:t>
        <a:bodyPr/>
        <a:lstStyle/>
        <a:p>
          <a:endParaRPr lang="en-US"/>
        </a:p>
      </dgm:t>
    </dgm:pt>
    <dgm:pt modelId="{60A7B346-4F98-4541-9FDD-10B7B013E887}" type="sibTrans" cxnId="{72465AC5-C47B-442C-82A2-E24D802C234C}">
      <dgm:prSet/>
      <dgm:spPr/>
      <dgm:t>
        <a:bodyPr/>
        <a:lstStyle/>
        <a:p>
          <a:endParaRPr lang="en-US"/>
        </a:p>
      </dgm:t>
    </dgm:pt>
    <dgm:pt modelId="{E9DDCADA-193B-43E6-8B8E-9831C7BF5E46}">
      <dgm:prSet phldrT="[Text]" custT="1"/>
      <dgm:spPr/>
      <dgm:t>
        <a:bodyPr/>
        <a:lstStyle/>
        <a:p>
          <a:r>
            <a:rPr lang="en-US" sz="1800" kern="1200" dirty="0">
              <a:solidFill>
                <a:srgbClr val="FEFEFE"/>
              </a:solidFill>
              <a:latin typeface="Arial" panose="020B0604020202020204"/>
              <a:ea typeface="+mn-ea"/>
              <a:cs typeface="+mn-cs"/>
            </a:rPr>
            <a:t>Non-central bank borrowing from domestic and international markets</a:t>
          </a:r>
        </a:p>
      </dgm:t>
    </dgm:pt>
    <dgm:pt modelId="{F1C64A22-E932-4F1F-B8F6-2EFC474C1D17}" type="parTrans" cxnId="{0DFEF302-0140-4A31-B1E6-9DD42139F747}">
      <dgm:prSet/>
      <dgm:spPr/>
      <dgm:t>
        <a:bodyPr/>
        <a:lstStyle/>
        <a:p>
          <a:endParaRPr lang="en-US"/>
        </a:p>
      </dgm:t>
    </dgm:pt>
    <dgm:pt modelId="{AB9489DE-B91C-461C-8154-8CCFB453417E}" type="sibTrans" cxnId="{0DFEF302-0140-4A31-B1E6-9DD42139F747}">
      <dgm:prSet/>
      <dgm:spPr/>
      <dgm:t>
        <a:bodyPr/>
        <a:lstStyle/>
        <a:p>
          <a:endParaRPr lang="en-US"/>
        </a:p>
      </dgm:t>
    </dgm:pt>
    <dgm:pt modelId="{A12AE66B-A2DE-4114-BA19-A191BAC1D15F}">
      <dgm:prSet phldrT="[Text]" custT="1"/>
      <dgm:spPr/>
      <dgm:t>
        <a:bodyPr/>
        <a:lstStyle/>
        <a:p>
          <a:pPr marL="0" lvl="0" indent="0" algn="ctr" defTabSz="800100">
            <a:lnSpc>
              <a:spcPct val="90000"/>
            </a:lnSpc>
            <a:spcBef>
              <a:spcPct val="0"/>
            </a:spcBef>
            <a:spcAft>
              <a:spcPct val="35000"/>
            </a:spcAft>
            <a:buNone/>
          </a:pPr>
          <a:r>
            <a:rPr lang="en-US" sz="1800" kern="1200" dirty="0">
              <a:solidFill>
                <a:srgbClr val="FEFEFE"/>
              </a:solidFill>
              <a:latin typeface="Arial" panose="020B0604020202020204"/>
              <a:ea typeface="+mn-ea"/>
              <a:cs typeface="+mn-cs"/>
            </a:rPr>
            <a:t>Dollarization/</a:t>
          </a:r>
        </a:p>
        <a:p>
          <a:pPr marL="0" lvl="0" indent="0" algn="ctr" defTabSz="800100">
            <a:lnSpc>
              <a:spcPct val="90000"/>
            </a:lnSpc>
            <a:spcBef>
              <a:spcPct val="0"/>
            </a:spcBef>
            <a:spcAft>
              <a:spcPct val="35000"/>
            </a:spcAft>
            <a:buNone/>
          </a:pPr>
          <a:r>
            <a:rPr lang="en-US" sz="1800" kern="1200" dirty="0">
              <a:solidFill>
                <a:srgbClr val="FEFEFE"/>
              </a:solidFill>
              <a:latin typeface="Arial" panose="020B0604020202020204"/>
              <a:ea typeface="+mn-ea"/>
              <a:cs typeface="+mn-cs"/>
            </a:rPr>
            <a:t>De-dollarization</a:t>
          </a:r>
        </a:p>
      </dgm:t>
    </dgm:pt>
    <dgm:pt modelId="{01AA9D3D-4C69-4FB3-95AC-9CBE2CFF7F6A}" type="parTrans" cxnId="{37BE14D9-849C-413F-9E09-8E69C665A9C4}">
      <dgm:prSet/>
      <dgm:spPr/>
      <dgm:t>
        <a:bodyPr/>
        <a:lstStyle/>
        <a:p>
          <a:endParaRPr lang="en-US"/>
        </a:p>
      </dgm:t>
    </dgm:pt>
    <dgm:pt modelId="{FC4311C6-4947-4827-9BB6-9688CBC04B3D}" type="sibTrans" cxnId="{37BE14D9-849C-413F-9E09-8E69C665A9C4}">
      <dgm:prSet/>
      <dgm:spPr/>
      <dgm:t>
        <a:bodyPr/>
        <a:lstStyle/>
        <a:p>
          <a:endParaRPr lang="en-US"/>
        </a:p>
      </dgm:t>
    </dgm:pt>
    <dgm:pt modelId="{297E34E6-241C-49BE-8300-E83A984C8473}" type="pres">
      <dgm:prSet presAssocID="{4D12F172-BC06-4ABA-81FB-F2D89DE26123}" presName="hierChild1" presStyleCnt="0">
        <dgm:presLayoutVars>
          <dgm:orgChart val="1"/>
          <dgm:chPref val="1"/>
          <dgm:dir/>
          <dgm:animOne val="branch"/>
          <dgm:animLvl val="lvl"/>
          <dgm:resizeHandles/>
        </dgm:presLayoutVars>
      </dgm:prSet>
      <dgm:spPr/>
    </dgm:pt>
    <dgm:pt modelId="{122956AE-8491-41BC-9C98-5E0E9086B250}" type="pres">
      <dgm:prSet presAssocID="{9092ECE4-A6D9-4522-A979-F0D2584524F3}" presName="hierRoot1" presStyleCnt="0">
        <dgm:presLayoutVars>
          <dgm:hierBranch val="init"/>
        </dgm:presLayoutVars>
      </dgm:prSet>
      <dgm:spPr/>
    </dgm:pt>
    <dgm:pt modelId="{7499227C-9650-4CC8-AD0D-61D5F8DB8E4C}" type="pres">
      <dgm:prSet presAssocID="{9092ECE4-A6D9-4522-A979-F0D2584524F3}" presName="rootComposite1" presStyleCnt="0"/>
      <dgm:spPr/>
    </dgm:pt>
    <dgm:pt modelId="{994905C2-5276-44DD-A0B9-EF625E308F00}" type="pres">
      <dgm:prSet presAssocID="{9092ECE4-A6D9-4522-A979-F0D2584524F3}" presName="rootText1" presStyleLbl="node0" presStyleIdx="0" presStyleCnt="1" custLinFactNeighborX="124" custLinFactNeighborY="13791">
        <dgm:presLayoutVars>
          <dgm:chPref val="3"/>
        </dgm:presLayoutVars>
      </dgm:prSet>
      <dgm:spPr/>
    </dgm:pt>
    <dgm:pt modelId="{AE924514-9300-4144-9DB6-7465FC7F70F2}" type="pres">
      <dgm:prSet presAssocID="{9092ECE4-A6D9-4522-A979-F0D2584524F3}" presName="rootConnector1" presStyleLbl="node1" presStyleIdx="0" presStyleCnt="0"/>
      <dgm:spPr/>
    </dgm:pt>
    <dgm:pt modelId="{F3B9EE5A-850B-423E-9802-9C69A17B7B21}" type="pres">
      <dgm:prSet presAssocID="{9092ECE4-A6D9-4522-A979-F0D2584524F3}" presName="hierChild2" presStyleCnt="0"/>
      <dgm:spPr/>
    </dgm:pt>
    <dgm:pt modelId="{52041A7D-9197-4403-A211-5A15CDF1BC6D}" type="pres">
      <dgm:prSet presAssocID="{0924E9FD-A44A-4B35-B964-B9F163CA883A}" presName="Name37" presStyleLbl="parChTrans1D2" presStyleIdx="0" presStyleCnt="4"/>
      <dgm:spPr/>
    </dgm:pt>
    <dgm:pt modelId="{3997040B-BE52-4F52-A64A-3A7AFD16BEBC}" type="pres">
      <dgm:prSet presAssocID="{550B760E-86DC-41AB-A1CC-905E0E11FBF0}" presName="hierRoot2" presStyleCnt="0">
        <dgm:presLayoutVars>
          <dgm:hierBranch val="init"/>
        </dgm:presLayoutVars>
      </dgm:prSet>
      <dgm:spPr/>
    </dgm:pt>
    <dgm:pt modelId="{38C78566-D7FE-4D51-B2F2-1CB136EAF877}" type="pres">
      <dgm:prSet presAssocID="{550B760E-86DC-41AB-A1CC-905E0E11FBF0}" presName="rootComposite" presStyleCnt="0"/>
      <dgm:spPr/>
    </dgm:pt>
    <dgm:pt modelId="{D18C4D48-61F7-462B-95A3-D576F3FC8F66}" type="pres">
      <dgm:prSet presAssocID="{550B760E-86DC-41AB-A1CC-905E0E11FBF0}" presName="rootText" presStyleLbl="node2" presStyleIdx="0" presStyleCnt="4">
        <dgm:presLayoutVars>
          <dgm:chPref val="3"/>
        </dgm:presLayoutVars>
      </dgm:prSet>
      <dgm:spPr/>
    </dgm:pt>
    <dgm:pt modelId="{1A207C85-0095-4CBA-AF63-04A6393B3776}" type="pres">
      <dgm:prSet presAssocID="{550B760E-86DC-41AB-A1CC-905E0E11FBF0}" presName="rootConnector" presStyleLbl="node2" presStyleIdx="0" presStyleCnt="4"/>
      <dgm:spPr/>
    </dgm:pt>
    <dgm:pt modelId="{84348644-2C0A-4E6C-85E0-5B2BBC47035D}" type="pres">
      <dgm:prSet presAssocID="{550B760E-86DC-41AB-A1CC-905E0E11FBF0}" presName="hierChild4" presStyleCnt="0"/>
      <dgm:spPr/>
    </dgm:pt>
    <dgm:pt modelId="{AD75F90F-55B6-4435-92F8-05978F2EABC5}" type="pres">
      <dgm:prSet presAssocID="{654C2C01-3EBB-40F4-89B6-1F6A7A533F3E}" presName="Name37" presStyleLbl="parChTrans1D3" presStyleIdx="0" presStyleCnt="6"/>
      <dgm:spPr/>
    </dgm:pt>
    <dgm:pt modelId="{5FB3AC23-77D4-4D7E-955A-08DD4F0DB506}" type="pres">
      <dgm:prSet presAssocID="{C4FA58D2-BF5C-46FB-9E0F-A903E522678D}" presName="hierRoot2" presStyleCnt="0">
        <dgm:presLayoutVars>
          <dgm:hierBranch val="init"/>
        </dgm:presLayoutVars>
      </dgm:prSet>
      <dgm:spPr/>
    </dgm:pt>
    <dgm:pt modelId="{01485BE5-9C5D-447B-B5CC-6BC7B5B2F440}" type="pres">
      <dgm:prSet presAssocID="{C4FA58D2-BF5C-46FB-9E0F-A903E522678D}" presName="rootComposite" presStyleCnt="0"/>
      <dgm:spPr/>
    </dgm:pt>
    <dgm:pt modelId="{F983FAD2-5E97-45C7-92AE-C6109CAEE761}" type="pres">
      <dgm:prSet presAssocID="{C4FA58D2-BF5C-46FB-9E0F-A903E522678D}" presName="rootText" presStyleLbl="node3" presStyleIdx="0" presStyleCnt="6">
        <dgm:presLayoutVars>
          <dgm:chPref val="3"/>
        </dgm:presLayoutVars>
      </dgm:prSet>
      <dgm:spPr/>
    </dgm:pt>
    <dgm:pt modelId="{2A835156-C12E-4EC9-B49D-E9232BABCBD7}" type="pres">
      <dgm:prSet presAssocID="{C4FA58D2-BF5C-46FB-9E0F-A903E522678D}" presName="rootConnector" presStyleLbl="node3" presStyleIdx="0" presStyleCnt="6"/>
      <dgm:spPr/>
    </dgm:pt>
    <dgm:pt modelId="{02E41055-04A0-4C25-B364-D8C84352091A}" type="pres">
      <dgm:prSet presAssocID="{C4FA58D2-BF5C-46FB-9E0F-A903E522678D}" presName="hierChild4" presStyleCnt="0"/>
      <dgm:spPr/>
    </dgm:pt>
    <dgm:pt modelId="{1CFF85F9-1654-427B-8D0A-557FFC1C3E2D}" type="pres">
      <dgm:prSet presAssocID="{C4FA58D2-BF5C-46FB-9E0F-A903E522678D}" presName="hierChild5" presStyleCnt="0"/>
      <dgm:spPr/>
    </dgm:pt>
    <dgm:pt modelId="{4DD243E7-CCCA-4BB2-BCA2-92F930DFB32E}" type="pres">
      <dgm:prSet presAssocID="{550B760E-86DC-41AB-A1CC-905E0E11FBF0}" presName="hierChild5" presStyleCnt="0"/>
      <dgm:spPr/>
    </dgm:pt>
    <dgm:pt modelId="{0890CB78-39F1-4EBA-9895-45E50621DF8F}" type="pres">
      <dgm:prSet presAssocID="{9E83A516-FB95-4361-AADD-16E93A5B353E}" presName="Name37" presStyleLbl="parChTrans1D2" presStyleIdx="1" presStyleCnt="4"/>
      <dgm:spPr/>
    </dgm:pt>
    <dgm:pt modelId="{6368CD3E-D756-4D16-82CA-295EFB8E4F05}" type="pres">
      <dgm:prSet presAssocID="{C28B933E-2482-4B86-A85E-342D469CC80E}" presName="hierRoot2" presStyleCnt="0">
        <dgm:presLayoutVars>
          <dgm:hierBranch val="init"/>
        </dgm:presLayoutVars>
      </dgm:prSet>
      <dgm:spPr/>
    </dgm:pt>
    <dgm:pt modelId="{FFF7A100-8E24-451E-8839-F35FDCDD2D0D}" type="pres">
      <dgm:prSet presAssocID="{C28B933E-2482-4B86-A85E-342D469CC80E}" presName="rootComposite" presStyleCnt="0"/>
      <dgm:spPr/>
    </dgm:pt>
    <dgm:pt modelId="{19717C1D-D276-4424-8BE1-54633BB9F061}" type="pres">
      <dgm:prSet presAssocID="{C28B933E-2482-4B86-A85E-342D469CC80E}" presName="rootText" presStyleLbl="node2" presStyleIdx="1" presStyleCnt="4">
        <dgm:presLayoutVars>
          <dgm:chPref val="3"/>
        </dgm:presLayoutVars>
      </dgm:prSet>
      <dgm:spPr/>
    </dgm:pt>
    <dgm:pt modelId="{2DA03722-6055-4DDD-BF16-5EE5A3AB0888}" type="pres">
      <dgm:prSet presAssocID="{C28B933E-2482-4B86-A85E-342D469CC80E}" presName="rootConnector" presStyleLbl="node2" presStyleIdx="1" presStyleCnt="4"/>
      <dgm:spPr/>
    </dgm:pt>
    <dgm:pt modelId="{A3CA1457-683A-46D4-9956-E032207E2564}" type="pres">
      <dgm:prSet presAssocID="{C28B933E-2482-4B86-A85E-342D469CC80E}" presName="hierChild4" presStyleCnt="0"/>
      <dgm:spPr/>
    </dgm:pt>
    <dgm:pt modelId="{4D1992ED-E71A-4792-9FA3-FAA8B88FE5D6}" type="pres">
      <dgm:prSet presAssocID="{96470D0A-3B4F-4F17-B634-9E108C659935}" presName="Name37" presStyleLbl="parChTrans1D3" presStyleIdx="1" presStyleCnt="6"/>
      <dgm:spPr/>
    </dgm:pt>
    <dgm:pt modelId="{EE095E78-D797-48C4-99C0-F7485001A571}" type="pres">
      <dgm:prSet presAssocID="{52EB738C-6569-4ED6-80EF-581FDAD066D6}" presName="hierRoot2" presStyleCnt="0">
        <dgm:presLayoutVars>
          <dgm:hierBranch val="init"/>
        </dgm:presLayoutVars>
      </dgm:prSet>
      <dgm:spPr/>
    </dgm:pt>
    <dgm:pt modelId="{81E249E4-2662-4DBC-941F-B4A77501C9A2}" type="pres">
      <dgm:prSet presAssocID="{52EB738C-6569-4ED6-80EF-581FDAD066D6}" presName="rootComposite" presStyleCnt="0"/>
      <dgm:spPr/>
    </dgm:pt>
    <dgm:pt modelId="{7F23F370-938E-473B-A582-791BDBD9101D}" type="pres">
      <dgm:prSet presAssocID="{52EB738C-6569-4ED6-80EF-581FDAD066D6}" presName="rootText" presStyleLbl="node3" presStyleIdx="1" presStyleCnt="6">
        <dgm:presLayoutVars>
          <dgm:chPref val="3"/>
        </dgm:presLayoutVars>
      </dgm:prSet>
      <dgm:spPr/>
    </dgm:pt>
    <dgm:pt modelId="{E29B6E5A-915E-4A4F-9934-BFDC7799EB5E}" type="pres">
      <dgm:prSet presAssocID="{52EB738C-6569-4ED6-80EF-581FDAD066D6}" presName="rootConnector" presStyleLbl="node3" presStyleIdx="1" presStyleCnt="6"/>
      <dgm:spPr/>
    </dgm:pt>
    <dgm:pt modelId="{DD2734A0-0E53-4BC4-8C6D-6B6FB961BBCB}" type="pres">
      <dgm:prSet presAssocID="{52EB738C-6569-4ED6-80EF-581FDAD066D6}" presName="hierChild4" presStyleCnt="0"/>
      <dgm:spPr/>
    </dgm:pt>
    <dgm:pt modelId="{02ADF45B-41E0-46D5-8BFC-4ADCFE2AFCA4}" type="pres">
      <dgm:prSet presAssocID="{52EB738C-6569-4ED6-80EF-581FDAD066D6}" presName="hierChild5" presStyleCnt="0"/>
      <dgm:spPr/>
    </dgm:pt>
    <dgm:pt modelId="{2505C4F6-EFD1-43BC-9059-B39CEC56D101}" type="pres">
      <dgm:prSet presAssocID="{F1C64A22-E932-4F1F-B8F6-2EFC474C1D17}" presName="Name37" presStyleLbl="parChTrans1D3" presStyleIdx="2" presStyleCnt="6"/>
      <dgm:spPr/>
    </dgm:pt>
    <dgm:pt modelId="{50344F5E-D045-4F91-ABB8-8B34EC225971}" type="pres">
      <dgm:prSet presAssocID="{E9DDCADA-193B-43E6-8B8E-9831C7BF5E46}" presName="hierRoot2" presStyleCnt="0">
        <dgm:presLayoutVars>
          <dgm:hierBranch val="init"/>
        </dgm:presLayoutVars>
      </dgm:prSet>
      <dgm:spPr/>
    </dgm:pt>
    <dgm:pt modelId="{2C4A52AB-907E-4923-8F96-8E4EF6358C72}" type="pres">
      <dgm:prSet presAssocID="{E9DDCADA-193B-43E6-8B8E-9831C7BF5E46}" presName="rootComposite" presStyleCnt="0"/>
      <dgm:spPr/>
    </dgm:pt>
    <dgm:pt modelId="{80BA256F-9F1C-4BFC-B203-D6CC78264C1D}" type="pres">
      <dgm:prSet presAssocID="{E9DDCADA-193B-43E6-8B8E-9831C7BF5E46}" presName="rootText" presStyleLbl="node3" presStyleIdx="2" presStyleCnt="6">
        <dgm:presLayoutVars>
          <dgm:chPref val="3"/>
        </dgm:presLayoutVars>
      </dgm:prSet>
      <dgm:spPr/>
    </dgm:pt>
    <dgm:pt modelId="{6F1A495E-A6C1-4C97-A0DC-FEE0B1771176}" type="pres">
      <dgm:prSet presAssocID="{E9DDCADA-193B-43E6-8B8E-9831C7BF5E46}" presName="rootConnector" presStyleLbl="node3" presStyleIdx="2" presStyleCnt="6"/>
      <dgm:spPr/>
    </dgm:pt>
    <dgm:pt modelId="{149FB744-EC01-4DCD-81C4-AD7500B8213B}" type="pres">
      <dgm:prSet presAssocID="{E9DDCADA-193B-43E6-8B8E-9831C7BF5E46}" presName="hierChild4" presStyleCnt="0"/>
      <dgm:spPr/>
    </dgm:pt>
    <dgm:pt modelId="{7A09F37E-9174-4667-8A7B-CAD5C6F22B96}" type="pres">
      <dgm:prSet presAssocID="{E9DDCADA-193B-43E6-8B8E-9831C7BF5E46}" presName="hierChild5" presStyleCnt="0"/>
      <dgm:spPr/>
    </dgm:pt>
    <dgm:pt modelId="{EE4D4624-CBED-4468-899A-71E883A5339C}" type="pres">
      <dgm:prSet presAssocID="{C28B933E-2482-4B86-A85E-342D469CC80E}" presName="hierChild5" presStyleCnt="0"/>
      <dgm:spPr/>
    </dgm:pt>
    <dgm:pt modelId="{87C84A40-2E28-4972-8825-BA3BD07C289B}" type="pres">
      <dgm:prSet presAssocID="{BFF6E8BD-A0E6-4F45-9C8D-374992BDD349}" presName="Name37" presStyleLbl="parChTrans1D2" presStyleIdx="2" presStyleCnt="4"/>
      <dgm:spPr/>
    </dgm:pt>
    <dgm:pt modelId="{8DFF64FE-F424-4E78-9B00-009200D15678}" type="pres">
      <dgm:prSet presAssocID="{BB8AAAE9-744C-4F41-9270-DE0575A56F5D}" presName="hierRoot2" presStyleCnt="0">
        <dgm:presLayoutVars>
          <dgm:hierBranch val="init"/>
        </dgm:presLayoutVars>
      </dgm:prSet>
      <dgm:spPr/>
    </dgm:pt>
    <dgm:pt modelId="{24AA4481-9C56-4D60-8917-F58123592702}" type="pres">
      <dgm:prSet presAssocID="{BB8AAAE9-744C-4F41-9270-DE0575A56F5D}" presName="rootComposite" presStyleCnt="0"/>
      <dgm:spPr/>
    </dgm:pt>
    <dgm:pt modelId="{4B808437-76F7-4B9F-AF84-7278D63A3A06}" type="pres">
      <dgm:prSet presAssocID="{BB8AAAE9-744C-4F41-9270-DE0575A56F5D}" presName="rootText" presStyleLbl="node2" presStyleIdx="2" presStyleCnt="4">
        <dgm:presLayoutVars>
          <dgm:chPref val="3"/>
        </dgm:presLayoutVars>
      </dgm:prSet>
      <dgm:spPr/>
    </dgm:pt>
    <dgm:pt modelId="{85EDA1D5-1D04-46FE-B6AD-25E4BA6DE10F}" type="pres">
      <dgm:prSet presAssocID="{BB8AAAE9-744C-4F41-9270-DE0575A56F5D}" presName="rootConnector" presStyleLbl="node2" presStyleIdx="2" presStyleCnt="4"/>
      <dgm:spPr/>
    </dgm:pt>
    <dgm:pt modelId="{174E61FC-2C95-47B3-B7AA-4ED1A160B5E1}" type="pres">
      <dgm:prSet presAssocID="{BB8AAAE9-744C-4F41-9270-DE0575A56F5D}" presName="hierChild4" presStyleCnt="0"/>
      <dgm:spPr/>
    </dgm:pt>
    <dgm:pt modelId="{F5C57751-13C8-4D9D-AEAA-BB9D005219A0}" type="pres">
      <dgm:prSet presAssocID="{A0DAD691-4262-4050-BEC8-38AF0CD91FF5}" presName="Name37" presStyleLbl="parChTrans1D3" presStyleIdx="3" presStyleCnt="6"/>
      <dgm:spPr/>
    </dgm:pt>
    <dgm:pt modelId="{4A9FDA3B-0FF6-44D4-ADC0-23DDB6A3DC32}" type="pres">
      <dgm:prSet presAssocID="{5083810A-6878-4260-839B-753E4D9E9808}" presName="hierRoot2" presStyleCnt="0">
        <dgm:presLayoutVars>
          <dgm:hierBranch val="init"/>
        </dgm:presLayoutVars>
      </dgm:prSet>
      <dgm:spPr/>
    </dgm:pt>
    <dgm:pt modelId="{99BE8AB1-B67B-49D1-ABB3-6BA49A938275}" type="pres">
      <dgm:prSet presAssocID="{5083810A-6878-4260-839B-753E4D9E9808}" presName="rootComposite" presStyleCnt="0"/>
      <dgm:spPr/>
    </dgm:pt>
    <dgm:pt modelId="{2F03EF87-F0FC-44D3-968D-CAB808275A54}" type="pres">
      <dgm:prSet presAssocID="{5083810A-6878-4260-839B-753E4D9E9808}" presName="rootText" presStyleLbl="node3" presStyleIdx="3" presStyleCnt="6">
        <dgm:presLayoutVars>
          <dgm:chPref val="3"/>
        </dgm:presLayoutVars>
      </dgm:prSet>
      <dgm:spPr/>
    </dgm:pt>
    <dgm:pt modelId="{81FBCCA8-C78C-4051-8402-140EF3DAD18F}" type="pres">
      <dgm:prSet presAssocID="{5083810A-6878-4260-839B-753E4D9E9808}" presName="rootConnector" presStyleLbl="node3" presStyleIdx="3" presStyleCnt="6"/>
      <dgm:spPr/>
    </dgm:pt>
    <dgm:pt modelId="{E7D89E54-814A-4C91-89D9-E4FCAC9F36A7}" type="pres">
      <dgm:prSet presAssocID="{5083810A-6878-4260-839B-753E4D9E9808}" presName="hierChild4" presStyleCnt="0"/>
      <dgm:spPr/>
    </dgm:pt>
    <dgm:pt modelId="{CA4A28D3-A9C7-42F8-AAAD-3436793686E2}" type="pres">
      <dgm:prSet presAssocID="{5083810A-6878-4260-839B-753E4D9E9808}" presName="hierChild5" presStyleCnt="0"/>
      <dgm:spPr/>
    </dgm:pt>
    <dgm:pt modelId="{24CC713E-5110-4294-9A32-32F01DB33954}" type="pres">
      <dgm:prSet presAssocID="{01AA9D3D-4C69-4FB3-95AC-9CBE2CFF7F6A}" presName="Name37" presStyleLbl="parChTrans1D3" presStyleIdx="4" presStyleCnt="6"/>
      <dgm:spPr/>
    </dgm:pt>
    <dgm:pt modelId="{2306FA21-71BB-4C3F-BE18-FE3FF475FE41}" type="pres">
      <dgm:prSet presAssocID="{A12AE66B-A2DE-4114-BA19-A191BAC1D15F}" presName="hierRoot2" presStyleCnt="0">
        <dgm:presLayoutVars>
          <dgm:hierBranch val="init"/>
        </dgm:presLayoutVars>
      </dgm:prSet>
      <dgm:spPr/>
    </dgm:pt>
    <dgm:pt modelId="{7F3C53B2-FC89-4C00-ABE5-A4D51676F943}" type="pres">
      <dgm:prSet presAssocID="{A12AE66B-A2DE-4114-BA19-A191BAC1D15F}" presName="rootComposite" presStyleCnt="0"/>
      <dgm:spPr/>
    </dgm:pt>
    <dgm:pt modelId="{B006BD08-50D7-434A-BD12-2895354890F0}" type="pres">
      <dgm:prSet presAssocID="{A12AE66B-A2DE-4114-BA19-A191BAC1D15F}" presName="rootText" presStyleLbl="node3" presStyleIdx="4" presStyleCnt="6">
        <dgm:presLayoutVars>
          <dgm:chPref val="3"/>
        </dgm:presLayoutVars>
      </dgm:prSet>
      <dgm:spPr/>
    </dgm:pt>
    <dgm:pt modelId="{2E7D2EEE-1C55-4965-8ABF-A8D3F73F84B6}" type="pres">
      <dgm:prSet presAssocID="{A12AE66B-A2DE-4114-BA19-A191BAC1D15F}" presName="rootConnector" presStyleLbl="node3" presStyleIdx="4" presStyleCnt="6"/>
      <dgm:spPr/>
    </dgm:pt>
    <dgm:pt modelId="{1FC99FCE-A99E-44E2-84D9-D6B6A802B4B3}" type="pres">
      <dgm:prSet presAssocID="{A12AE66B-A2DE-4114-BA19-A191BAC1D15F}" presName="hierChild4" presStyleCnt="0"/>
      <dgm:spPr/>
    </dgm:pt>
    <dgm:pt modelId="{6237584C-8F3F-47D9-BC85-84214EFC11F9}" type="pres">
      <dgm:prSet presAssocID="{A12AE66B-A2DE-4114-BA19-A191BAC1D15F}" presName="hierChild5" presStyleCnt="0"/>
      <dgm:spPr/>
    </dgm:pt>
    <dgm:pt modelId="{E1F2D51E-405E-47BD-A225-AFD0DC3EF62D}" type="pres">
      <dgm:prSet presAssocID="{BB8AAAE9-744C-4F41-9270-DE0575A56F5D}" presName="hierChild5" presStyleCnt="0"/>
      <dgm:spPr/>
    </dgm:pt>
    <dgm:pt modelId="{6CCBAE61-3D2F-4C1D-9FE2-E084E05E0E02}" type="pres">
      <dgm:prSet presAssocID="{BEC72A7F-F897-4BDD-B6D7-2DA0DC6B9E84}" presName="Name37" presStyleLbl="parChTrans1D2" presStyleIdx="3" presStyleCnt="4"/>
      <dgm:spPr/>
    </dgm:pt>
    <dgm:pt modelId="{409371EF-7293-4621-A386-575042A078A5}" type="pres">
      <dgm:prSet presAssocID="{C3B70286-332C-489E-85E2-A0568BB70B72}" presName="hierRoot2" presStyleCnt="0">
        <dgm:presLayoutVars>
          <dgm:hierBranch val="init"/>
        </dgm:presLayoutVars>
      </dgm:prSet>
      <dgm:spPr/>
    </dgm:pt>
    <dgm:pt modelId="{A04E48C5-C11D-4C4E-A216-CE145CE2C3A4}" type="pres">
      <dgm:prSet presAssocID="{C3B70286-332C-489E-85E2-A0568BB70B72}" presName="rootComposite" presStyleCnt="0"/>
      <dgm:spPr/>
    </dgm:pt>
    <dgm:pt modelId="{7D5A5978-F53F-4906-B9FB-3DF729FB5FFF}" type="pres">
      <dgm:prSet presAssocID="{C3B70286-332C-489E-85E2-A0568BB70B72}" presName="rootText" presStyleLbl="node2" presStyleIdx="3" presStyleCnt="4">
        <dgm:presLayoutVars>
          <dgm:chPref val="3"/>
        </dgm:presLayoutVars>
      </dgm:prSet>
      <dgm:spPr/>
    </dgm:pt>
    <dgm:pt modelId="{A3857149-E2DB-4C4A-A72D-2C230810345F}" type="pres">
      <dgm:prSet presAssocID="{C3B70286-332C-489E-85E2-A0568BB70B72}" presName="rootConnector" presStyleLbl="node2" presStyleIdx="3" presStyleCnt="4"/>
      <dgm:spPr/>
    </dgm:pt>
    <dgm:pt modelId="{211478B2-86F7-4686-8832-ADCE2DB54FC8}" type="pres">
      <dgm:prSet presAssocID="{C3B70286-332C-489E-85E2-A0568BB70B72}" presName="hierChild4" presStyleCnt="0"/>
      <dgm:spPr/>
    </dgm:pt>
    <dgm:pt modelId="{1948722A-DAC1-4475-8FC8-2B2DC26298C3}" type="pres">
      <dgm:prSet presAssocID="{411EF57B-52B4-4FF5-8CBD-A0762D63F1DB}" presName="Name37" presStyleLbl="parChTrans1D3" presStyleIdx="5" presStyleCnt="6"/>
      <dgm:spPr/>
    </dgm:pt>
    <dgm:pt modelId="{11EF2E89-573A-4F84-804E-F65BADE879F4}" type="pres">
      <dgm:prSet presAssocID="{A5E1D02E-67A6-495D-B07D-5A3C8DB26F46}" presName="hierRoot2" presStyleCnt="0">
        <dgm:presLayoutVars>
          <dgm:hierBranch val="init"/>
        </dgm:presLayoutVars>
      </dgm:prSet>
      <dgm:spPr/>
    </dgm:pt>
    <dgm:pt modelId="{0C1DD301-656B-4D9F-B0BF-6BFC998E0B87}" type="pres">
      <dgm:prSet presAssocID="{A5E1D02E-67A6-495D-B07D-5A3C8DB26F46}" presName="rootComposite" presStyleCnt="0"/>
      <dgm:spPr/>
    </dgm:pt>
    <dgm:pt modelId="{536AF21D-CFA6-4351-BE9A-1D55F08C66C4}" type="pres">
      <dgm:prSet presAssocID="{A5E1D02E-67A6-495D-B07D-5A3C8DB26F46}" presName="rootText" presStyleLbl="node3" presStyleIdx="5" presStyleCnt="6">
        <dgm:presLayoutVars>
          <dgm:chPref val="3"/>
        </dgm:presLayoutVars>
      </dgm:prSet>
      <dgm:spPr/>
    </dgm:pt>
    <dgm:pt modelId="{D117FD9E-5068-4125-8F83-362745B4D523}" type="pres">
      <dgm:prSet presAssocID="{A5E1D02E-67A6-495D-B07D-5A3C8DB26F46}" presName="rootConnector" presStyleLbl="node3" presStyleIdx="5" presStyleCnt="6"/>
      <dgm:spPr/>
    </dgm:pt>
    <dgm:pt modelId="{A8941208-D135-4604-B32D-9AFF936B351B}" type="pres">
      <dgm:prSet presAssocID="{A5E1D02E-67A6-495D-B07D-5A3C8DB26F46}" presName="hierChild4" presStyleCnt="0"/>
      <dgm:spPr/>
    </dgm:pt>
    <dgm:pt modelId="{AAF670B7-A76B-4B9F-A8A4-879CAEAC8C58}" type="pres">
      <dgm:prSet presAssocID="{A5E1D02E-67A6-495D-B07D-5A3C8DB26F46}" presName="hierChild5" presStyleCnt="0"/>
      <dgm:spPr/>
    </dgm:pt>
    <dgm:pt modelId="{50DAADC0-A3FF-4BDA-838B-2A0E768A1CC0}" type="pres">
      <dgm:prSet presAssocID="{C3B70286-332C-489E-85E2-A0568BB70B72}" presName="hierChild5" presStyleCnt="0"/>
      <dgm:spPr/>
    </dgm:pt>
    <dgm:pt modelId="{AADF7484-0043-49D8-B144-06C6022BFFD3}" type="pres">
      <dgm:prSet presAssocID="{9092ECE4-A6D9-4522-A979-F0D2584524F3}" presName="hierChild3" presStyleCnt="0"/>
      <dgm:spPr/>
    </dgm:pt>
  </dgm:ptLst>
  <dgm:cxnLst>
    <dgm:cxn modelId="{012FEF01-F8D9-41C5-9488-E9B99331F5BE}" type="presOf" srcId="{F1C64A22-E932-4F1F-B8F6-2EFC474C1D17}" destId="{2505C4F6-EFD1-43BC-9059-B39CEC56D101}" srcOrd="0" destOrd="0" presId="urn:microsoft.com/office/officeart/2005/8/layout/orgChart1"/>
    <dgm:cxn modelId="{0DFEF302-0140-4A31-B1E6-9DD42139F747}" srcId="{C28B933E-2482-4B86-A85E-342D469CC80E}" destId="{E9DDCADA-193B-43E6-8B8E-9831C7BF5E46}" srcOrd="1" destOrd="0" parTransId="{F1C64A22-E932-4F1F-B8F6-2EFC474C1D17}" sibTransId="{AB9489DE-B91C-461C-8154-8CCFB453417E}"/>
    <dgm:cxn modelId="{02AC7904-A4A5-4DEB-AE3D-0493B0861116}" srcId="{9092ECE4-A6D9-4522-A979-F0D2584524F3}" destId="{C28B933E-2482-4B86-A85E-342D469CC80E}" srcOrd="1" destOrd="0" parTransId="{9E83A516-FB95-4361-AADD-16E93A5B353E}" sibTransId="{64622E44-603A-40D3-BE4B-C8E386BBB445}"/>
    <dgm:cxn modelId="{776BD220-EC40-4B9D-8171-F93B13F50AE8}" type="presOf" srcId="{9092ECE4-A6D9-4522-A979-F0D2584524F3}" destId="{AE924514-9300-4144-9DB6-7465FC7F70F2}" srcOrd="1" destOrd="0" presId="urn:microsoft.com/office/officeart/2005/8/layout/orgChart1"/>
    <dgm:cxn modelId="{51431E24-06D7-4349-903A-D04B06CB2E7F}" srcId="{4D12F172-BC06-4ABA-81FB-F2D89DE26123}" destId="{9092ECE4-A6D9-4522-A979-F0D2584524F3}" srcOrd="0" destOrd="0" parTransId="{B550F0F4-AB33-40C5-B026-B7FE2382078F}" sibTransId="{52CEAA8F-45AF-4CD3-90C9-B8E68797007B}"/>
    <dgm:cxn modelId="{3D958626-7D76-4DA6-ADF9-79937B11995A}" type="presOf" srcId="{BB8AAAE9-744C-4F41-9270-DE0575A56F5D}" destId="{4B808437-76F7-4B9F-AF84-7278D63A3A06}" srcOrd="0" destOrd="0" presId="urn:microsoft.com/office/officeart/2005/8/layout/orgChart1"/>
    <dgm:cxn modelId="{5E1F482C-75AB-46C3-B660-08B86026886C}" type="presOf" srcId="{0924E9FD-A44A-4B35-B964-B9F163CA883A}" destId="{52041A7D-9197-4403-A211-5A15CDF1BC6D}" srcOrd="0" destOrd="0" presId="urn:microsoft.com/office/officeart/2005/8/layout/orgChart1"/>
    <dgm:cxn modelId="{F3AC8F2E-3E69-4270-87B5-780259815217}" type="presOf" srcId="{C28B933E-2482-4B86-A85E-342D469CC80E}" destId="{2DA03722-6055-4DDD-BF16-5EE5A3AB0888}" srcOrd="1" destOrd="0" presId="urn:microsoft.com/office/officeart/2005/8/layout/orgChart1"/>
    <dgm:cxn modelId="{22ADDE5C-6BC5-4BAC-81D9-656D51FBA838}" type="presOf" srcId="{C4FA58D2-BF5C-46FB-9E0F-A903E522678D}" destId="{2A835156-C12E-4EC9-B49D-E9232BABCBD7}" srcOrd="1" destOrd="0" presId="urn:microsoft.com/office/officeart/2005/8/layout/orgChart1"/>
    <dgm:cxn modelId="{5F429A5F-4898-4A41-A29A-27083A277657}" type="presOf" srcId="{E9DDCADA-193B-43E6-8B8E-9831C7BF5E46}" destId="{6F1A495E-A6C1-4C97-A0DC-FEE0B1771176}" srcOrd="1" destOrd="0" presId="urn:microsoft.com/office/officeart/2005/8/layout/orgChart1"/>
    <dgm:cxn modelId="{97A19547-B81C-4170-8FDC-160D8CC47883}" type="presOf" srcId="{A0DAD691-4262-4050-BEC8-38AF0CD91FF5}" destId="{F5C57751-13C8-4D9D-AEAA-BB9D005219A0}" srcOrd="0" destOrd="0" presId="urn:microsoft.com/office/officeart/2005/8/layout/orgChart1"/>
    <dgm:cxn modelId="{464BFB68-73F7-4422-B231-1046249AE8E3}" type="presOf" srcId="{BFF6E8BD-A0E6-4F45-9C8D-374992BDD349}" destId="{87C84A40-2E28-4972-8825-BA3BD07C289B}" srcOrd="0" destOrd="0" presId="urn:microsoft.com/office/officeart/2005/8/layout/orgChart1"/>
    <dgm:cxn modelId="{AA71504C-36B0-4594-A0E9-1140024ADB9F}" srcId="{9092ECE4-A6D9-4522-A979-F0D2584524F3}" destId="{BB8AAAE9-744C-4F41-9270-DE0575A56F5D}" srcOrd="2" destOrd="0" parTransId="{BFF6E8BD-A0E6-4F45-9C8D-374992BDD349}" sibTransId="{F24F5DEB-FAEF-443E-8889-90E8C40C78C9}"/>
    <dgm:cxn modelId="{17EC536C-13FC-4DCD-AEE2-4FB722208F3E}" type="presOf" srcId="{BEC72A7F-F897-4BDD-B6D7-2DA0DC6B9E84}" destId="{6CCBAE61-3D2F-4C1D-9FE2-E084E05E0E02}" srcOrd="0" destOrd="0" presId="urn:microsoft.com/office/officeart/2005/8/layout/orgChart1"/>
    <dgm:cxn modelId="{CCA3784E-FB92-40F1-A2B7-9ABF516A1AF9}" type="presOf" srcId="{A5E1D02E-67A6-495D-B07D-5A3C8DB26F46}" destId="{D117FD9E-5068-4125-8F83-362745B4D523}" srcOrd="1" destOrd="0" presId="urn:microsoft.com/office/officeart/2005/8/layout/orgChart1"/>
    <dgm:cxn modelId="{512A074F-17D9-4552-B43A-38D0D9AFA669}" type="presOf" srcId="{A12AE66B-A2DE-4114-BA19-A191BAC1D15F}" destId="{2E7D2EEE-1C55-4965-8ABF-A8D3F73F84B6}" srcOrd="1" destOrd="0" presId="urn:microsoft.com/office/officeart/2005/8/layout/orgChart1"/>
    <dgm:cxn modelId="{8B28B650-00C6-46F4-80A4-9BC2F9C1B15D}" type="presOf" srcId="{52EB738C-6569-4ED6-80EF-581FDAD066D6}" destId="{E29B6E5A-915E-4A4F-9934-BFDC7799EB5E}" srcOrd="1" destOrd="0" presId="urn:microsoft.com/office/officeart/2005/8/layout/orgChart1"/>
    <dgm:cxn modelId="{08D5AB80-9FC0-4F77-AE1C-DB9AD8BA3172}" type="presOf" srcId="{A5E1D02E-67A6-495D-B07D-5A3C8DB26F46}" destId="{536AF21D-CFA6-4351-BE9A-1D55F08C66C4}" srcOrd="0" destOrd="0" presId="urn:microsoft.com/office/officeart/2005/8/layout/orgChart1"/>
    <dgm:cxn modelId="{4AB68883-7DBE-4EDC-A997-7D38A9BDDFDF}" type="presOf" srcId="{411EF57B-52B4-4FF5-8CBD-A0762D63F1DB}" destId="{1948722A-DAC1-4475-8FC8-2B2DC26298C3}" srcOrd="0" destOrd="0" presId="urn:microsoft.com/office/officeart/2005/8/layout/orgChart1"/>
    <dgm:cxn modelId="{BE360E88-1C0F-4D7C-8AF4-7768307B4B74}" type="presOf" srcId="{550B760E-86DC-41AB-A1CC-905E0E11FBF0}" destId="{1A207C85-0095-4CBA-AF63-04A6393B3776}" srcOrd="1" destOrd="0" presId="urn:microsoft.com/office/officeart/2005/8/layout/orgChart1"/>
    <dgm:cxn modelId="{F58F9B92-595F-42BE-AF1F-20E0B30997A7}" type="presOf" srcId="{654C2C01-3EBB-40F4-89B6-1F6A7A533F3E}" destId="{AD75F90F-55B6-4435-92F8-05978F2EABC5}" srcOrd="0" destOrd="0" presId="urn:microsoft.com/office/officeart/2005/8/layout/orgChart1"/>
    <dgm:cxn modelId="{426DA09B-4ABD-4538-B788-B219707B72B6}" srcId="{C28B933E-2482-4B86-A85E-342D469CC80E}" destId="{52EB738C-6569-4ED6-80EF-581FDAD066D6}" srcOrd="0" destOrd="0" parTransId="{96470D0A-3B4F-4F17-B634-9E108C659935}" sibTransId="{FDA898C7-8AB9-4314-A678-6CF03203BD21}"/>
    <dgm:cxn modelId="{6FB209A2-73BE-4975-9B30-CC87D0FA8EFE}" type="presOf" srcId="{9092ECE4-A6D9-4522-A979-F0D2584524F3}" destId="{994905C2-5276-44DD-A0B9-EF625E308F00}" srcOrd="0" destOrd="0" presId="urn:microsoft.com/office/officeart/2005/8/layout/orgChart1"/>
    <dgm:cxn modelId="{8BC310AF-9C57-4DF0-B2CA-140350A035B4}" type="presOf" srcId="{96470D0A-3B4F-4F17-B634-9E108C659935}" destId="{4D1992ED-E71A-4792-9FA3-FAA8B88FE5D6}" srcOrd="0" destOrd="0" presId="urn:microsoft.com/office/officeart/2005/8/layout/orgChart1"/>
    <dgm:cxn modelId="{5A1086B4-8CE3-4721-8D03-5B106869869D}" type="presOf" srcId="{A12AE66B-A2DE-4114-BA19-A191BAC1D15F}" destId="{B006BD08-50D7-434A-BD12-2895354890F0}" srcOrd="0" destOrd="0" presId="urn:microsoft.com/office/officeart/2005/8/layout/orgChart1"/>
    <dgm:cxn modelId="{DB25C0B8-15D5-450C-910B-BD40C529CC07}" type="presOf" srcId="{5083810A-6878-4260-839B-753E4D9E9808}" destId="{81FBCCA8-C78C-4051-8402-140EF3DAD18F}" srcOrd="1" destOrd="0" presId="urn:microsoft.com/office/officeart/2005/8/layout/orgChart1"/>
    <dgm:cxn modelId="{EA90FDBB-6047-4F70-9A74-A6D9CB25A4CF}" type="presOf" srcId="{C4FA58D2-BF5C-46FB-9E0F-A903E522678D}" destId="{F983FAD2-5E97-45C7-92AE-C6109CAEE761}" srcOrd="0" destOrd="0" presId="urn:microsoft.com/office/officeart/2005/8/layout/orgChart1"/>
    <dgm:cxn modelId="{2CCEFEBE-E849-4919-8913-BCC7788D5B07}" type="presOf" srcId="{550B760E-86DC-41AB-A1CC-905E0E11FBF0}" destId="{D18C4D48-61F7-462B-95A3-D576F3FC8F66}" srcOrd="0" destOrd="0" presId="urn:microsoft.com/office/officeart/2005/8/layout/orgChart1"/>
    <dgm:cxn modelId="{DA9042C3-006B-4CCE-85EA-58FB2A60909B}" type="presOf" srcId="{C3B70286-332C-489E-85E2-A0568BB70B72}" destId="{7D5A5978-F53F-4906-B9FB-3DF729FB5FFF}" srcOrd="0" destOrd="0" presId="urn:microsoft.com/office/officeart/2005/8/layout/orgChart1"/>
    <dgm:cxn modelId="{72465AC5-C47B-442C-82A2-E24D802C234C}" srcId="{C3B70286-332C-489E-85E2-A0568BB70B72}" destId="{A5E1D02E-67A6-495D-B07D-5A3C8DB26F46}" srcOrd="0" destOrd="0" parTransId="{411EF57B-52B4-4FF5-8CBD-A0762D63F1DB}" sibTransId="{60A7B346-4F98-4541-9FDD-10B7B013E887}"/>
    <dgm:cxn modelId="{7FA26DD1-CE41-44C3-94A0-05F0C6895F5F}" type="presOf" srcId="{C28B933E-2482-4B86-A85E-342D469CC80E}" destId="{19717C1D-D276-4424-8BE1-54633BB9F061}" srcOrd="0" destOrd="0" presId="urn:microsoft.com/office/officeart/2005/8/layout/orgChart1"/>
    <dgm:cxn modelId="{D5D970D1-9C76-444A-BE62-2D66756F4A0A}" type="presOf" srcId="{E9DDCADA-193B-43E6-8B8E-9831C7BF5E46}" destId="{80BA256F-9F1C-4BFC-B203-D6CC78264C1D}" srcOrd="0" destOrd="0" presId="urn:microsoft.com/office/officeart/2005/8/layout/orgChart1"/>
    <dgm:cxn modelId="{CD946FD4-13BF-4B9D-8255-DA031E12D600}" srcId="{BB8AAAE9-744C-4F41-9270-DE0575A56F5D}" destId="{5083810A-6878-4260-839B-753E4D9E9808}" srcOrd="0" destOrd="0" parTransId="{A0DAD691-4262-4050-BEC8-38AF0CD91FF5}" sibTransId="{588D1538-5C0D-4DBB-B7E3-722B6AEB9770}"/>
    <dgm:cxn modelId="{F420DBD6-0713-4167-B09C-AB478BA8B000}" srcId="{9092ECE4-A6D9-4522-A979-F0D2584524F3}" destId="{C3B70286-332C-489E-85E2-A0568BB70B72}" srcOrd="3" destOrd="0" parTransId="{BEC72A7F-F897-4BDD-B6D7-2DA0DC6B9E84}" sibTransId="{C64A9E32-5E72-40BE-9345-E8F2E1EBAA9B}"/>
    <dgm:cxn modelId="{37BE14D9-849C-413F-9E09-8E69C665A9C4}" srcId="{BB8AAAE9-744C-4F41-9270-DE0575A56F5D}" destId="{A12AE66B-A2DE-4114-BA19-A191BAC1D15F}" srcOrd="1" destOrd="0" parTransId="{01AA9D3D-4C69-4FB3-95AC-9CBE2CFF7F6A}" sibTransId="{FC4311C6-4947-4827-9BB6-9688CBC04B3D}"/>
    <dgm:cxn modelId="{486C5DD9-6E5B-4476-849C-98DECEA0F7A6}" type="presOf" srcId="{C3B70286-332C-489E-85E2-A0568BB70B72}" destId="{A3857149-E2DB-4C4A-A72D-2C230810345F}" srcOrd="1" destOrd="0" presId="urn:microsoft.com/office/officeart/2005/8/layout/orgChart1"/>
    <dgm:cxn modelId="{F5BA11E0-3E54-4816-8107-D097551ADC5D}" type="presOf" srcId="{9E83A516-FB95-4361-AADD-16E93A5B353E}" destId="{0890CB78-39F1-4EBA-9895-45E50621DF8F}" srcOrd="0" destOrd="0" presId="urn:microsoft.com/office/officeart/2005/8/layout/orgChart1"/>
    <dgm:cxn modelId="{6A9949E2-E14C-4A02-9806-71F3DB2443A4}" type="presOf" srcId="{5083810A-6878-4260-839B-753E4D9E9808}" destId="{2F03EF87-F0FC-44D3-968D-CAB808275A54}" srcOrd="0" destOrd="0" presId="urn:microsoft.com/office/officeart/2005/8/layout/orgChart1"/>
    <dgm:cxn modelId="{1757CBE7-5328-49CB-82CB-DB85000C5C0A}" type="presOf" srcId="{4D12F172-BC06-4ABA-81FB-F2D89DE26123}" destId="{297E34E6-241C-49BE-8300-E83A984C8473}" srcOrd="0" destOrd="0" presId="urn:microsoft.com/office/officeart/2005/8/layout/orgChart1"/>
    <dgm:cxn modelId="{6A8F14E9-CCAE-464D-92ED-C9872DF1E25E}" type="presOf" srcId="{BB8AAAE9-744C-4F41-9270-DE0575A56F5D}" destId="{85EDA1D5-1D04-46FE-B6AD-25E4BA6DE10F}" srcOrd="1" destOrd="0" presId="urn:microsoft.com/office/officeart/2005/8/layout/orgChart1"/>
    <dgm:cxn modelId="{779066EA-57AE-4FAF-82E9-E792B38590D3}" srcId="{9092ECE4-A6D9-4522-A979-F0D2584524F3}" destId="{550B760E-86DC-41AB-A1CC-905E0E11FBF0}" srcOrd="0" destOrd="0" parTransId="{0924E9FD-A44A-4B35-B964-B9F163CA883A}" sibTransId="{68C1EA55-6380-4AC9-9F90-12D1033371BE}"/>
    <dgm:cxn modelId="{CBF0D7EC-5456-4EFF-83BD-097FB9BFC36F}" type="presOf" srcId="{52EB738C-6569-4ED6-80EF-581FDAD066D6}" destId="{7F23F370-938E-473B-A582-791BDBD9101D}" srcOrd="0" destOrd="0" presId="urn:microsoft.com/office/officeart/2005/8/layout/orgChart1"/>
    <dgm:cxn modelId="{2F22C4F7-F079-4E6C-AB87-BD1E674DC213}" type="presOf" srcId="{01AA9D3D-4C69-4FB3-95AC-9CBE2CFF7F6A}" destId="{24CC713E-5110-4294-9A32-32F01DB33954}" srcOrd="0" destOrd="0" presId="urn:microsoft.com/office/officeart/2005/8/layout/orgChart1"/>
    <dgm:cxn modelId="{AC144AFF-BEB2-4857-9367-09AFA75B5EF9}" srcId="{550B760E-86DC-41AB-A1CC-905E0E11FBF0}" destId="{C4FA58D2-BF5C-46FB-9E0F-A903E522678D}" srcOrd="0" destOrd="0" parTransId="{654C2C01-3EBB-40F4-89B6-1F6A7A533F3E}" sibTransId="{BC85BA90-480E-43D6-8148-0F2EABD477B3}"/>
    <dgm:cxn modelId="{DAB5A13F-1E37-4CBC-B521-FB444DEB4287}" type="presParOf" srcId="{297E34E6-241C-49BE-8300-E83A984C8473}" destId="{122956AE-8491-41BC-9C98-5E0E9086B250}" srcOrd="0" destOrd="0" presId="urn:microsoft.com/office/officeart/2005/8/layout/orgChart1"/>
    <dgm:cxn modelId="{8F9CA3B3-6B87-4D80-B1DA-8920A4AA3559}" type="presParOf" srcId="{122956AE-8491-41BC-9C98-5E0E9086B250}" destId="{7499227C-9650-4CC8-AD0D-61D5F8DB8E4C}" srcOrd="0" destOrd="0" presId="urn:microsoft.com/office/officeart/2005/8/layout/orgChart1"/>
    <dgm:cxn modelId="{714B3CA5-964B-42BC-B841-252058134D6C}" type="presParOf" srcId="{7499227C-9650-4CC8-AD0D-61D5F8DB8E4C}" destId="{994905C2-5276-44DD-A0B9-EF625E308F00}" srcOrd="0" destOrd="0" presId="urn:microsoft.com/office/officeart/2005/8/layout/orgChart1"/>
    <dgm:cxn modelId="{4B445C99-C994-4CEF-9B92-26E4B9B5E85B}" type="presParOf" srcId="{7499227C-9650-4CC8-AD0D-61D5F8DB8E4C}" destId="{AE924514-9300-4144-9DB6-7465FC7F70F2}" srcOrd="1" destOrd="0" presId="urn:microsoft.com/office/officeart/2005/8/layout/orgChart1"/>
    <dgm:cxn modelId="{95FB43D3-FEA5-4695-A600-99BFE30F56C7}" type="presParOf" srcId="{122956AE-8491-41BC-9C98-5E0E9086B250}" destId="{F3B9EE5A-850B-423E-9802-9C69A17B7B21}" srcOrd="1" destOrd="0" presId="urn:microsoft.com/office/officeart/2005/8/layout/orgChart1"/>
    <dgm:cxn modelId="{A5EEB608-F810-4363-A0FE-BB237D25F3B3}" type="presParOf" srcId="{F3B9EE5A-850B-423E-9802-9C69A17B7B21}" destId="{52041A7D-9197-4403-A211-5A15CDF1BC6D}" srcOrd="0" destOrd="0" presId="urn:microsoft.com/office/officeart/2005/8/layout/orgChart1"/>
    <dgm:cxn modelId="{50B0E9CE-E656-4CF1-B998-AFBF0982EDE7}" type="presParOf" srcId="{F3B9EE5A-850B-423E-9802-9C69A17B7B21}" destId="{3997040B-BE52-4F52-A64A-3A7AFD16BEBC}" srcOrd="1" destOrd="0" presId="urn:microsoft.com/office/officeart/2005/8/layout/orgChart1"/>
    <dgm:cxn modelId="{D3269D58-AED1-45FB-A340-7C26208C3F61}" type="presParOf" srcId="{3997040B-BE52-4F52-A64A-3A7AFD16BEBC}" destId="{38C78566-D7FE-4D51-B2F2-1CB136EAF877}" srcOrd="0" destOrd="0" presId="urn:microsoft.com/office/officeart/2005/8/layout/orgChart1"/>
    <dgm:cxn modelId="{2390D18C-B7CC-4A0B-AF8E-CE3C87C21BA7}" type="presParOf" srcId="{38C78566-D7FE-4D51-B2F2-1CB136EAF877}" destId="{D18C4D48-61F7-462B-95A3-D576F3FC8F66}" srcOrd="0" destOrd="0" presId="urn:microsoft.com/office/officeart/2005/8/layout/orgChart1"/>
    <dgm:cxn modelId="{8FE19F2C-0B58-4219-B142-45F0D73A7727}" type="presParOf" srcId="{38C78566-D7FE-4D51-B2F2-1CB136EAF877}" destId="{1A207C85-0095-4CBA-AF63-04A6393B3776}" srcOrd="1" destOrd="0" presId="urn:microsoft.com/office/officeart/2005/8/layout/orgChart1"/>
    <dgm:cxn modelId="{E77D714D-50EC-4BA1-9C4A-E61300A8D5C5}" type="presParOf" srcId="{3997040B-BE52-4F52-A64A-3A7AFD16BEBC}" destId="{84348644-2C0A-4E6C-85E0-5B2BBC47035D}" srcOrd="1" destOrd="0" presId="urn:microsoft.com/office/officeart/2005/8/layout/orgChart1"/>
    <dgm:cxn modelId="{DD275F46-654E-441C-BEE7-F2213A43359E}" type="presParOf" srcId="{84348644-2C0A-4E6C-85E0-5B2BBC47035D}" destId="{AD75F90F-55B6-4435-92F8-05978F2EABC5}" srcOrd="0" destOrd="0" presId="urn:microsoft.com/office/officeart/2005/8/layout/orgChart1"/>
    <dgm:cxn modelId="{6B3FA5BF-6A8F-4ECC-9F90-96617743FCD4}" type="presParOf" srcId="{84348644-2C0A-4E6C-85E0-5B2BBC47035D}" destId="{5FB3AC23-77D4-4D7E-955A-08DD4F0DB506}" srcOrd="1" destOrd="0" presId="urn:microsoft.com/office/officeart/2005/8/layout/orgChart1"/>
    <dgm:cxn modelId="{229E705A-583D-4FF8-8A3D-474839AD6DE8}" type="presParOf" srcId="{5FB3AC23-77D4-4D7E-955A-08DD4F0DB506}" destId="{01485BE5-9C5D-447B-B5CC-6BC7B5B2F440}" srcOrd="0" destOrd="0" presId="urn:microsoft.com/office/officeart/2005/8/layout/orgChart1"/>
    <dgm:cxn modelId="{EEB9D464-4F8B-4F18-84DA-01538D13F1BF}" type="presParOf" srcId="{01485BE5-9C5D-447B-B5CC-6BC7B5B2F440}" destId="{F983FAD2-5E97-45C7-92AE-C6109CAEE761}" srcOrd="0" destOrd="0" presId="urn:microsoft.com/office/officeart/2005/8/layout/orgChart1"/>
    <dgm:cxn modelId="{241AB184-590B-4624-8FE7-B6D648D13173}" type="presParOf" srcId="{01485BE5-9C5D-447B-B5CC-6BC7B5B2F440}" destId="{2A835156-C12E-4EC9-B49D-E9232BABCBD7}" srcOrd="1" destOrd="0" presId="urn:microsoft.com/office/officeart/2005/8/layout/orgChart1"/>
    <dgm:cxn modelId="{65326A4C-8D11-4E47-85F6-E0BB06011C0B}" type="presParOf" srcId="{5FB3AC23-77D4-4D7E-955A-08DD4F0DB506}" destId="{02E41055-04A0-4C25-B364-D8C84352091A}" srcOrd="1" destOrd="0" presId="urn:microsoft.com/office/officeart/2005/8/layout/orgChart1"/>
    <dgm:cxn modelId="{9F5707C4-356E-46CE-B819-D1935EC37422}" type="presParOf" srcId="{5FB3AC23-77D4-4D7E-955A-08DD4F0DB506}" destId="{1CFF85F9-1654-427B-8D0A-557FFC1C3E2D}" srcOrd="2" destOrd="0" presId="urn:microsoft.com/office/officeart/2005/8/layout/orgChart1"/>
    <dgm:cxn modelId="{251AF9A1-512C-4C98-AD2B-8B55A371A901}" type="presParOf" srcId="{3997040B-BE52-4F52-A64A-3A7AFD16BEBC}" destId="{4DD243E7-CCCA-4BB2-BCA2-92F930DFB32E}" srcOrd="2" destOrd="0" presId="urn:microsoft.com/office/officeart/2005/8/layout/orgChart1"/>
    <dgm:cxn modelId="{6B662470-0687-41A2-8018-C6A4C25EDB26}" type="presParOf" srcId="{F3B9EE5A-850B-423E-9802-9C69A17B7B21}" destId="{0890CB78-39F1-4EBA-9895-45E50621DF8F}" srcOrd="2" destOrd="0" presId="urn:microsoft.com/office/officeart/2005/8/layout/orgChart1"/>
    <dgm:cxn modelId="{63936FA4-92E9-475C-9C11-03A26B032615}" type="presParOf" srcId="{F3B9EE5A-850B-423E-9802-9C69A17B7B21}" destId="{6368CD3E-D756-4D16-82CA-295EFB8E4F05}" srcOrd="3" destOrd="0" presId="urn:microsoft.com/office/officeart/2005/8/layout/orgChart1"/>
    <dgm:cxn modelId="{CF3FE5BD-6229-46D4-932A-16C6894B3B23}" type="presParOf" srcId="{6368CD3E-D756-4D16-82CA-295EFB8E4F05}" destId="{FFF7A100-8E24-451E-8839-F35FDCDD2D0D}" srcOrd="0" destOrd="0" presId="urn:microsoft.com/office/officeart/2005/8/layout/orgChart1"/>
    <dgm:cxn modelId="{3DB78E2E-CB1A-4611-9561-72CC66271B4A}" type="presParOf" srcId="{FFF7A100-8E24-451E-8839-F35FDCDD2D0D}" destId="{19717C1D-D276-4424-8BE1-54633BB9F061}" srcOrd="0" destOrd="0" presId="urn:microsoft.com/office/officeart/2005/8/layout/orgChart1"/>
    <dgm:cxn modelId="{A6EA1351-D008-4739-B559-3FDB4BCD0418}" type="presParOf" srcId="{FFF7A100-8E24-451E-8839-F35FDCDD2D0D}" destId="{2DA03722-6055-4DDD-BF16-5EE5A3AB0888}" srcOrd="1" destOrd="0" presId="urn:microsoft.com/office/officeart/2005/8/layout/orgChart1"/>
    <dgm:cxn modelId="{5B93EE9E-542A-4C5D-AD20-811E641D8FEC}" type="presParOf" srcId="{6368CD3E-D756-4D16-82CA-295EFB8E4F05}" destId="{A3CA1457-683A-46D4-9956-E032207E2564}" srcOrd="1" destOrd="0" presId="urn:microsoft.com/office/officeart/2005/8/layout/orgChart1"/>
    <dgm:cxn modelId="{B976BEB2-848A-47C8-8184-A2C137D6BA81}" type="presParOf" srcId="{A3CA1457-683A-46D4-9956-E032207E2564}" destId="{4D1992ED-E71A-4792-9FA3-FAA8B88FE5D6}" srcOrd="0" destOrd="0" presId="urn:microsoft.com/office/officeart/2005/8/layout/orgChart1"/>
    <dgm:cxn modelId="{79186255-1BE9-47D1-85EA-643FF594C5B7}" type="presParOf" srcId="{A3CA1457-683A-46D4-9956-E032207E2564}" destId="{EE095E78-D797-48C4-99C0-F7485001A571}" srcOrd="1" destOrd="0" presId="urn:microsoft.com/office/officeart/2005/8/layout/orgChart1"/>
    <dgm:cxn modelId="{A1DD16D4-5DFA-4A26-B29C-2B8F89B3F9F3}" type="presParOf" srcId="{EE095E78-D797-48C4-99C0-F7485001A571}" destId="{81E249E4-2662-4DBC-941F-B4A77501C9A2}" srcOrd="0" destOrd="0" presId="urn:microsoft.com/office/officeart/2005/8/layout/orgChart1"/>
    <dgm:cxn modelId="{CBEE774A-C635-4967-AFC9-0683BE014CF7}" type="presParOf" srcId="{81E249E4-2662-4DBC-941F-B4A77501C9A2}" destId="{7F23F370-938E-473B-A582-791BDBD9101D}" srcOrd="0" destOrd="0" presId="urn:microsoft.com/office/officeart/2005/8/layout/orgChart1"/>
    <dgm:cxn modelId="{5C7FF313-A8DE-41AB-B289-559C00EDD498}" type="presParOf" srcId="{81E249E4-2662-4DBC-941F-B4A77501C9A2}" destId="{E29B6E5A-915E-4A4F-9934-BFDC7799EB5E}" srcOrd="1" destOrd="0" presId="urn:microsoft.com/office/officeart/2005/8/layout/orgChart1"/>
    <dgm:cxn modelId="{5EFA8818-B41E-41A3-A194-44AEB31E4597}" type="presParOf" srcId="{EE095E78-D797-48C4-99C0-F7485001A571}" destId="{DD2734A0-0E53-4BC4-8C6D-6B6FB961BBCB}" srcOrd="1" destOrd="0" presId="urn:microsoft.com/office/officeart/2005/8/layout/orgChart1"/>
    <dgm:cxn modelId="{916E64AE-06E3-47FF-A7CD-81C627854905}" type="presParOf" srcId="{EE095E78-D797-48C4-99C0-F7485001A571}" destId="{02ADF45B-41E0-46D5-8BFC-4ADCFE2AFCA4}" srcOrd="2" destOrd="0" presId="urn:microsoft.com/office/officeart/2005/8/layout/orgChart1"/>
    <dgm:cxn modelId="{84D599F5-CA1C-4CC8-B29E-40176B9927E5}" type="presParOf" srcId="{A3CA1457-683A-46D4-9956-E032207E2564}" destId="{2505C4F6-EFD1-43BC-9059-B39CEC56D101}" srcOrd="2" destOrd="0" presId="urn:microsoft.com/office/officeart/2005/8/layout/orgChart1"/>
    <dgm:cxn modelId="{D7F82C9E-B638-4A98-8B82-2E5CEFAC3067}" type="presParOf" srcId="{A3CA1457-683A-46D4-9956-E032207E2564}" destId="{50344F5E-D045-4F91-ABB8-8B34EC225971}" srcOrd="3" destOrd="0" presId="urn:microsoft.com/office/officeart/2005/8/layout/orgChart1"/>
    <dgm:cxn modelId="{0E50F055-1029-486E-BF7D-A8B00C7CEABD}" type="presParOf" srcId="{50344F5E-D045-4F91-ABB8-8B34EC225971}" destId="{2C4A52AB-907E-4923-8F96-8E4EF6358C72}" srcOrd="0" destOrd="0" presId="urn:microsoft.com/office/officeart/2005/8/layout/orgChart1"/>
    <dgm:cxn modelId="{636A05C5-4D36-4C4F-8FC4-6BE58F3FDE42}" type="presParOf" srcId="{2C4A52AB-907E-4923-8F96-8E4EF6358C72}" destId="{80BA256F-9F1C-4BFC-B203-D6CC78264C1D}" srcOrd="0" destOrd="0" presId="urn:microsoft.com/office/officeart/2005/8/layout/orgChart1"/>
    <dgm:cxn modelId="{2AC0551A-59D7-40F2-989E-23001887B769}" type="presParOf" srcId="{2C4A52AB-907E-4923-8F96-8E4EF6358C72}" destId="{6F1A495E-A6C1-4C97-A0DC-FEE0B1771176}" srcOrd="1" destOrd="0" presId="urn:microsoft.com/office/officeart/2005/8/layout/orgChart1"/>
    <dgm:cxn modelId="{C8F0C8C5-0A00-40C4-BDE8-247A5D0A028B}" type="presParOf" srcId="{50344F5E-D045-4F91-ABB8-8B34EC225971}" destId="{149FB744-EC01-4DCD-81C4-AD7500B8213B}" srcOrd="1" destOrd="0" presId="urn:microsoft.com/office/officeart/2005/8/layout/orgChart1"/>
    <dgm:cxn modelId="{11D1C6F6-E520-485E-95CA-DF817D4F0B3F}" type="presParOf" srcId="{50344F5E-D045-4F91-ABB8-8B34EC225971}" destId="{7A09F37E-9174-4667-8A7B-CAD5C6F22B96}" srcOrd="2" destOrd="0" presId="urn:microsoft.com/office/officeart/2005/8/layout/orgChart1"/>
    <dgm:cxn modelId="{79380E47-6D72-4BBD-939D-D731EA681384}" type="presParOf" srcId="{6368CD3E-D756-4D16-82CA-295EFB8E4F05}" destId="{EE4D4624-CBED-4468-899A-71E883A5339C}" srcOrd="2" destOrd="0" presId="urn:microsoft.com/office/officeart/2005/8/layout/orgChart1"/>
    <dgm:cxn modelId="{11F390EE-654F-4160-9B6B-30AD2DBB6313}" type="presParOf" srcId="{F3B9EE5A-850B-423E-9802-9C69A17B7B21}" destId="{87C84A40-2E28-4972-8825-BA3BD07C289B}" srcOrd="4" destOrd="0" presId="urn:microsoft.com/office/officeart/2005/8/layout/orgChart1"/>
    <dgm:cxn modelId="{8D3ABEF5-666A-4621-8F58-25E96D07C371}" type="presParOf" srcId="{F3B9EE5A-850B-423E-9802-9C69A17B7B21}" destId="{8DFF64FE-F424-4E78-9B00-009200D15678}" srcOrd="5" destOrd="0" presId="urn:microsoft.com/office/officeart/2005/8/layout/orgChart1"/>
    <dgm:cxn modelId="{46E7B3BE-168C-42BF-87C4-E5BB642A176A}" type="presParOf" srcId="{8DFF64FE-F424-4E78-9B00-009200D15678}" destId="{24AA4481-9C56-4D60-8917-F58123592702}" srcOrd="0" destOrd="0" presId="urn:microsoft.com/office/officeart/2005/8/layout/orgChart1"/>
    <dgm:cxn modelId="{EEE097B9-BFEA-40D5-9510-FF10942458FD}" type="presParOf" srcId="{24AA4481-9C56-4D60-8917-F58123592702}" destId="{4B808437-76F7-4B9F-AF84-7278D63A3A06}" srcOrd="0" destOrd="0" presId="urn:microsoft.com/office/officeart/2005/8/layout/orgChart1"/>
    <dgm:cxn modelId="{DFCE3EC0-951D-4EC3-A70E-C2940CAAF8DE}" type="presParOf" srcId="{24AA4481-9C56-4D60-8917-F58123592702}" destId="{85EDA1D5-1D04-46FE-B6AD-25E4BA6DE10F}" srcOrd="1" destOrd="0" presId="urn:microsoft.com/office/officeart/2005/8/layout/orgChart1"/>
    <dgm:cxn modelId="{D3B46E1C-5061-406B-AD39-6864F317FF3D}" type="presParOf" srcId="{8DFF64FE-F424-4E78-9B00-009200D15678}" destId="{174E61FC-2C95-47B3-B7AA-4ED1A160B5E1}" srcOrd="1" destOrd="0" presId="urn:microsoft.com/office/officeart/2005/8/layout/orgChart1"/>
    <dgm:cxn modelId="{E998D96F-C290-40EA-8D59-C99FC3F7C56C}" type="presParOf" srcId="{174E61FC-2C95-47B3-B7AA-4ED1A160B5E1}" destId="{F5C57751-13C8-4D9D-AEAA-BB9D005219A0}" srcOrd="0" destOrd="0" presId="urn:microsoft.com/office/officeart/2005/8/layout/orgChart1"/>
    <dgm:cxn modelId="{7205B643-1582-4036-BC58-9780CC99C693}" type="presParOf" srcId="{174E61FC-2C95-47B3-B7AA-4ED1A160B5E1}" destId="{4A9FDA3B-0FF6-44D4-ADC0-23DDB6A3DC32}" srcOrd="1" destOrd="0" presId="urn:microsoft.com/office/officeart/2005/8/layout/orgChart1"/>
    <dgm:cxn modelId="{89264C80-4B1A-47A1-ABF5-EA6EE82B1ED4}" type="presParOf" srcId="{4A9FDA3B-0FF6-44D4-ADC0-23DDB6A3DC32}" destId="{99BE8AB1-B67B-49D1-ABB3-6BA49A938275}" srcOrd="0" destOrd="0" presId="urn:microsoft.com/office/officeart/2005/8/layout/orgChart1"/>
    <dgm:cxn modelId="{2D83E0AB-5815-4EBD-A0CC-0F20ADC08C95}" type="presParOf" srcId="{99BE8AB1-B67B-49D1-ABB3-6BA49A938275}" destId="{2F03EF87-F0FC-44D3-968D-CAB808275A54}" srcOrd="0" destOrd="0" presId="urn:microsoft.com/office/officeart/2005/8/layout/orgChart1"/>
    <dgm:cxn modelId="{24A11AFD-D201-4A0F-961F-72517346AC63}" type="presParOf" srcId="{99BE8AB1-B67B-49D1-ABB3-6BA49A938275}" destId="{81FBCCA8-C78C-4051-8402-140EF3DAD18F}" srcOrd="1" destOrd="0" presId="urn:microsoft.com/office/officeart/2005/8/layout/orgChart1"/>
    <dgm:cxn modelId="{1B583EFE-B1BA-4C80-BF8F-B34C2F9D4681}" type="presParOf" srcId="{4A9FDA3B-0FF6-44D4-ADC0-23DDB6A3DC32}" destId="{E7D89E54-814A-4C91-89D9-E4FCAC9F36A7}" srcOrd="1" destOrd="0" presId="urn:microsoft.com/office/officeart/2005/8/layout/orgChart1"/>
    <dgm:cxn modelId="{205544B4-10A6-4630-B3E2-3DC944317492}" type="presParOf" srcId="{4A9FDA3B-0FF6-44D4-ADC0-23DDB6A3DC32}" destId="{CA4A28D3-A9C7-42F8-AAAD-3436793686E2}" srcOrd="2" destOrd="0" presId="urn:microsoft.com/office/officeart/2005/8/layout/orgChart1"/>
    <dgm:cxn modelId="{ED1F27CB-D85D-473A-BCEF-0D4178790AB5}" type="presParOf" srcId="{174E61FC-2C95-47B3-B7AA-4ED1A160B5E1}" destId="{24CC713E-5110-4294-9A32-32F01DB33954}" srcOrd="2" destOrd="0" presId="urn:microsoft.com/office/officeart/2005/8/layout/orgChart1"/>
    <dgm:cxn modelId="{F2DF1D86-0183-4E32-AA6B-5253F4772BA4}" type="presParOf" srcId="{174E61FC-2C95-47B3-B7AA-4ED1A160B5E1}" destId="{2306FA21-71BB-4C3F-BE18-FE3FF475FE41}" srcOrd="3" destOrd="0" presId="urn:microsoft.com/office/officeart/2005/8/layout/orgChart1"/>
    <dgm:cxn modelId="{FB1E2A45-4BDF-48AE-A23E-099F2C3BB37A}" type="presParOf" srcId="{2306FA21-71BB-4C3F-BE18-FE3FF475FE41}" destId="{7F3C53B2-FC89-4C00-ABE5-A4D51676F943}" srcOrd="0" destOrd="0" presId="urn:microsoft.com/office/officeart/2005/8/layout/orgChart1"/>
    <dgm:cxn modelId="{EA5055F1-D6F1-43E8-AF10-3591DB6CF7D6}" type="presParOf" srcId="{7F3C53B2-FC89-4C00-ABE5-A4D51676F943}" destId="{B006BD08-50D7-434A-BD12-2895354890F0}" srcOrd="0" destOrd="0" presId="urn:microsoft.com/office/officeart/2005/8/layout/orgChart1"/>
    <dgm:cxn modelId="{DD0FDF27-0E7C-4490-8E99-0C64B239EDCA}" type="presParOf" srcId="{7F3C53B2-FC89-4C00-ABE5-A4D51676F943}" destId="{2E7D2EEE-1C55-4965-8ABF-A8D3F73F84B6}" srcOrd="1" destOrd="0" presId="urn:microsoft.com/office/officeart/2005/8/layout/orgChart1"/>
    <dgm:cxn modelId="{79AD14AA-C052-4E9B-A143-AD91F0439514}" type="presParOf" srcId="{2306FA21-71BB-4C3F-BE18-FE3FF475FE41}" destId="{1FC99FCE-A99E-44E2-84D9-D6B6A802B4B3}" srcOrd="1" destOrd="0" presId="urn:microsoft.com/office/officeart/2005/8/layout/orgChart1"/>
    <dgm:cxn modelId="{963E2DEB-971B-469C-8EC0-A5EBAA4B37CA}" type="presParOf" srcId="{2306FA21-71BB-4C3F-BE18-FE3FF475FE41}" destId="{6237584C-8F3F-47D9-BC85-84214EFC11F9}" srcOrd="2" destOrd="0" presId="urn:microsoft.com/office/officeart/2005/8/layout/orgChart1"/>
    <dgm:cxn modelId="{8EF63528-A7E8-4008-8BA2-D6C9F0055D47}" type="presParOf" srcId="{8DFF64FE-F424-4E78-9B00-009200D15678}" destId="{E1F2D51E-405E-47BD-A225-AFD0DC3EF62D}" srcOrd="2" destOrd="0" presId="urn:microsoft.com/office/officeart/2005/8/layout/orgChart1"/>
    <dgm:cxn modelId="{B0B1D26A-8476-4016-AA3B-0A5352B58333}" type="presParOf" srcId="{F3B9EE5A-850B-423E-9802-9C69A17B7B21}" destId="{6CCBAE61-3D2F-4C1D-9FE2-E084E05E0E02}" srcOrd="6" destOrd="0" presId="urn:microsoft.com/office/officeart/2005/8/layout/orgChart1"/>
    <dgm:cxn modelId="{538E7EF4-4CE0-4448-A958-AB9EA3FFFBF8}" type="presParOf" srcId="{F3B9EE5A-850B-423E-9802-9C69A17B7B21}" destId="{409371EF-7293-4621-A386-575042A078A5}" srcOrd="7" destOrd="0" presId="urn:microsoft.com/office/officeart/2005/8/layout/orgChart1"/>
    <dgm:cxn modelId="{D3AC9C35-4C91-47D0-BD65-6642ECC60E2F}" type="presParOf" srcId="{409371EF-7293-4621-A386-575042A078A5}" destId="{A04E48C5-C11D-4C4E-A216-CE145CE2C3A4}" srcOrd="0" destOrd="0" presId="urn:microsoft.com/office/officeart/2005/8/layout/orgChart1"/>
    <dgm:cxn modelId="{F5FF22A9-0016-49F8-8A7B-6C6AD72EB277}" type="presParOf" srcId="{A04E48C5-C11D-4C4E-A216-CE145CE2C3A4}" destId="{7D5A5978-F53F-4906-B9FB-3DF729FB5FFF}" srcOrd="0" destOrd="0" presId="urn:microsoft.com/office/officeart/2005/8/layout/orgChart1"/>
    <dgm:cxn modelId="{CFCA727D-5C3D-450F-8C03-7DDDAFD9A10B}" type="presParOf" srcId="{A04E48C5-C11D-4C4E-A216-CE145CE2C3A4}" destId="{A3857149-E2DB-4C4A-A72D-2C230810345F}" srcOrd="1" destOrd="0" presId="urn:microsoft.com/office/officeart/2005/8/layout/orgChart1"/>
    <dgm:cxn modelId="{9D1AE7D9-4F39-461E-B463-36802F42AA3D}" type="presParOf" srcId="{409371EF-7293-4621-A386-575042A078A5}" destId="{211478B2-86F7-4686-8832-ADCE2DB54FC8}" srcOrd="1" destOrd="0" presId="urn:microsoft.com/office/officeart/2005/8/layout/orgChart1"/>
    <dgm:cxn modelId="{53F89F11-EF8A-4FD3-AA04-7F654E815881}" type="presParOf" srcId="{211478B2-86F7-4686-8832-ADCE2DB54FC8}" destId="{1948722A-DAC1-4475-8FC8-2B2DC26298C3}" srcOrd="0" destOrd="0" presId="urn:microsoft.com/office/officeart/2005/8/layout/orgChart1"/>
    <dgm:cxn modelId="{DFE05D2B-4AAF-4795-83D1-12AFA38EAFBC}" type="presParOf" srcId="{211478B2-86F7-4686-8832-ADCE2DB54FC8}" destId="{11EF2E89-573A-4F84-804E-F65BADE879F4}" srcOrd="1" destOrd="0" presId="urn:microsoft.com/office/officeart/2005/8/layout/orgChart1"/>
    <dgm:cxn modelId="{79915CBE-FD28-44D6-9BEC-E6F84A1F9141}" type="presParOf" srcId="{11EF2E89-573A-4F84-804E-F65BADE879F4}" destId="{0C1DD301-656B-4D9F-B0BF-6BFC998E0B87}" srcOrd="0" destOrd="0" presId="urn:microsoft.com/office/officeart/2005/8/layout/orgChart1"/>
    <dgm:cxn modelId="{11F114A4-7A60-4ACE-A02A-34032341E24B}" type="presParOf" srcId="{0C1DD301-656B-4D9F-B0BF-6BFC998E0B87}" destId="{536AF21D-CFA6-4351-BE9A-1D55F08C66C4}" srcOrd="0" destOrd="0" presId="urn:microsoft.com/office/officeart/2005/8/layout/orgChart1"/>
    <dgm:cxn modelId="{721D034D-6330-4B19-990C-D5E10482FB09}" type="presParOf" srcId="{0C1DD301-656B-4D9F-B0BF-6BFC998E0B87}" destId="{D117FD9E-5068-4125-8F83-362745B4D523}" srcOrd="1" destOrd="0" presId="urn:microsoft.com/office/officeart/2005/8/layout/orgChart1"/>
    <dgm:cxn modelId="{AA1A52BA-505D-44CF-BBE2-F4A166B86EE2}" type="presParOf" srcId="{11EF2E89-573A-4F84-804E-F65BADE879F4}" destId="{A8941208-D135-4604-B32D-9AFF936B351B}" srcOrd="1" destOrd="0" presId="urn:microsoft.com/office/officeart/2005/8/layout/orgChart1"/>
    <dgm:cxn modelId="{7EFFF1E0-3F2B-48D3-AAA6-F42B8F11E9C2}" type="presParOf" srcId="{11EF2E89-573A-4F84-804E-F65BADE879F4}" destId="{AAF670B7-A76B-4B9F-A8A4-879CAEAC8C58}" srcOrd="2" destOrd="0" presId="urn:microsoft.com/office/officeart/2005/8/layout/orgChart1"/>
    <dgm:cxn modelId="{961DB5E5-B5F5-4804-AE08-5FDA6FC924C3}" type="presParOf" srcId="{409371EF-7293-4621-A386-575042A078A5}" destId="{50DAADC0-A3FF-4BDA-838B-2A0E768A1CC0}" srcOrd="2" destOrd="0" presId="urn:microsoft.com/office/officeart/2005/8/layout/orgChart1"/>
    <dgm:cxn modelId="{5DF7DC2A-7C8B-4850-BD94-70CB64C8EF56}" type="presParOf" srcId="{122956AE-8491-41BC-9C98-5E0E9086B250}" destId="{AADF7484-0043-49D8-B144-06C6022BFFD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12F172-BC06-4ABA-81FB-F2D89DE26123}"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9092ECE4-A6D9-4522-A979-F0D2584524F3}">
      <dgm:prSet phldrT="[Text]"/>
      <dgm:spPr/>
      <dgm:t>
        <a:bodyPr/>
        <a:lstStyle/>
        <a:p>
          <a:r>
            <a:rPr lang="en-US" dirty="0"/>
            <a:t>Autonomous Factors</a:t>
          </a:r>
        </a:p>
      </dgm:t>
    </dgm:pt>
    <dgm:pt modelId="{B550F0F4-AB33-40C5-B026-B7FE2382078F}" type="parTrans" cxnId="{51431E24-06D7-4349-903A-D04B06CB2E7F}">
      <dgm:prSet/>
      <dgm:spPr/>
      <dgm:t>
        <a:bodyPr/>
        <a:lstStyle/>
        <a:p>
          <a:endParaRPr lang="en-US"/>
        </a:p>
      </dgm:t>
    </dgm:pt>
    <dgm:pt modelId="{52CEAA8F-45AF-4CD3-90C9-B8E68797007B}" type="sibTrans" cxnId="{51431E24-06D7-4349-903A-D04B06CB2E7F}">
      <dgm:prSet/>
      <dgm:spPr/>
      <dgm:t>
        <a:bodyPr/>
        <a:lstStyle/>
        <a:p>
          <a:endParaRPr lang="en-US"/>
        </a:p>
      </dgm:t>
    </dgm:pt>
    <dgm:pt modelId="{550B760E-86DC-41AB-A1CC-905E0E11FBF0}">
      <dgm:prSet phldrT="[Text]"/>
      <dgm:spPr/>
      <dgm:t>
        <a:bodyPr/>
        <a:lstStyle/>
        <a:p>
          <a:r>
            <a:rPr lang="en-US" dirty="0"/>
            <a:t>Currency in circulation</a:t>
          </a:r>
        </a:p>
      </dgm:t>
    </dgm:pt>
    <dgm:pt modelId="{0924E9FD-A44A-4B35-B964-B9F163CA883A}" type="parTrans" cxnId="{779066EA-57AE-4FAF-82E9-E792B38590D3}">
      <dgm:prSet/>
      <dgm:spPr/>
      <dgm:t>
        <a:bodyPr/>
        <a:lstStyle/>
        <a:p>
          <a:endParaRPr lang="en-US"/>
        </a:p>
      </dgm:t>
    </dgm:pt>
    <dgm:pt modelId="{68C1EA55-6380-4AC9-9F90-12D1033371BE}" type="sibTrans" cxnId="{779066EA-57AE-4FAF-82E9-E792B38590D3}">
      <dgm:prSet/>
      <dgm:spPr/>
      <dgm:t>
        <a:bodyPr/>
        <a:lstStyle/>
        <a:p>
          <a:endParaRPr lang="en-US"/>
        </a:p>
      </dgm:t>
    </dgm:pt>
    <dgm:pt modelId="{C28B933E-2482-4B86-A85E-342D469CC80E}">
      <dgm:prSet phldrT="[Text]" custT="1"/>
      <dgm:spPr/>
      <dgm:t>
        <a:bodyPr/>
        <a:lstStyle/>
        <a:p>
          <a:pPr marL="0" lvl="0" indent="0" algn="ctr" defTabSz="1155700">
            <a:lnSpc>
              <a:spcPct val="90000"/>
            </a:lnSpc>
            <a:spcBef>
              <a:spcPct val="0"/>
            </a:spcBef>
            <a:spcAft>
              <a:spcPct val="35000"/>
            </a:spcAft>
            <a:buNone/>
          </a:pPr>
          <a:r>
            <a:rPr lang="en-US" sz="2600" kern="1200">
              <a:solidFill>
                <a:srgbClr val="FEFEFE"/>
              </a:solidFill>
              <a:latin typeface="Arial" panose="020B0604020202020204"/>
              <a:ea typeface="+mn-ea"/>
              <a:cs typeface="+mn-cs"/>
            </a:rPr>
            <a:t>Government Position</a:t>
          </a:r>
          <a:endParaRPr lang="en-US" sz="2600" kern="1200" dirty="0">
            <a:solidFill>
              <a:srgbClr val="FEFEFE"/>
            </a:solidFill>
            <a:latin typeface="Arial" panose="020B0604020202020204"/>
            <a:ea typeface="+mn-ea"/>
            <a:cs typeface="+mn-cs"/>
          </a:endParaRPr>
        </a:p>
      </dgm:t>
    </dgm:pt>
    <dgm:pt modelId="{9E83A516-FB95-4361-AADD-16E93A5B353E}" type="parTrans" cxnId="{02AC7904-A4A5-4DEB-AE3D-0493B0861116}">
      <dgm:prSet/>
      <dgm:spPr/>
      <dgm:t>
        <a:bodyPr/>
        <a:lstStyle/>
        <a:p>
          <a:endParaRPr lang="en-US"/>
        </a:p>
      </dgm:t>
    </dgm:pt>
    <dgm:pt modelId="{64622E44-603A-40D3-BE4B-C8E386BBB445}" type="sibTrans" cxnId="{02AC7904-A4A5-4DEB-AE3D-0493B0861116}">
      <dgm:prSet/>
      <dgm:spPr/>
      <dgm:t>
        <a:bodyPr/>
        <a:lstStyle/>
        <a:p>
          <a:endParaRPr lang="en-US"/>
        </a:p>
      </dgm:t>
    </dgm:pt>
    <dgm:pt modelId="{BB8AAAE9-744C-4F41-9270-DE0575A56F5D}">
      <dgm:prSet phldrT="[Text]"/>
      <dgm:spPr/>
      <dgm:t>
        <a:bodyPr/>
        <a:lstStyle/>
        <a:p>
          <a:r>
            <a:rPr lang="en-US" dirty="0"/>
            <a:t>Net foreign assets</a:t>
          </a:r>
        </a:p>
      </dgm:t>
    </dgm:pt>
    <dgm:pt modelId="{BFF6E8BD-A0E6-4F45-9C8D-374992BDD349}" type="parTrans" cxnId="{AA71504C-36B0-4594-A0E9-1140024ADB9F}">
      <dgm:prSet/>
      <dgm:spPr/>
      <dgm:t>
        <a:bodyPr/>
        <a:lstStyle/>
        <a:p>
          <a:endParaRPr lang="en-US"/>
        </a:p>
      </dgm:t>
    </dgm:pt>
    <dgm:pt modelId="{F24F5DEB-FAEF-443E-8889-90E8C40C78C9}" type="sibTrans" cxnId="{AA71504C-36B0-4594-A0E9-1140024ADB9F}">
      <dgm:prSet/>
      <dgm:spPr/>
      <dgm:t>
        <a:bodyPr/>
        <a:lstStyle/>
        <a:p>
          <a:endParaRPr lang="en-US"/>
        </a:p>
      </dgm:t>
    </dgm:pt>
    <dgm:pt modelId="{C3B70286-332C-489E-85E2-A0568BB70B72}">
      <dgm:prSet phldrT="[Text]"/>
      <dgm:spPr/>
      <dgm:t>
        <a:bodyPr/>
        <a:lstStyle/>
        <a:p>
          <a:r>
            <a:rPr lang="en-US" dirty="0"/>
            <a:t>Other</a:t>
          </a:r>
        </a:p>
      </dgm:t>
    </dgm:pt>
    <dgm:pt modelId="{BEC72A7F-F897-4BDD-B6D7-2DA0DC6B9E84}" type="parTrans" cxnId="{F420DBD6-0713-4167-B09C-AB478BA8B000}">
      <dgm:prSet/>
      <dgm:spPr/>
      <dgm:t>
        <a:bodyPr/>
        <a:lstStyle/>
        <a:p>
          <a:endParaRPr lang="en-US"/>
        </a:p>
      </dgm:t>
    </dgm:pt>
    <dgm:pt modelId="{C64A9E32-5E72-40BE-9345-E8F2E1EBAA9B}" type="sibTrans" cxnId="{F420DBD6-0713-4167-B09C-AB478BA8B000}">
      <dgm:prSet/>
      <dgm:spPr/>
      <dgm:t>
        <a:bodyPr/>
        <a:lstStyle/>
        <a:p>
          <a:endParaRPr lang="en-US"/>
        </a:p>
      </dgm:t>
    </dgm:pt>
    <dgm:pt modelId="{52EB738C-6569-4ED6-80EF-581FDAD066D6}">
      <dgm:prSet phldrT="[Text]"/>
      <dgm:spPr/>
      <dgm:t>
        <a:bodyPr/>
        <a:lstStyle/>
        <a:p>
          <a:r>
            <a:rPr lang="en-US" dirty="0"/>
            <a:t>Treasury forecast bias-corrected </a:t>
          </a:r>
        </a:p>
      </dgm:t>
    </dgm:pt>
    <dgm:pt modelId="{96470D0A-3B4F-4F17-B634-9E108C659935}" type="parTrans" cxnId="{426DA09B-4ABD-4538-B788-B219707B72B6}">
      <dgm:prSet/>
      <dgm:spPr/>
      <dgm:t>
        <a:bodyPr/>
        <a:lstStyle/>
        <a:p>
          <a:endParaRPr lang="en-US"/>
        </a:p>
      </dgm:t>
    </dgm:pt>
    <dgm:pt modelId="{FDA898C7-8AB9-4314-A678-6CF03203BD21}" type="sibTrans" cxnId="{426DA09B-4ABD-4538-B788-B219707B72B6}">
      <dgm:prSet/>
      <dgm:spPr/>
      <dgm:t>
        <a:bodyPr/>
        <a:lstStyle/>
        <a:p>
          <a:endParaRPr lang="en-US"/>
        </a:p>
      </dgm:t>
    </dgm:pt>
    <dgm:pt modelId="{C4FA58D2-BF5C-46FB-9E0F-A903E522678D}">
      <dgm:prSet phldrT="[Text]"/>
      <dgm:spPr/>
      <dgm:t>
        <a:bodyPr/>
        <a:lstStyle/>
        <a:p>
          <a:r>
            <a:rPr lang="en-US" dirty="0"/>
            <a:t>Time-series seasonality model</a:t>
          </a:r>
        </a:p>
      </dgm:t>
    </dgm:pt>
    <dgm:pt modelId="{654C2C01-3EBB-40F4-89B6-1F6A7A533F3E}" type="parTrans" cxnId="{AC144AFF-BEB2-4857-9367-09AFA75B5EF9}">
      <dgm:prSet/>
      <dgm:spPr>
        <a:ln>
          <a:solidFill>
            <a:schemeClr val="accent1"/>
          </a:solidFill>
          <a:tailEnd w="lg" len="lg"/>
        </a:ln>
      </dgm:spPr>
      <dgm:t>
        <a:bodyPr/>
        <a:lstStyle/>
        <a:p>
          <a:endParaRPr lang="en-US"/>
        </a:p>
      </dgm:t>
    </dgm:pt>
    <dgm:pt modelId="{BC85BA90-480E-43D6-8148-0F2EABD477B3}" type="sibTrans" cxnId="{AC144AFF-BEB2-4857-9367-09AFA75B5EF9}">
      <dgm:prSet/>
      <dgm:spPr/>
      <dgm:t>
        <a:bodyPr/>
        <a:lstStyle/>
        <a:p>
          <a:endParaRPr lang="en-US"/>
        </a:p>
      </dgm:t>
    </dgm:pt>
    <dgm:pt modelId="{5083810A-6878-4260-839B-753E4D9E9808}">
      <dgm:prSet phldrT="[Text]"/>
      <dgm:spPr/>
      <dgm:t>
        <a:bodyPr/>
        <a:lstStyle/>
        <a:p>
          <a:r>
            <a:rPr lang="en-US" dirty="0"/>
            <a:t>Time series volatility model</a:t>
          </a:r>
        </a:p>
      </dgm:t>
    </dgm:pt>
    <dgm:pt modelId="{A0DAD691-4262-4050-BEC8-38AF0CD91FF5}" type="parTrans" cxnId="{CD946FD4-13BF-4B9D-8255-DA031E12D600}">
      <dgm:prSet/>
      <dgm:spPr/>
      <dgm:t>
        <a:bodyPr/>
        <a:lstStyle/>
        <a:p>
          <a:endParaRPr lang="en-US"/>
        </a:p>
      </dgm:t>
    </dgm:pt>
    <dgm:pt modelId="{588D1538-5C0D-4DBB-B7E3-722B6AEB9770}" type="sibTrans" cxnId="{CD946FD4-13BF-4B9D-8255-DA031E12D600}">
      <dgm:prSet/>
      <dgm:spPr/>
      <dgm:t>
        <a:bodyPr/>
        <a:lstStyle/>
        <a:p>
          <a:endParaRPr lang="en-US"/>
        </a:p>
      </dgm:t>
    </dgm:pt>
    <dgm:pt modelId="{A5E1D02E-67A6-495D-B07D-5A3C8DB26F46}">
      <dgm:prSet phldrT="[Text]"/>
      <dgm:spPr/>
      <dgm:t>
        <a:bodyPr/>
        <a:lstStyle/>
        <a:p>
          <a:r>
            <a:rPr lang="en-US" dirty="0"/>
            <a:t>Expert judgment/ad-hoc model</a:t>
          </a:r>
        </a:p>
      </dgm:t>
    </dgm:pt>
    <dgm:pt modelId="{411EF57B-52B4-4FF5-8CBD-A0762D63F1DB}" type="parTrans" cxnId="{72465AC5-C47B-442C-82A2-E24D802C234C}">
      <dgm:prSet/>
      <dgm:spPr/>
      <dgm:t>
        <a:bodyPr/>
        <a:lstStyle/>
        <a:p>
          <a:endParaRPr lang="en-US"/>
        </a:p>
      </dgm:t>
    </dgm:pt>
    <dgm:pt modelId="{60A7B346-4F98-4541-9FDD-10B7B013E887}" type="sibTrans" cxnId="{72465AC5-C47B-442C-82A2-E24D802C234C}">
      <dgm:prSet/>
      <dgm:spPr/>
      <dgm:t>
        <a:bodyPr/>
        <a:lstStyle/>
        <a:p>
          <a:endParaRPr lang="en-US"/>
        </a:p>
      </dgm:t>
    </dgm:pt>
    <dgm:pt modelId="{8FA43CAB-1E50-48C2-AD19-2FC4F6AF98F5}">
      <dgm:prSet/>
      <dgm:spPr>
        <a:solidFill>
          <a:srgbClr val="F79646"/>
        </a:solidFill>
      </dgm:spPr>
      <dgm:t>
        <a:bodyPr/>
        <a:lstStyle/>
        <a:p>
          <a:r>
            <a:rPr lang="en-US" dirty="0"/>
            <a:t>Forecasts Aggregation via Hierarchical Methods</a:t>
          </a:r>
        </a:p>
      </dgm:t>
    </dgm:pt>
    <dgm:pt modelId="{F77AD596-95F5-4428-8D4B-079B22838BBA}" type="parTrans" cxnId="{635FEEE2-4B89-48B0-9D25-87FDBA2088DF}">
      <dgm:prSet/>
      <dgm:spPr/>
      <dgm:t>
        <a:bodyPr/>
        <a:lstStyle/>
        <a:p>
          <a:endParaRPr lang="en-US"/>
        </a:p>
      </dgm:t>
    </dgm:pt>
    <dgm:pt modelId="{D2E2474C-0D06-42E9-9B42-4F6DCCA8E4C9}" type="sibTrans" cxnId="{635FEEE2-4B89-48B0-9D25-87FDBA2088DF}">
      <dgm:prSet/>
      <dgm:spPr/>
      <dgm:t>
        <a:bodyPr/>
        <a:lstStyle/>
        <a:p>
          <a:endParaRPr lang="en-US"/>
        </a:p>
      </dgm:t>
    </dgm:pt>
    <dgm:pt modelId="{297E34E6-241C-49BE-8300-E83A984C8473}" type="pres">
      <dgm:prSet presAssocID="{4D12F172-BC06-4ABA-81FB-F2D89DE26123}" presName="hierChild1" presStyleCnt="0">
        <dgm:presLayoutVars>
          <dgm:orgChart val="1"/>
          <dgm:chPref val="1"/>
          <dgm:dir/>
          <dgm:animOne val="branch"/>
          <dgm:animLvl val="lvl"/>
          <dgm:resizeHandles/>
        </dgm:presLayoutVars>
      </dgm:prSet>
      <dgm:spPr/>
    </dgm:pt>
    <dgm:pt modelId="{122956AE-8491-41BC-9C98-5E0E9086B250}" type="pres">
      <dgm:prSet presAssocID="{9092ECE4-A6D9-4522-A979-F0D2584524F3}" presName="hierRoot1" presStyleCnt="0">
        <dgm:presLayoutVars>
          <dgm:hierBranch val="init"/>
        </dgm:presLayoutVars>
      </dgm:prSet>
      <dgm:spPr/>
    </dgm:pt>
    <dgm:pt modelId="{7499227C-9650-4CC8-AD0D-61D5F8DB8E4C}" type="pres">
      <dgm:prSet presAssocID="{9092ECE4-A6D9-4522-A979-F0D2584524F3}" presName="rootComposite1" presStyleCnt="0"/>
      <dgm:spPr/>
    </dgm:pt>
    <dgm:pt modelId="{994905C2-5276-44DD-A0B9-EF625E308F00}" type="pres">
      <dgm:prSet presAssocID="{9092ECE4-A6D9-4522-A979-F0D2584524F3}" presName="rootText1" presStyleLbl="node0" presStyleIdx="0" presStyleCnt="2">
        <dgm:presLayoutVars>
          <dgm:chPref val="3"/>
        </dgm:presLayoutVars>
      </dgm:prSet>
      <dgm:spPr/>
    </dgm:pt>
    <dgm:pt modelId="{AE924514-9300-4144-9DB6-7465FC7F70F2}" type="pres">
      <dgm:prSet presAssocID="{9092ECE4-A6D9-4522-A979-F0D2584524F3}" presName="rootConnector1" presStyleLbl="node1" presStyleIdx="0" presStyleCnt="0"/>
      <dgm:spPr/>
    </dgm:pt>
    <dgm:pt modelId="{F3B9EE5A-850B-423E-9802-9C69A17B7B21}" type="pres">
      <dgm:prSet presAssocID="{9092ECE4-A6D9-4522-A979-F0D2584524F3}" presName="hierChild2" presStyleCnt="0"/>
      <dgm:spPr/>
    </dgm:pt>
    <dgm:pt modelId="{52041A7D-9197-4403-A211-5A15CDF1BC6D}" type="pres">
      <dgm:prSet presAssocID="{0924E9FD-A44A-4B35-B964-B9F163CA883A}" presName="Name37" presStyleLbl="parChTrans1D2" presStyleIdx="0" presStyleCnt="4"/>
      <dgm:spPr/>
    </dgm:pt>
    <dgm:pt modelId="{3997040B-BE52-4F52-A64A-3A7AFD16BEBC}" type="pres">
      <dgm:prSet presAssocID="{550B760E-86DC-41AB-A1CC-905E0E11FBF0}" presName="hierRoot2" presStyleCnt="0">
        <dgm:presLayoutVars>
          <dgm:hierBranch val="init"/>
        </dgm:presLayoutVars>
      </dgm:prSet>
      <dgm:spPr/>
    </dgm:pt>
    <dgm:pt modelId="{38C78566-D7FE-4D51-B2F2-1CB136EAF877}" type="pres">
      <dgm:prSet presAssocID="{550B760E-86DC-41AB-A1CC-905E0E11FBF0}" presName="rootComposite" presStyleCnt="0"/>
      <dgm:spPr/>
    </dgm:pt>
    <dgm:pt modelId="{D18C4D48-61F7-462B-95A3-D576F3FC8F66}" type="pres">
      <dgm:prSet presAssocID="{550B760E-86DC-41AB-A1CC-905E0E11FBF0}" presName="rootText" presStyleLbl="node2" presStyleIdx="0" presStyleCnt="4">
        <dgm:presLayoutVars>
          <dgm:chPref val="3"/>
        </dgm:presLayoutVars>
      </dgm:prSet>
      <dgm:spPr/>
    </dgm:pt>
    <dgm:pt modelId="{1A207C85-0095-4CBA-AF63-04A6393B3776}" type="pres">
      <dgm:prSet presAssocID="{550B760E-86DC-41AB-A1CC-905E0E11FBF0}" presName="rootConnector" presStyleLbl="node2" presStyleIdx="0" presStyleCnt="4"/>
      <dgm:spPr/>
    </dgm:pt>
    <dgm:pt modelId="{84348644-2C0A-4E6C-85E0-5B2BBC47035D}" type="pres">
      <dgm:prSet presAssocID="{550B760E-86DC-41AB-A1CC-905E0E11FBF0}" presName="hierChild4" presStyleCnt="0"/>
      <dgm:spPr/>
    </dgm:pt>
    <dgm:pt modelId="{AD75F90F-55B6-4435-92F8-05978F2EABC5}" type="pres">
      <dgm:prSet presAssocID="{654C2C01-3EBB-40F4-89B6-1F6A7A533F3E}" presName="Name37" presStyleLbl="parChTrans1D3" presStyleIdx="0" presStyleCnt="4"/>
      <dgm:spPr/>
    </dgm:pt>
    <dgm:pt modelId="{5FB3AC23-77D4-4D7E-955A-08DD4F0DB506}" type="pres">
      <dgm:prSet presAssocID="{C4FA58D2-BF5C-46FB-9E0F-A903E522678D}" presName="hierRoot2" presStyleCnt="0">
        <dgm:presLayoutVars>
          <dgm:hierBranch val="init"/>
        </dgm:presLayoutVars>
      </dgm:prSet>
      <dgm:spPr/>
    </dgm:pt>
    <dgm:pt modelId="{01485BE5-9C5D-447B-B5CC-6BC7B5B2F440}" type="pres">
      <dgm:prSet presAssocID="{C4FA58D2-BF5C-46FB-9E0F-A903E522678D}" presName="rootComposite" presStyleCnt="0"/>
      <dgm:spPr/>
    </dgm:pt>
    <dgm:pt modelId="{F983FAD2-5E97-45C7-92AE-C6109CAEE761}" type="pres">
      <dgm:prSet presAssocID="{C4FA58D2-BF5C-46FB-9E0F-A903E522678D}" presName="rootText" presStyleLbl="node3" presStyleIdx="0" presStyleCnt="4">
        <dgm:presLayoutVars>
          <dgm:chPref val="3"/>
        </dgm:presLayoutVars>
      </dgm:prSet>
      <dgm:spPr/>
    </dgm:pt>
    <dgm:pt modelId="{2A835156-C12E-4EC9-B49D-E9232BABCBD7}" type="pres">
      <dgm:prSet presAssocID="{C4FA58D2-BF5C-46FB-9E0F-A903E522678D}" presName="rootConnector" presStyleLbl="node3" presStyleIdx="0" presStyleCnt="4"/>
      <dgm:spPr/>
    </dgm:pt>
    <dgm:pt modelId="{02E41055-04A0-4C25-B364-D8C84352091A}" type="pres">
      <dgm:prSet presAssocID="{C4FA58D2-BF5C-46FB-9E0F-A903E522678D}" presName="hierChild4" presStyleCnt="0"/>
      <dgm:spPr/>
    </dgm:pt>
    <dgm:pt modelId="{1CFF85F9-1654-427B-8D0A-557FFC1C3E2D}" type="pres">
      <dgm:prSet presAssocID="{C4FA58D2-BF5C-46FB-9E0F-A903E522678D}" presName="hierChild5" presStyleCnt="0"/>
      <dgm:spPr/>
    </dgm:pt>
    <dgm:pt modelId="{4DD243E7-CCCA-4BB2-BCA2-92F930DFB32E}" type="pres">
      <dgm:prSet presAssocID="{550B760E-86DC-41AB-A1CC-905E0E11FBF0}" presName="hierChild5" presStyleCnt="0"/>
      <dgm:spPr/>
    </dgm:pt>
    <dgm:pt modelId="{0890CB78-39F1-4EBA-9895-45E50621DF8F}" type="pres">
      <dgm:prSet presAssocID="{9E83A516-FB95-4361-AADD-16E93A5B353E}" presName="Name37" presStyleLbl="parChTrans1D2" presStyleIdx="1" presStyleCnt="4"/>
      <dgm:spPr/>
    </dgm:pt>
    <dgm:pt modelId="{6368CD3E-D756-4D16-82CA-295EFB8E4F05}" type="pres">
      <dgm:prSet presAssocID="{C28B933E-2482-4B86-A85E-342D469CC80E}" presName="hierRoot2" presStyleCnt="0">
        <dgm:presLayoutVars>
          <dgm:hierBranch val="init"/>
        </dgm:presLayoutVars>
      </dgm:prSet>
      <dgm:spPr/>
    </dgm:pt>
    <dgm:pt modelId="{FFF7A100-8E24-451E-8839-F35FDCDD2D0D}" type="pres">
      <dgm:prSet presAssocID="{C28B933E-2482-4B86-A85E-342D469CC80E}" presName="rootComposite" presStyleCnt="0"/>
      <dgm:spPr/>
    </dgm:pt>
    <dgm:pt modelId="{19717C1D-D276-4424-8BE1-54633BB9F061}" type="pres">
      <dgm:prSet presAssocID="{C28B933E-2482-4B86-A85E-342D469CC80E}" presName="rootText" presStyleLbl="node2" presStyleIdx="1" presStyleCnt="4">
        <dgm:presLayoutVars>
          <dgm:chPref val="3"/>
        </dgm:presLayoutVars>
      </dgm:prSet>
      <dgm:spPr/>
    </dgm:pt>
    <dgm:pt modelId="{2DA03722-6055-4DDD-BF16-5EE5A3AB0888}" type="pres">
      <dgm:prSet presAssocID="{C28B933E-2482-4B86-A85E-342D469CC80E}" presName="rootConnector" presStyleLbl="node2" presStyleIdx="1" presStyleCnt="4"/>
      <dgm:spPr/>
    </dgm:pt>
    <dgm:pt modelId="{A3CA1457-683A-46D4-9956-E032207E2564}" type="pres">
      <dgm:prSet presAssocID="{C28B933E-2482-4B86-A85E-342D469CC80E}" presName="hierChild4" presStyleCnt="0"/>
      <dgm:spPr/>
    </dgm:pt>
    <dgm:pt modelId="{4D1992ED-E71A-4792-9FA3-FAA8B88FE5D6}" type="pres">
      <dgm:prSet presAssocID="{96470D0A-3B4F-4F17-B634-9E108C659935}" presName="Name37" presStyleLbl="parChTrans1D3" presStyleIdx="1" presStyleCnt="4"/>
      <dgm:spPr/>
    </dgm:pt>
    <dgm:pt modelId="{EE095E78-D797-48C4-99C0-F7485001A571}" type="pres">
      <dgm:prSet presAssocID="{52EB738C-6569-4ED6-80EF-581FDAD066D6}" presName="hierRoot2" presStyleCnt="0">
        <dgm:presLayoutVars>
          <dgm:hierBranch val="init"/>
        </dgm:presLayoutVars>
      </dgm:prSet>
      <dgm:spPr/>
    </dgm:pt>
    <dgm:pt modelId="{81E249E4-2662-4DBC-941F-B4A77501C9A2}" type="pres">
      <dgm:prSet presAssocID="{52EB738C-6569-4ED6-80EF-581FDAD066D6}" presName="rootComposite" presStyleCnt="0"/>
      <dgm:spPr/>
    </dgm:pt>
    <dgm:pt modelId="{7F23F370-938E-473B-A582-791BDBD9101D}" type="pres">
      <dgm:prSet presAssocID="{52EB738C-6569-4ED6-80EF-581FDAD066D6}" presName="rootText" presStyleLbl="node3" presStyleIdx="1" presStyleCnt="4">
        <dgm:presLayoutVars>
          <dgm:chPref val="3"/>
        </dgm:presLayoutVars>
      </dgm:prSet>
      <dgm:spPr/>
    </dgm:pt>
    <dgm:pt modelId="{E29B6E5A-915E-4A4F-9934-BFDC7799EB5E}" type="pres">
      <dgm:prSet presAssocID="{52EB738C-6569-4ED6-80EF-581FDAD066D6}" presName="rootConnector" presStyleLbl="node3" presStyleIdx="1" presStyleCnt="4"/>
      <dgm:spPr/>
    </dgm:pt>
    <dgm:pt modelId="{DD2734A0-0E53-4BC4-8C6D-6B6FB961BBCB}" type="pres">
      <dgm:prSet presAssocID="{52EB738C-6569-4ED6-80EF-581FDAD066D6}" presName="hierChild4" presStyleCnt="0"/>
      <dgm:spPr/>
    </dgm:pt>
    <dgm:pt modelId="{02ADF45B-41E0-46D5-8BFC-4ADCFE2AFCA4}" type="pres">
      <dgm:prSet presAssocID="{52EB738C-6569-4ED6-80EF-581FDAD066D6}" presName="hierChild5" presStyleCnt="0"/>
      <dgm:spPr/>
    </dgm:pt>
    <dgm:pt modelId="{EE4D4624-CBED-4468-899A-71E883A5339C}" type="pres">
      <dgm:prSet presAssocID="{C28B933E-2482-4B86-A85E-342D469CC80E}" presName="hierChild5" presStyleCnt="0"/>
      <dgm:spPr/>
    </dgm:pt>
    <dgm:pt modelId="{87C84A40-2E28-4972-8825-BA3BD07C289B}" type="pres">
      <dgm:prSet presAssocID="{BFF6E8BD-A0E6-4F45-9C8D-374992BDD349}" presName="Name37" presStyleLbl="parChTrans1D2" presStyleIdx="2" presStyleCnt="4"/>
      <dgm:spPr/>
    </dgm:pt>
    <dgm:pt modelId="{8DFF64FE-F424-4E78-9B00-009200D15678}" type="pres">
      <dgm:prSet presAssocID="{BB8AAAE9-744C-4F41-9270-DE0575A56F5D}" presName="hierRoot2" presStyleCnt="0">
        <dgm:presLayoutVars>
          <dgm:hierBranch val="init"/>
        </dgm:presLayoutVars>
      </dgm:prSet>
      <dgm:spPr/>
    </dgm:pt>
    <dgm:pt modelId="{24AA4481-9C56-4D60-8917-F58123592702}" type="pres">
      <dgm:prSet presAssocID="{BB8AAAE9-744C-4F41-9270-DE0575A56F5D}" presName="rootComposite" presStyleCnt="0"/>
      <dgm:spPr/>
    </dgm:pt>
    <dgm:pt modelId="{4B808437-76F7-4B9F-AF84-7278D63A3A06}" type="pres">
      <dgm:prSet presAssocID="{BB8AAAE9-744C-4F41-9270-DE0575A56F5D}" presName="rootText" presStyleLbl="node2" presStyleIdx="2" presStyleCnt="4">
        <dgm:presLayoutVars>
          <dgm:chPref val="3"/>
        </dgm:presLayoutVars>
      </dgm:prSet>
      <dgm:spPr/>
    </dgm:pt>
    <dgm:pt modelId="{85EDA1D5-1D04-46FE-B6AD-25E4BA6DE10F}" type="pres">
      <dgm:prSet presAssocID="{BB8AAAE9-744C-4F41-9270-DE0575A56F5D}" presName="rootConnector" presStyleLbl="node2" presStyleIdx="2" presStyleCnt="4"/>
      <dgm:spPr/>
    </dgm:pt>
    <dgm:pt modelId="{174E61FC-2C95-47B3-B7AA-4ED1A160B5E1}" type="pres">
      <dgm:prSet presAssocID="{BB8AAAE9-744C-4F41-9270-DE0575A56F5D}" presName="hierChild4" presStyleCnt="0"/>
      <dgm:spPr/>
    </dgm:pt>
    <dgm:pt modelId="{F5C57751-13C8-4D9D-AEAA-BB9D005219A0}" type="pres">
      <dgm:prSet presAssocID="{A0DAD691-4262-4050-BEC8-38AF0CD91FF5}" presName="Name37" presStyleLbl="parChTrans1D3" presStyleIdx="2" presStyleCnt="4"/>
      <dgm:spPr/>
    </dgm:pt>
    <dgm:pt modelId="{4A9FDA3B-0FF6-44D4-ADC0-23DDB6A3DC32}" type="pres">
      <dgm:prSet presAssocID="{5083810A-6878-4260-839B-753E4D9E9808}" presName="hierRoot2" presStyleCnt="0">
        <dgm:presLayoutVars>
          <dgm:hierBranch val="init"/>
        </dgm:presLayoutVars>
      </dgm:prSet>
      <dgm:spPr/>
    </dgm:pt>
    <dgm:pt modelId="{99BE8AB1-B67B-49D1-ABB3-6BA49A938275}" type="pres">
      <dgm:prSet presAssocID="{5083810A-6878-4260-839B-753E4D9E9808}" presName="rootComposite" presStyleCnt="0"/>
      <dgm:spPr/>
    </dgm:pt>
    <dgm:pt modelId="{2F03EF87-F0FC-44D3-968D-CAB808275A54}" type="pres">
      <dgm:prSet presAssocID="{5083810A-6878-4260-839B-753E4D9E9808}" presName="rootText" presStyleLbl="node3" presStyleIdx="2" presStyleCnt="4">
        <dgm:presLayoutVars>
          <dgm:chPref val="3"/>
        </dgm:presLayoutVars>
      </dgm:prSet>
      <dgm:spPr/>
    </dgm:pt>
    <dgm:pt modelId="{81FBCCA8-C78C-4051-8402-140EF3DAD18F}" type="pres">
      <dgm:prSet presAssocID="{5083810A-6878-4260-839B-753E4D9E9808}" presName="rootConnector" presStyleLbl="node3" presStyleIdx="2" presStyleCnt="4"/>
      <dgm:spPr/>
    </dgm:pt>
    <dgm:pt modelId="{E7D89E54-814A-4C91-89D9-E4FCAC9F36A7}" type="pres">
      <dgm:prSet presAssocID="{5083810A-6878-4260-839B-753E4D9E9808}" presName="hierChild4" presStyleCnt="0"/>
      <dgm:spPr/>
    </dgm:pt>
    <dgm:pt modelId="{CA4A28D3-A9C7-42F8-AAAD-3436793686E2}" type="pres">
      <dgm:prSet presAssocID="{5083810A-6878-4260-839B-753E4D9E9808}" presName="hierChild5" presStyleCnt="0"/>
      <dgm:spPr/>
    </dgm:pt>
    <dgm:pt modelId="{E1F2D51E-405E-47BD-A225-AFD0DC3EF62D}" type="pres">
      <dgm:prSet presAssocID="{BB8AAAE9-744C-4F41-9270-DE0575A56F5D}" presName="hierChild5" presStyleCnt="0"/>
      <dgm:spPr/>
    </dgm:pt>
    <dgm:pt modelId="{6CCBAE61-3D2F-4C1D-9FE2-E084E05E0E02}" type="pres">
      <dgm:prSet presAssocID="{BEC72A7F-F897-4BDD-B6D7-2DA0DC6B9E84}" presName="Name37" presStyleLbl="parChTrans1D2" presStyleIdx="3" presStyleCnt="4"/>
      <dgm:spPr/>
    </dgm:pt>
    <dgm:pt modelId="{409371EF-7293-4621-A386-575042A078A5}" type="pres">
      <dgm:prSet presAssocID="{C3B70286-332C-489E-85E2-A0568BB70B72}" presName="hierRoot2" presStyleCnt="0">
        <dgm:presLayoutVars>
          <dgm:hierBranch val="init"/>
        </dgm:presLayoutVars>
      </dgm:prSet>
      <dgm:spPr/>
    </dgm:pt>
    <dgm:pt modelId="{A04E48C5-C11D-4C4E-A216-CE145CE2C3A4}" type="pres">
      <dgm:prSet presAssocID="{C3B70286-332C-489E-85E2-A0568BB70B72}" presName="rootComposite" presStyleCnt="0"/>
      <dgm:spPr/>
    </dgm:pt>
    <dgm:pt modelId="{7D5A5978-F53F-4906-B9FB-3DF729FB5FFF}" type="pres">
      <dgm:prSet presAssocID="{C3B70286-332C-489E-85E2-A0568BB70B72}" presName="rootText" presStyleLbl="node2" presStyleIdx="3" presStyleCnt="4">
        <dgm:presLayoutVars>
          <dgm:chPref val="3"/>
        </dgm:presLayoutVars>
      </dgm:prSet>
      <dgm:spPr/>
    </dgm:pt>
    <dgm:pt modelId="{A3857149-E2DB-4C4A-A72D-2C230810345F}" type="pres">
      <dgm:prSet presAssocID="{C3B70286-332C-489E-85E2-A0568BB70B72}" presName="rootConnector" presStyleLbl="node2" presStyleIdx="3" presStyleCnt="4"/>
      <dgm:spPr/>
    </dgm:pt>
    <dgm:pt modelId="{211478B2-86F7-4686-8832-ADCE2DB54FC8}" type="pres">
      <dgm:prSet presAssocID="{C3B70286-332C-489E-85E2-A0568BB70B72}" presName="hierChild4" presStyleCnt="0"/>
      <dgm:spPr/>
    </dgm:pt>
    <dgm:pt modelId="{1948722A-DAC1-4475-8FC8-2B2DC26298C3}" type="pres">
      <dgm:prSet presAssocID="{411EF57B-52B4-4FF5-8CBD-A0762D63F1DB}" presName="Name37" presStyleLbl="parChTrans1D3" presStyleIdx="3" presStyleCnt="4"/>
      <dgm:spPr/>
    </dgm:pt>
    <dgm:pt modelId="{11EF2E89-573A-4F84-804E-F65BADE879F4}" type="pres">
      <dgm:prSet presAssocID="{A5E1D02E-67A6-495D-B07D-5A3C8DB26F46}" presName="hierRoot2" presStyleCnt="0">
        <dgm:presLayoutVars>
          <dgm:hierBranch val="init"/>
        </dgm:presLayoutVars>
      </dgm:prSet>
      <dgm:spPr/>
    </dgm:pt>
    <dgm:pt modelId="{0C1DD301-656B-4D9F-B0BF-6BFC998E0B87}" type="pres">
      <dgm:prSet presAssocID="{A5E1D02E-67A6-495D-B07D-5A3C8DB26F46}" presName="rootComposite" presStyleCnt="0"/>
      <dgm:spPr/>
    </dgm:pt>
    <dgm:pt modelId="{536AF21D-CFA6-4351-BE9A-1D55F08C66C4}" type="pres">
      <dgm:prSet presAssocID="{A5E1D02E-67A6-495D-B07D-5A3C8DB26F46}" presName="rootText" presStyleLbl="node3" presStyleIdx="3" presStyleCnt="4">
        <dgm:presLayoutVars>
          <dgm:chPref val="3"/>
        </dgm:presLayoutVars>
      </dgm:prSet>
      <dgm:spPr/>
    </dgm:pt>
    <dgm:pt modelId="{D117FD9E-5068-4125-8F83-362745B4D523}" type="pres">
      <dgm:prSet presAssocID="{A5E1D02E-67A6-495D-B07D-5A3C8DB26F46}" presName="rootConnector" presStyleLbl="node3" presStyleIdx="3" presStyleCnt="4"/>
      <dgm:spPr/>
    </dgm:pt>
    <dgm:pt modelId="{A8941208-D135-4604-B32D-9AFF936B351B}" type="pres">
      <dgm:prSet presAssocID="{A5E1D02E-67A6-495D-B07D-5A3C8DB26F46}" presName="hierChild4" presStyleCnt="0"/>
      <dgm:spPr/>
    </dgm:pt>
    <dgm:pt modelId="{AAF670B7-A76B-4B9F-A8A4-879CAEAC8C58}" type="pres">
      <dgm:prSet presAssocID="{A5E1D02E-67A6-495D-B07D-5A3C8DB26F46}" presName="hierChild5" presStyleCnt="0"/>
      <dgm:spPr/>
    </dgm:pt>
    <dgm:pt modelId="{50DAADC0-A3FF-4BDA-838B-2A0E768A1CC0}" type="pres">
      <dgm:prSet presAssocID="{C3B70286-332C-489E-85E2-A0568BB70B72}" presName="hierChild5" presStyleCnt="0"/>
      <dgm:spPr/>
    </dgm:pt>
    <dgm:pt modelId="{AADF7484-0043-49D8-B144-06C6022BFFD3}" type="pres">
      <dgm:prSet presAssocID="{9092ECE4-A6D9-4522-A979-F0D2584524F3}" presName="hierChild3" presStyleCnt="0"/>
      <dgm:spPr/>
    </dgm:pt>
    <dgm:pt modelId="{37B82CE7-7DF4-4A78-8EE6-1545CF3BDDBD}" type="pres">
      <dgm:prSet presAssocID="{8FA43CAB-1E50-48C2-AD19-2FC4F6AF98F5}" presName="hierRoot1" presStyleCnt="0">
        <dgm:presLayoutVars>
          <dgm:hierBranch val="init"/>
        </dgm:presLayoutVars>
      </dgm:prSet>
      <dgm:spPr/>
    </dgm:pt>
    <dgm:pt modelId="{B7EDBD90-0FEE-4304-B64B-14200F1D7CD8}" type="pres">
      <dgm:prSet presAssocID="{8FA43CAB-1E50-48C2-AD19-2FC4F6AF98F5}" presName="rootComposite1" presStyleCnt="0"/>
      <dgm:spPr/>
    </dgm:pt>
    <dgm:pt modelId="{F7D3A5AF-8A8A-4CD9-B44A-909B27A953CB}" type="pres">
      <dgm:prSet presAssocID="{8FA43CAB-1E50-48C2-AD19-2FC4F6AF98F5}" presName="rootText1" presStyleLbl="node0" presStyleIdx="1" presStyleCnt="2" custScaleX="193823" custLinFactX="-59148" custLinFactY="200000" custLinFactNeighborX="-100000" custLinFactNeighborY="201203">
        <dgm:presLayoutVars>
          <dgm:chPref val="3"/>
        </dgm:presLayoutVars>
      </dgm:prSet>
      <dgm:spPr/>
    </dgm:pt>
    <dgm:pt modelId="{F72C22BC-6B5D-4CBD-A5C8-06A7761036D0}" type="pres">
      <dgm:prSet presAssocID="{8FA43CAB-1E50-48C2-AD19-2FC4F6AF98F5}" presName="rootConnector1" presStyleLbl="node1" presStyleIdx="0" presStyleCnt="0"/>
      <dgm:spPr/>
    </dgm:pt>
    <dgm:pt modelId="{180475DC-A474-42CA-8C23-EAB2AFDA4F03}" type="pres">
      <dgm:prSet presAssocID="{8FA43CAB-1E50-48C2-AD19-2FC4F6AF98F5}" presName="hierChild2" presStyleCnt="0"/>
      <dgm:spPr/>
    </dgm:pt>
    <dgm:pt modelId="{B5FB8AE7-B136-46CB-AC85-CC3DAE79D268}" type="pres">
      <dgm:prSet presAssocID="{8FA43CAB-1E50-48C2-AD19-2FC4F6AF98F5}" presName="hierChild3" presStyleCnt="0"/>
      <dgm:spPr/>
    </dgm:pt>
  </dgm:ptLst>
  <dgm:cxnLst>
    <dgm:cxn modelId="{02AC7904-A4A5-4DEB-AE3D-0493B0861116}" srcId="{9092ECE4-A6D9-4522-A979-F0D2584524F3}" destId="{C28B933E-2482-4B86-A85E-342D469CC80E}" srcOrd="1" destOrd="0" parTransId="{9E83A516-FB95-4361-AADD-16E93A5B353E}" sibTransId="{64622E44-603A-40D3-BE4B-C8E386BBB445}"/>
    <dgm:cxn modelId="{776BD220-EC40-4B9D-8171-F93B13F50AE8}" type="presOf" srcId="{9092ECE4-A6D9-4522-A979-F0D2584524F3}" destId="{AE924514-9300-4144-9DB6-7465FC7F70F2}" srcOrd="1" destOrd="0" presId="urn:microsoft.com/office/officeart/2005/8/layout/orgChart1"/>
    <dgm:cxn modelId="{51431E24-06D7-4349-903A-D04B06CB2E7F}" srcId="{4D12F172-BC06-4ABA-81FB-F2D89DE26123}" destId="{9092ECE4-A6D9-4522-A979-F0D2584524F3}" srcOrd="0" destOrd="0" parTransId="{B550F0F4-AB33-40C5-B026-B7FE2382078F}" sibTransId="{52CEAA8F-45AF-4CD3-90C9-B8E68797007B}"/>
    <dgm:cxn modelId="{3D958626-7D76-4DA6-ADF9-79937B11995A}" type="presOf" srcId="{BB8AAAE9-744C-4F41-9270-DE0575A56F5D}" destId="{4B808437-76F7-4B9F-AF84-7278D63A3A06}" srcOrd="0" destOrd="0" presId="urn:microsoft.com/office/officeart/2005/8/layout/orgChart1"/>
    <dgm:cxn modelId="{5E1F482C-75AB-46C3-B660-08B86026886C}" type="presOf" srcId="{0924E9FD-A44A-4B35-B964-B9F163CA883A}" destId="{52041A7D-9197-4403-A211-5A15CDF1BC6D}" srcOrd="0" destOrd="0" presId="urn:microsoft.com/office/officeart/2005/8/layout/orgChart1"/>
    <dgm:cxn modelId="{F3AC8F2E-3E69-4270-87B5-780259815217}" type="presOf" srcId="{C28B933E-2482-4B86-A85E-342D469CC80E}" destId="{2DA03722-6055-4DDD-BF16-5EE5A3AB0888}" srcOrd="1" destOrd="0" presId="urn:microsoft.com/office/officeart/2005/8/layout/orgChart1"/>
    <dgm:cxn modelId="{22ADDE5C-6BC5-4BAC-81D9-656D51FBA838}" type="presOf" srcId="{C4FA58D2-BF5C-46FB-9E0F-A903E522678D}" destId="{2A835156-C12E-4EC9-B49D-E9232BABCBD7}" srcOrd="1" destOrd="0" presId="urn:microsoft.com/office/officeart/2005/8/layout/orgChart1"/>
    <dgm:cxn modelId="{97A19547-B81C-4170-8FDC-160D8CC47883}" type="presOf" srcId="{A0DAD691-4262-4050-BEC8-38AF0CD91FF5}" destId="{F5C57751-13C8-4D9D-AEAA-BB9D005219A0}" srcOrd="0" destOrd="0" presId="urn:microsoft.com/office/officeart/2005/8/layout/orgChart1"/>
    <dgm:cxn modelId="{464BFB68-73F7-4422-B231-1046249AE8E3}" type="presOf" srcId="{BFF6E8BD-A0E6-4F45-9C8D-374992BDD349}" destId="{87C84A40-2E28-4972-8825-BA3BD07C289B}" srcOrd="0" destOrd="0" presId="urn:microsoft.com/office/officeart/2005/8/layout/orgChart1"/>
    <dgm:cxn modelId="{AA71504C-36B0-4594-A0E9-1140024ADB9F}" srcId="{9092ECE4-A6D9-4522-A979-F0D2584524F3}" destId="{BB8AAAE9-744C-4F41-9270-DE0575A56F5D}" srcOrd="2" destOrd="0" parTransId="{BFF6E8BD-A0E6-4F45-9C8D-374992BDD349}" sibTransId="{F24F5DEB-FAEF-443E-8889-90E8C40C78C9}"/>
    <dgm:cxn modelId="{17EC536C-13FC-4DCD-AEE2-4FB722208F3E}" type="presOf" srcId="{BEC72A7F-F897-4BDD-B6D7-2DA0DC6B9E84}" destId="{6CCBAE61-3D2F-4C1D-9FE2-E084E05E0E02}" srcOrd="0" destOrd="0" presId="urn:microsoft.com/office/officeart/2005/8/layout/orgChart1"/>
    <dgm:cxn modelId="{CCA3784E-FB92-40F1-A2B7-9ABF516A1AF9}" type="presOf" srcId="{A5E1D02E-67A6-495D-B07D-5A3C8DB26F46}" destId="{D117FD9E-5068-4125-8F83-362745B4D523}" srcOrd="1" destOrd="0" presId="urn:microsoft.com/office/officeart/2005/8/layout/orgChart1"/>
    <dgm:cxn modelId="{8B28B650-00C6-46F4-80A4-9BC2F9C1B15D}" type="presOf" srcId="{52EB738C-6569-4ED6-80EF-581FDAD066D6}" destId="{E29B6E5A-915E-4A4F-9934-BFDC7799EB5E}" srcOrd="1" destOrd="0" presId="urn:microsoft.com/office/officeart/2005/8/layout/orgChart1"/>
    <dgm:cxn modelId="{08D5AB80-9FC0-4F77-AE1C-DB9AD8BA3172}" type="presOf" srcId="{A5E1D02E-67A6-495D-B07D-5A3C8DB26F46}" destId="{536AF21D-CFA6-4351-BE9A-1D55F08C66C4}" srcOrd="0" destOrd="0" presId="urn:microsoft.com/office/officeart/2005/8/layout/orgChart1"/>
    <dgm:cxn modelId="{4AB68883-7DBE-4EDC-A997-7D38A9BDDFDF}" type="presOf" srcId="{411EF57B-52B4-4FF5-8CBD-A0762D63F1DB}" destId="{1948722A-DAC1-4475-8FC8-2B2DC26298C3}" srcOrd="0" destOrd="0" presId="urn:microsoft.com/office/officeart/2005/8/layout/orgChart1"/>
    <dgm:cxn modelId="{BE360E88-1C0F-4D7C-8AF4-7768307B4B74}" type="presOf" srcId="{550B760E-86DC-41AB-A1CC-905E0E11FBF0}" destId="{1A207C85-0095-4CBA-AF63-04A6393B3776}" srcOrd="1" destOrd="0" presId="urn:microsoft.com/office/officeart/2005/8/layout/orgChart1"/>
    <dgm:cxn modelId="{F58F9B92-595F-42BE-AF1F-20E0B30997A7}" type="presOf" srcId="{654C2C01-3EBB-40F4-89B6-1F6A7A533F3E}" destId="{AD75F90F-55B6-4435-92F8-05978F2EABC5}" srcOrd="0" destOrd="0" presId="urn:microsoft.com/office/officeart/2005/8/layout/orgChart1"/>
    <dgm:cxn modelId="{426DA09B-4ABD-4538-B788-B219707B72B6}" srcId="{C28B933E-2482-4B86-A85E-342D469CC80E}" destId="{52EB738C-6569-4ED6-80EF-581FDAD066D6}" srcOrd="0" destOrd="0" parTransId="{96470D0A-3B4F-4F17-B634-9E108C659935}" sibTransId="{FDA898C7-8AB9-4314-A678-6CF03203BD21}"/>
    <dgm:cxn modelId="{6FB209A2-73BE-4975-9B30-CC87D0FA8EFE}" type="presOf" srcId="{9092ECE4-A6D9-4522-A979-F0D2584524F3}" destId="{994905C2-5276-44DD-A0B9-EF625E308F00}" srcOrd="0" destOrd="0" presId="urn:microsoft.com/office/officeart/2005/8/layout/orgChart1"/>
    <dgm:cxn modelId="{086001A4-1FC1-4F8D-B267-AA5DCCC4F171}" type="presOf" srcId="{8FA43CAB-1E50-48C2-AD19-2FC4F6AF98F5}" destId="{F7D3A5AF-8A8A-4CD9-B44A-909B27A953CB}" srcOrd="0" destOrd="0" presId="urn:microsoft.com/office/officeart/2005/8/layout/orgChart1"/>
    <dgm:cxn modelId="{8BC310AF-9C57-4DF0-B2CA-140350A035B4}" type="presOf" srcId="{96470D0A-3B4F-4F17-B634-9E108C659935}" destId="{4D1992ED-E71A-4792-9FA3-FAA8B88FE5D6}" srcOrd="0" destOrd="0" presId="urn:microsoft.com/office/officeart/2005/8/layout/orgChart1"/>
    <dgm:cxn modelId="{DB25C0B8-15D5-450C-910B-BD40C529CC07}" type="presOf" srcId="{5083810A-6878-4260-839B-753E4D9E9808}" destId="{81FBCCA8-C78C-4051-8402-140EF3DAD18F}" srcOrd="1" destOrd="0" presId="urn:microsoft.com/office/officeart/2005/8/layout/orgChart1"/>
    <dgm:cxn modelId="{EA90FDBB-6047-4F70-9A74-A6D9CB25A4CF}" type="presOf" srcId="{C4FA58D2-BF5C-46FB-9E0F-A903E522678D}" destId="{F983FAD2-5E97-45C7-92AE-C6109CAEE761}" srcOrd="0" destOrd="0" presId="urn:microsoft.com/office/officeart/2005/8/layout/orgChart1"/>
    <dgm:cxn modelId="{2CCEFEBE-E849-4919-8913-BCC7788D5B07}" type="presOf" srcId="{550B760E-86DC-41AB-A1CC-905E0E11FBF0}" destId="{D18C4D48-61F7-462B-95A3-D576F3FC8F66}" srcOrd="0" destOrd="0" presId="urn:microsoft.com/office/officeart/2005/8/layout/orgChart1"/>
    <dgm:cxn modelId="{DA9042C3-006B-4CCE-85EA-58FB2A60909B}" type="presOf" srcId="{C3B70286-332C-489E-85E2-A0568BB70B72}" destId="{7D5A5978-F53F-4906-B9FB-3DF729FB5FFF}" srcOrd="0" destOrd="0" presId="urn:microsoft.com/office/officeart/2005/8/layout/orgChart1"/>
    <dgm:cxn modelId="{72465AC5-C47B-442C-82A2-E24D802C234C}" srcId="{C3B70286-332C-489E-85E2-A0568BB70B72}" destId="{A5E1D02E-67A6-495D-B07D-5A3C8DB26F46}" srcOrd="0" destOrd="0" parTransId="{411EF57B-52B4-4FF5-8CBD-A0762D63F1DB}" sibTransId="{60A7B346-4F98-4541-9FDD-10B7B013E887}"/>
    <dgm:cxn modelId="{7FA26DD1-CE41-44C3-94A0-05F0C6895F5F}" type="presOf" srcId="{C28B933E-2482-4B86-A85E-342D469CC80E}" destId="{19717C1D-D276-4424-8BE1-54633BB9F061}" srcOrd="0" destOrd="0" presId="urn:microsoft.com/office/officeart/2005/8/layout/orgChart1"/>
    <dgm:cxn modelId="{CD946FD4-13BF-4B9D-8255-DA031E12D600}" srcId="{BB8AAAE9-744C-4F41-9270-DE0575A56F5D}" destId="{5083810A-6878-4260-839B-753E4D9E9808}" srcOrd="0" destOrd="0" parTransId="{A0DAD691-4262-4050-BEC8-38AF0CD91FF5}" sibTransId="{588D1538-5C0D-4DBB-B7E3-722B6AEB9770}"/>
    <dgm:cxn modelId="{F420DBD6-0713-4167-B09C-AB478BA8B000}" srcId="{9092ECE4-A6D9-4522-A979-F0D2584524F3}" destId="{C3B70286-332C-489E-85E2-A0568BB70B72}" srcOrd="3" destOrd="0" parTransId="{BEC72A7F-F897-4BDD-B6D7-2DA0DC6B9E84}" sibTransId="{C64A9E32-5E72-40BE-9345-E8F2E1EBAA9B}"/>
    <dgm:cxn modelId="{486C5DD9-6E5B-4476-849C-98DECEA0F7A6}" type="presOf" srcId="{C3B70286-332C-489E-85E2-A0568BB70B72}" destId="{A3857149-E2DB-4C4A-A72D-2C230810345F}" srcOrd="1" destOrd="0" presId="urn:microsoft.com/office/officeart/2005/8/layout/orgChart1"/>
    <dgm:cxn modelId="{F5BA11E0-3E54-4816-8107-D097551ADC5D}" type="presOf" srcId="{9E83A516-FB95-4361-AADD-16E93A5B353E}" destId="{0890CB78-39F1-4EBA-9895-45E50621DF8F}" srcOrd="0" destOrd="0" presId="urn:microsoft.com/office/officeart/2005/8/layout/orgChart1"/>
    <dgm:cxn modelId="{6A9949E2-E14C-4A02-9806-71F3DB2443A4}" type="presOf" srcId="{5083810A-6878-4260-839B-753E4D9E9808}" destId="{2F03EF87-F0FC-44D3-968D-CAB808275A54}" srcOrd="0" destOrd="0" presId="urn:microsoft.com/office/officeart/2005/8/layout/orgChart1"/>
    <dgm:cxn modelId="{635FEEE2-4B89-48B0-9D25-87FDBA2088DF}" srcId="{4D12F172-BC06-4ABA-81FB-F2D89DE26123}" destId="{8FA43CAB-1E50-48C2-AD19-2FC4F6AF98F5}" srcOrd="1" destOrd="0" parTransId="{F77AD596-95F5-4428-8D4B-079B22838BBA}" sibTransId="{D2E2474C-0D06-42E9-9B42-4F6DCCA8E4C9}"/>
    <dgm:cxn modelId="{1757CBE7-5328-49CB-82CB-DB85000C5C0A}" type="presOf" srcId="{4D12F172-BC06-4ABA-81FB-F2D89DE26123}" destId="{297E34E6-241C-49BE-8300-E83A984C8473}" srcOrd="0" destOrd="0" presId="urn:microsoft.com/office/officeart/2005/8/layout/orgChart1"/>
    <dgm:cxn modelId="{6A8F14E9-CCAE-464D-92ED-C9872DF1E25E}" type="presOf" srcId="{BB8AAAE9-744C-4F41-9270-DE0575A56F5D}" destId="{85EDA1D5-1D04-46FE-B6AD-25E4BA6DE10F}" srcOrd="1" destOrd="0" presId="urn:microsoft.com/office/officeart/2005/8/layout/orgChart1"/>
    <dgm:cxn modelId="{779066EA-57AE-4FAF-82E9-E792B38590D3}" srcId="{9092ECE4-A6D9-4522-A979-F0D2584524F3}" destId="{550B760E-86DC-41AB-A1CC-905E0E11FBF0}" srcOrd="0" destOrd="0" parTransId="{0924E9FD-A44A-4B35-B964-B9F163CA883A}" sibTransId="{68C1EA55-6380-4AC9-9F90-12D1033371BE}"/>
    <dgm:cxn modelId="{CBF0D7EC-5456-4EFF-83BD-097FB9BFC36F}" type="presOf" srcId="{52EB738C-6569-4ED6-80EF-581FDAD066D6}" destId="{7F23F370-938E-473B-A582-791BDBD9101D}" srcOrd="0" destOrd="0" presId="urn:microsoft.com/office/officeart/2005/8/layout/orgChart1"/>
    <dgm:cxn modelId="{BE3FC6ED-6E76-41E4-B0D3-E3F438AE1BC5}" type="presOf" srcId="{8FA43CAB-1E50-48C2-AD19-2FC4F6AF98F5}" destId="{F72C22BC-6B5D-4CBD-A5C8-06A7761036D0}" srcOrd="1" destOrd="0" presId="urn:microsoft.com/office/officeart/2005/8/layout/orgChart1"/>
    <dgm:cxn modelId="{AC144AFF-BEB2-4857-9367-09AFA75B5EF9}" srcId="{550B760E-86DC-41AB-A1CC-905E0E11FBF0}" destId="{C4FA58D2-BF5C-46FB-9E0F-A903E522678D}" srcOrd="0" destOrd="0" parTransId="{654C2C01-3EBB-40F4-89B6-1F6A7A533F3E}" sibTransId="{BC85BA90-480E-43D6-8148-0F2EABD477B3}"/>
    <dgm:cxn modelId="{DAB5A13F-1E37-4CBC-B521-FB444DEB4287}" type="presParOf" srcId="{297E34E6-241C-49BE-8300-E83A984C8473}" destId="{122956AE-8491-41BC-9C98-5E0E9086B250}" srcOrd="0" destOrd="0" presId="urn:microsoft.com/office/officeart/2005/8/layout/orgChart1"/>
    <dgm:cxn modelId="{8F9CA3B3-6B87-4D80-B1DA-8920A4AA3559}" type="presParOf" srcId="{122956AE-8491-41BC-9C98-5E0E9086B250}" destId="{7499227C-9650-4CC8-AD0D-61D5F8DB8E4C}" srcOrd="0" destOrd="0" presId="urn:microsoft.com/office/officeart/2005/8/layout/orgChart1"/>
    <dgm:cxn modelId="{714B3CA5-964B-42BC-B841-252058134D6C}" type="presParOf" srcId="{7499227C-9650-4CC8-AD0D-61D5F8DB8E4C}" destId="{994905C2-5276-44DD-A0B9-EF625E308F00}" srcOrd="0" destOrd="0" presId="urn:microsoft.com/office/officeart/2005/8/layout/orgChart1"/>
    <dgm:cxn modelId="{4B445C99-C994-4CEF-9B92-26E4B9B5E85B}" type="presParOf" srcId="{7499227C-9650-4CC8-AD0D-61D5F8DB8E4C}" destId="{AE924514-9300-4144-9DB6-7465FC7F70F2}" srcOrd="1" destOrd="0" presId="urn:microsoft.com/office/officeart/2005/8/layout/orgChart1"/>
    <dgm:cxn modelId="{95FB43D3-FEA5-4695-A600-99BFE30F56C7}" type="presParOf" srcId="{122956AE-8491-41BC-9C98-5E0E9086B250}" destId="{F3B9EE5A-850B-423E-9802-9C69A17B7B21}" srcOrd="1" destOrd="0" presId="urn:microsoft.com/office/officeart/2005/8/layout/orgChart1"/>
    <dgm:cxn modelId="{A5EEB608-F810-4363-A0FE-BB237D25F3B3}" type="presParOf" srcId="{F3B9EE5A-850B-423E-9802-9C69A17B7B21}" destId="{52041A7D-9197-4403-A211-5A15CDF1BC6D}" srcOrd="0" destOrd="0" presId="urn:microsoft.com/office/officeart/2005/8/layout/orgChart1"/>
    <dgm:cxn modelId="{50B0E9CE-E656-4CF1-B998-AFBF0982EDE7}" type="presParOf" srcId="{F3B9EE5A-850B-423E-9802-9C69A17B7B21}" destId="{3997040B-BE52-4F52-A64A-3A7AFD16BEBC}" srcOrd="1" destOrd="0" presId="urn:microsoft.com/office/officeart/2005/8/layout/orgChart1"/>
    <dgm:cxn modelId="{D3269D58-AED1-45FB-A340-7C26208C3F61}" type="presParOf" srcId="{3997040B-BE52-4F52-A64A-3A7AFD16BEBC}" destId="{38C78566-D7FE-4D51-B2F2-1CB136EAF877}" srcOrd="0" destOrd="0" presId="urn:microsoft.com/office/officeart/2005/8/layout/orgChart1"/>
    <dgm:cxn modelId="{2390D18C-B7CC-4A0B-AF8E-CE3C87C21BA7}" type="presParOf" srcId="{38C78566-D7FE-4D51-B2F2-1CB136EAF877}" destId="{D18C4D48-61F7-462B-95A3-D576F3FC8F66}" srcOrd="0" destOrd="0" presId="urn:microsoft.com/office/officeart/2005/8/layout/orgChart1"/>
    <dgm:cxn modelId="{8FE19F2C-0B58-4219-B142-45F0D73A7727}" type="presParOf" srcId="{38C78566-D7FE-4D51-B2F2-1CB136EAF877}" destId="{1A207C85-0095-4CBA-AF63-04A6393B3776}" srcOrd="1" destOrd="0" presId="urn:microsoft.com/office/officeart/2005/8/layout/orgChart1"/>
    <dgm:cxn modelId="{E77D714D-50EC-4BA1-9C4A-E61300A8D5C5}" type="presParOf" srcId="{3997040B-BE52-4F52-A64A-3A7AFD16BEBC}" destId="{84348644-2C0A-4E6C-85E0-5B2BBC47035D}" srcOrd="1" destOrd="0" presId="urn:microsoft.com/office/officeart/2005/8/layout/orgChart1"/>
    <dgm:cxn modelId="{DD275F46-654E-441C-BEE7-F2213A43359E}" type="presParOf" srcId="{84348644-2C0A-4E6C-85E0-5B2BBC47035D}" destId="{AD75F90F-55B6-4435-92F8-05978F2EABC5}" srcOrd="0" destOrd="0" presId="urn:microsoft.com/office/officeart/2005/8/layout/orgChart1"/>
    <dgm:cxn modelId="{6B3FA5BF-6A8F-4ECC-9F90-96617743FCD4}" type="presParOf" srcId="{84348644-2C0A-4E6C-85E0-5B2BBC47035D}" destId="{5FB3AC23-77D4-4D7E-955A-08DD4F0DB506}" srcOrd="1" destOrd="0" presId="urn:microsoft.com/office/officeart/2005/8/layout/orgChart1"/>
    <dgm:cxn modelId="{229E705A-583D-4FF8-8A3D-474839AD6DE8}" type="presParOf" srcId="{5FB3AC23-77D4-4D7E-955A-08DD4F0DB506}" destId="{01485BE5-9C5D-447B-B5CC-6BC7B5B2F440}" srcOrd="0" destOrd="0" presId="urn:microsoft.com/office/officeart/2005/8/layout/orgChart1"/>
    <dgm:cxn modelId="{EEB9D464-4F8B-4F18-84DA-01538D13F1BF}" type="presParOf" srcId="{01485BE5-9C5D-447B-B5CC-6BC7B5B2F440}" destId="{F983FAD2-5E97-45C7-92AE-C6109CAEE761}" srcOrd="0" destOrd="0" presId="urn:microsoft.com/office/officeart/2005/8/layout/orgChart1"/>
    <dgm:cxn modelId="{241AB184-590B-4624-8FE7-B6D648D13173}" type="presParOf" srcId="{01485BE5-9C5D-447B-B5CC-6BC7B5B2F440}" destId="{2A835156-C12E-4EC9-B49D-E9232BABCBD7}" srcOrd="1" destOrd="0" presId="urn:microsoft.com/office/officeart/2005/8/layout/orgChart1"/>
    <dgm:cxn modelId="{65326A4C-8D11-4E47-85F6-E0BB06011C0B}" type="presParOf" srcId="{5FB3AC23-77D4-4D7E-955A-08DD4F0DB506}" destId="{02E41055-04A0-4C25-B364-D8C84352091A}" srcOrd="1" destOrd="0" presId="urn:microsoft.com/office/officeart/2005/8/layout/orgChart1"/>
    <dgm:cxn modelId="{9F5707C4-356E-46CE-B819-D1935EC37422}" type="presParOf" srcId="{5FB3AC23-77D4-4D7E-955A-08DD4F0DB506}" destId="{1CFF85F9-1654-427B-8D0A-557FFC1C3E2D}" srcOrd="2" destOrd="0" presId="urn:microsoft.com/office/officeart/2005/8/layout/orgChart1"/>
    <dgm:cxn modelId="{251AF9A1-512C-4C98-AD2B-8B55A371A901}" type="presParOf" srcId="{3997040B-BE52-4F52-A64A-3A7AFD16BEBC}" destId="{4DD243E7-CCCA-4BB2-BCA2-92F930DFB32E}" srcOrd="2" destOrd="0" presId="urn:microsoft.com/office/officeart/2005/8/layout/orgChart1"/>
    <dgm:cxn modelId="{6B662470-0687-41A2-8018-C6A4C25EDB26}" type="presParOf" srcId="{F3B9EE5A-850B-423E-9802-9C69A17B7B21}" destId="{0890CB78-39F1-4EBA-9895-45E50621DF8F}" srcOrd="2" destOrd="0" presId="urn:microsoft.com/office/officeart/2005/8/layout/orgChart1"/>
    <dgm:cxn modelId="{63936FA4-92E9-475C-9C11-03A26B032615}" type="presParOf" srcId="{F3B9EE5A-850B-423E-9802-9C69A17B7B21}" destId="{6368CD3E-D756-4D16-82CA-295EFB8E4F05}" srcOrd="3" destOrd="0" presId="urn:microsoft.com/office/officeart/2005/8/layout/orgChart1"/>
    <dgm:cxn modelId="{CF3FE5BD-6229-46D4-932A-16C6894B3B23}" type="presParOf" srcId="{6368CD3E-D756-4D16-82CA-295EFB8E4F05}" destId="{FFF7A100-8E24-451E-8839-F35FDCDD2D0D}" srcOrd="0" destOrd="0" presId="urn:microsoft.com/office/officeart/2005/8/layout/orgChart1"/>
    <dgm:cxn modelId="{3DB78E2E-CB1A-4611-9561-72CC66271B4A}" type="presParOf" srcId="{FFF7A100-8E24-451E-8839-F35FDCDD2D0D}" destId="{19717C1D-D276-4424-8BE1-54633BB9F061}" srcOrd="0" destOrd="0" presId="urn:microsoft.com/office/officeart/2005/8/layout/orgChart1"/>
    <dgm:cxn modelId="{A6EA1351-D008-4739-B559-3FDB4BCD0418}" type="presParOf" srcId="{FFF7A100-8E24-451E-8839-F35FDCDD2D0D}" destId="{2DA03722-6055-4DDD-BF16-5EE5A3AB0888}" srcOrd="1" destOrd="0" presId="urn:microsoft.com/office/officeart/2005/8/layout/orgChart1"/>
    <dgm:cxn modelId="{5B93EE9E-542A-4C5D-AD20-811E641D8FEC}" type="presParOf" srcId="{6368CD3E-D756-4D16-82CA-295EFB8E4F05}" destId="{A3CA1457-683A-46D4-9956-E032207E2564}" srcOrd="1" destOrd="0" presId="urn:microsoft.com/office/officeart/2005/8/layout/orgChart1"/>
    <dgm:cxn modelId="{B976BEB2-848A-47C8-8184-A2C137D6BA81}" type="presParOf" srcId="{A3CA1457-683A-46D4-9956-E032207E2564}" destId="{4D1992ED-E71A-4792-9FA3-FAA8B88FE5D6}" srcOrd="0" destOrd="0" presId="urn:microsoft.com/office/officeart/2005/8/layout/orgChart1"/>
    <dgm:cxn modelId="{79186255-1BE9-47D1-85EA-643FF594C5B7}" type="presParOf" srcId="{A3CA1457-683A-46D4-9956-E032207E2564}" destId="{EE095E78-D797-48C4-99C0-F7485001A571}" srcOrd="1" destOrd="0" presId="urn:microsoft.com/office/officeart/2005/8/layout/orgChart1"/>
    <dgm:cxn modelId="{A1DD16D4-5DFA-4A26-B29C-2B8F89B3F9F3}" type="presParOf" srcId="{EE095E78-D797-48C4-99C0-F7485001A571}" destId="{81E249E4-2662-4DBC-941F-B4A77501C9A2}" srcOrd="0" destOrd="0" presId="urn:microsoft.com/office/officeart/2005/8/layout/orgChart1"/>
    <dgm:cxn modelId="{CBEE774A-C635-4967-AFC9-0683BE014CF7}" type="presParOf" srcId="{81E249E4-2662-4DBC-941F-B4A77501C9A2}" destId="{7F23F370-938E-473B-A582-791BDBD9101D}" srcOrd="0" destOrd="0" presId="urn:microsoft.com/office/officeart/2005/8/layout/orgChart1"/>
    <dgm:cxn modelId="{5C7FF313-A8DE-41AB-B289-559C00EDD498}" type="presParOf" srcId="{81E249E4-2662-4DBC-941F-B4A77501C9A2}" destId="{E29B6E5A-915E-4A4F-9934-BFDC7799EB5E}" srcOrd="1" destOrd="0" presId="urn:microsoft.com/office/officeart/2005/8/layout/orgChart1"/>
    <dgm:cxn modelId="{5EFA8818-B41E-41A3-A194-44AEB31E4597}" type="presParOf" srcId="{EE095E78-D797-48C4-99C0-F7485001A571}" destId="{DD2734A0-0E53-4BC4-8C6D-6B6FB961BBCB}" srcOrd="1" destOrd="0" presId="urn:microsoft.com/office/officeart/2005/8/layout/orgChart1"/>
    <dgm:cxn modelId="{916E64AE-06E3-47FF-A7CD-81C627854905}" type="presParOf" srcId="{EE095E78-D797-48C4-99C0-F7485001A571}" destId="{02ADF45B-41E0-46D5-8BFC-4ADCFE2AFCA4}" srcOrd="2" destOrd="0" presId="urn:microsoft.com/office/officeart/2005/8/layout/orgChart1"/>
    <dgm:cxn modelId="{79380E47-6D72-4BBD-939D-D731EA681384}" type="presParOf" srcId="{6368CD3E-D756-4D16-82CA-295EFB8E4F05}" destId="{EE4D4624-CBED-4468-899A-71E883A5339C}" srcOrd="2" destOrd="0" presId="urn:microsoft.com/office/officeart/2005/8/layout/orgChart1"/>
    <dgm:cxn modelId="{11F390EE-654F-4160-9B6B-30AD2DBB6313}" type="presParOf" srcId="{F3B9EE5A-850B-423E-9802-9C69A17B7B21}" destId="{87C84A40-2E28-4972-8825-BA3BD07C289B}" srcOrd="4" destOrd="0" presId="urn:microsoft.com/office/officeart/2005/8/layout/orgChart1"/>
    <dgm:cxn modelId="{8D3ABEF5-666A-4621-8F58-25E96D07C371}" type="presParOf" srcId="{F3B9EE5A-850B-423E-9802-9C69A17B7B21}" destId="{8DFF64FE-F424-4E78-9B00-009200D15678}" srcOrd="5" destOrd="0" presId="urn:microsoft.com/office/officeart/2005/8/layout/orgChart1"/>
    <dgm:cxn modelId="{46E7B3BE-168C-42BF-87C4-E5BB642A176A}" type="presParOf" srcId="{8DFF64FE-F424-4E78-9B00-009200D15678}" destId="{24AA4481-9C56-4D60-8917-F58123592702}" srcOrd="0" destOrd="0" presId="urn:microsoft.com/office/officeart/2005/8/layout/orgChart1"/>
    <dgm:cxn modelId="{EEE097B9-BFEA-40D5-9510-FF10942458FD}" type="presParOf" srcId="{24AA4481-9C56-4D60-8917-F58123592702}" destId="{4B808437-76F7-4B9F-AF84-7278D63A3A06}" srcOrd="0" destOrd="0" presId="urn:microsoft.com/office/officeart/2005/8/layout/orgChart1"/>
    <dgm:cxn modelId="{DFCE3EC0-951D-4EC3-A70E-C2940CAAF8DE}" type="presParOf" srcId="{24AA4481-9C56-4D60-8917-F58123592702}" destId="{85EDA1D5-1D04-46FE-B6AD-25E4BA6DE10F}" srcOrd="1" destOrd="0" presId="urn:microsoft.com/office/officeart/2005/8/layout/orgChart1"/>
    <dgm:cxn modelId="{D3B46E1C-5061-406B-AD39-6864F317FF3D}" type="presParOf" srcId="{8DFF64FE-F424-4E78-9B00-009200D15678}" destId="{174E61FC-2C95-47B3-B7AA-4ED1A160B5E1}" srcOrd="1" destOrd="0" presId="urn:microsoft.com/office/officeart/2005/8/layout/orgChart1"/>
    <dgm:cxn modelId="{E998D96F-C290-40EA-8D59-C99FC3F7C56C}" type="presParOf" srcId="{174E61FC-2C95-47B3-B7AA-4ED1A160B5E1}" destId="{F5C57751-13C8-4D9D-AEAA-BB9D005219A0}" srcOrd="0" destOrd="0" presId="urn:microsoft.com/office/officeart/2005/8/layout/orgChart1"/>
    <dgm:cxn modelId="{7205B643-1582-4036-BC58-9780CC99C693}" type="presParOf" srcId="{174E61FC-2C95-47B3-B7AA-4ED1A160B5E1}" destId="{4A9FDA3B-0FF6-44D4-ADC0-23DDB6A3DC32}" srcOrd="1" destOrd="0" presId="urn:microsoft.com/office/officeart/2005/8/layout/orgChart1"/>
    <dgm:cxn modelId="{89264C80-4B1A-47A1-ABF5-EA6EE82B1ED4}" type="presParOf" srcId="{4A9FDA3B-0FF6-44D4-ADC0-23DDB6A3DC32}" destId="{99BE8AB1-B67B-49D1-ABB3-6BA49A938275}" srcOrd="0" destOrd="0" presId="urn:microsoft.com/office/officeart/2005/8/layout/orgChart1"/>
    <dgm:cxn modelId="{2D83E0AB-5815-4EBD-A0CC-0F20ADC08C95}" type="presParOf" srcId="{99BE8AB1-B67B-49D1-ABB3-6BA49A938275}" destId="{2F03EF87-F0FC-44D3-968D-CAB808275A54}" srcOrd="0" destOrd="0" presId="urn:microsoft.com/office/officeart/2005/8/layout/orgChart1"/>
    <dgm:cxn modelId="{24A11AFD-D201-4A0F-961F-72517346AC63}" type="presParOf" srcId="{99BE8AB1-B67B-49D1-ABB3-6BA49A938275}" destId="{81FBCCA8-C78C-4051-8402-140EF3DAD18F}" srcOrd="1" destOrd="0" presId="urn:microsoft.com/office/officeart/2005/8/layout/orgChart1"/>
    <dgm:cxn modelId="{1B583EFE-B1BA-4C80-BF8F-B34C2F9D4681}" type="presParOf" srcId="{4A9FDA3B-0FF6-44D4-ADC0-23DDB6A3DC32}" destId="{E7D89E54-814A-4C91-89D9-E4FCAC9F36A7}" srcOrd="1" destOrd="0" presId="urn:microsoft.com/office/officeart/2005/8/layout/orgChart1"/>
    <dgm:cxn modelId="{205544B4-10A6-4630-B3E2-3DC944317492}" type="presParOf" srcId="{4A9FDA3B-0FF6-44D4-ADC0-23DDB6A3DC32}" destId="{CA4A28D3-A9C7-42F8-AAAD-3436793686E2}" srcOrd="2" destOrd="0" presId="urn:microsoft.com/office/officeart/2005/8/layout/orgChart1"/>
    <dgm:cxn modelId="{8EF63528-A7E8-4008-8BA2-D6C9F0055D47}" type="presParOf" srcId="{8DFF64FE-F424-4E78-9B00-009200D15678}" destId="{E1F2D51E-405E-47BD-A225-AFD0DC3EF62D}" srcOrd="2" destOrd="0" presId="urn:microsoft.com/office/officeart/2005/8/layout/orgChart1"/>
    <dgm:cxn modelId="{B0B1D26A-8476-4016-AA3B-0A5352B58333}" type="presParOf" srcId="{F3B9EE5A-850B-423E-9802-9C69A17B7B21}" destId="{6CCBAE61-3D2F-4C1D-9FE2-E084E05E0E02}" srcOrd="6" destOrd="0" presId="urn:microsoft.com/office/officeart/2005/8/layout/orgChart1"/>
    <dgm:cxn modelId="{538E7EF4-4CE0-4448-A958-AB9EA3FFFBF8}" type="presParOf" srcId="{F3B9EE5A-850B-423E-9802-9C69A17B7B21}" destId="{409371EF-7293-4621-A386-575042A078A5}" srcOrd="7" destOrd="0" presId="urn:microsoft.com/office/officeart/2005/8/layout/orgChart1"/>
    <dgm:cxn modelId="{D3AC9C35-4C91-47D0-BD65-6642ECC60E2F}" type="presParOf" srcId="{409371EF-7293-4621-A386-575042A078A5}" destId="{A04E48C5-C11D-4C4E-A216-CE145CE2C3A4}" srcOrd="0" destOrd="0" presId="urn:microsoft.com/office/officeart/2005/8/layout/orgChart1"/>
    <dgm:cxn modelId="{F5FF22A9-0016-49F8-8A7B-6C6AD72EB277}" type="presParOf" srcId="{A04E48C5-C11D-4C4E-A216-CE145CE2C3A4}" destId="{7D5A5978-F53F-4906-B9FB-3DF729FB5FFF}" srcOrd="0" destOrd="0" presId="urn:microsoft.com/office/officeart/2005/8/layout/orgChart1"/>
    <dgm:cxn modelId="{CFCA727D-5C3D-450F-8C03-7DDDAFD9A10B}" type="presParOf" srcId="{A04E48C5-C11D-4C4E-A216-CE145CE2C3A4}" destId="{A3857149-E2DB-4C4A-A72D-2C230810345F}" srcOrd="1" destOrd="0" presId="urn:microsoft.com/office/officeart/2005/8/layout/orgChart1"/>
    <dgm:cxn modelId="{9D1AE7D9-4F39-461E-B463-36802F42AA3D}" type="presParOf" srcId="{409371EF-7293-4621-A386-575042A078A5}" destId="{211478B2-86F7-4686-8832-ADCE2DB54FC8}" srcOrd="1" destOrd="0" presId="urn:microsoft.com/office/officeart/2005/8/layout/orgChart1"/>
    <dgm:cxn modelId="{53F89F11-EF8A-4FD3-AA04-7F654E815881}" type="presParOf" srcId="{211478B2-86F7-4686-8832-ADCE2DB54FC8}" destId="{1948722A-DAC1-4475-8FC8-2B2DC26298C3}" srcOrd="0" destOrd="0" presId="urn:microsoft.com/office/officeart/2005/8/layout/orgChart1"/>
    <dgm:cxn modelId="{DFE05D2B-4AAF-4795-83D1-12AFA38EAFBC}" type="presParOf" srcId="{211478B2-86F7-4686-8832-ADCE2DB54FC8}" destId="{11EF2E89-573A-4F84-804E-F65BADE879F4}" srcOrd="1" destOrd="0" presId="urn:microsoft.com/office/officeart/2005/8/layout/orgChart1"/>
    <dgm:cxn modelId="{79915CBE-FD28-44D6-9BEC-E6F84A1F9141}" type="presParOf" srcId="{11EF2E89-573A-4F84-804E-F65BADE879F4}" destId="{0C1DD301-656B-4D9F-B0BF-6BFC998E0B87}" srcOrd="0" destOrd="0" presId="urn:microsoft.com/office/officeart/2005/8/layout/orgChart1"/>
    <dgm:cxn modelId="{11F114A4-7A60-4ACE-A02A-34032341E24B}" type="presParOf" srcId="{0C1DD301-656B-4D9F-B0BF-6BFC998E0B87}" destId="{536AF21D-CFA6-4351-BE9A-1D55F08C66C4}" srcOrd="0" destOrd="0" presId="urn:microsoft.com/office/officeart/2005/8/layout/orgChart1"/>
    <dgm:cxn modelId="{721D034D-6330-4B19-990C-D5E10482FB09}" type="presParOf" srcId="{0C1DD301-656B-4D9F-B0BF-6BFC998E0B87}" destId="{D117FD9E-5068-4125-8F83-362745B4D523}" srcOrd="1" destOrd="0" presId="urn:microsoft.com/office/officeart/2005/8/layout/orgChart1"/>
    <dgm:cxn modelId="{AA1A52BA-505D-44CF-BBE2-F4A166B86EE2}" type="presParOf" srcId="{11EF2E89-573A-4F84-804E-F65BADE879F4}" destId="{A8941208-D135-4604-B32D-9AFF936B351B}" srcOrd="1" destOrd="0" presId="urn:microsoft.com/office/officeart/2005/8/layout/orgChart1"/>
    <dgm:cxn modelId="{7EFFF1E0-3F2B-48D3-AAA6-F42B8F11E9C2}" type="presParOf" srcId="{11EF2E89-573A-4F84-804E-F65BADE879F4}" destId="{AAF670B7-A76B-4B9F-A8A4-879CAEAC8C58}" srcOrd="2" destOrd="0" presId="urn:microsoft.com/office/officeart/2005/8/layout/orgChart1"/>
    <dgm:cxn modelId="{961DB5E5-B5F5-4804-AE08-5FDA6FC924C3}" type="presParOf" srcId="{409371EF-7293-4621-A386-575042A078A5}" destId="{50DAADC0-A3FF-4BDA-838B-2A0E768A1CC0}" srcOrd="2" destOrd="0" presId="urn:microsoft.com/office/officeart/2005/8/layout/orgChart1"/>
    <dgm:cxn modelId="{5DF7DC2A-7C8B-4850-BD94-70CB64C8EF56}" type="presParOf" srcId="{122956AE-8491-41BC-9C98-5E0E9086B250}" destId="{AADF7484-0043-49D8-B144-06C6022BFFD3}" srcOrd="2" destOrd="0" presId="urn:microsoft.com/office/officeart/2005/8/layout/orgChart1"/>
    <dgm:cxn modelId="{A0AF9FE2-5649-461C-8CF9-D364CCF48583}" type="presParOf" srcId="{297E34E6-241C-49BE-8300-E83A984C8473}" destId="{37B82CE7-7DF4-4A78-8EE6-1545CF3BDDBD}" srcOrd="1" destOrd="0" presId="urn:microsoft.com/office/officeart/2005/8/layout/orgChart1"/>
    <dgm:cxn modelId="{038A3A68-4B23-43F9-815F-7C47E3A220DD}" type="presParOf" srcId="{37B82CE7-7DF4-4A78-8EE6-1545CF3BDDBD}" destId="{B7EDBD90-0FEE-4304-B64B-14200F1D7CD8}" srcOrd="0" destOrd="0" presId="urn:microsoft.com/office/officeart/2005/8/layout/orgChart1"/>
    <dgm:cxn modelId="{A6E8E41B-50F6-44CE-A938-9CA86BC9477A}" type="presParOf" srcId="{B7EDBD90-0FEE-4304-B64B-14200F1D7CD8}" destId="{F7D3A5AF-8A8A-4CD9-B44A-909B27A953CB}" srcOrd="0" destOrd="0" presId="urn:microsoft.com/office/officeart/2005/8/layout/orgChart1"/>
    <dgm:cxn modelId="{AE91948D-EFCB-471A-AA4E-38646DD872AE}" type="presParOf" srcId="{B7EDBD90-0FEE-4304-B64B-14200F1D7CD8}" destId="{F72C22BC-6B5D-4CBD-A5C8-06A7761036D0}" srcOrd="1" destOrd="0" presId="urn:microsoft.com/office/officeart/2005/8/layout/orgChart1"/>
    <dgm:cxn modelId="{E3A8A005-3664-426F-BC7B-429FBEFD23D1}" type="presParOf" srcId="{37B82CE7-7DF4-4A78-8EE6-1545CF3BDDBD}" destId="{180475DC-A474-42CA-8C23-EAB2AFDA4F03}" srcOrd="1" destOrd="0" presId="urn:microsoft.com/office/officeart/2005/8/layout/orgChart1"/>
    <dgm:cxn modelId="{4A614765-83AE-41FF-AE6C-49510E767C45}" type="presParOf" srcId="{37B82CE7-7DF4-4A78-8EE6-1545CF3BDDBD}" destId="{B5FB8AE7-B136-46CB-AC85-CC3DAE79D26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C746E7F-F036-4C68-9F15-008E04FD891A}" type="doc">
      <dgm:prSet loTypeId="urn:microsoft.com/office/officeart/2009/3/layout/StepUpProcess" loCatId="process" qsTypeId="urn:microsoft.com/office/officeart/2005/8/quickstyle/simple1" qsCatId="simple" csTypeId="urn:microsoft.com/office/officeart/2005/8/colors/colorful1" csCatId="colorful" phldr="1"/>
      <dgm:spPr/>
      <dgm:t>
        <a:bodyPr/>
        <a:lstStyle/>
        <a:p>
          <a:endParaRPr lang="en-US"/>
        </a:p>
      </dgm:t>
    </dgm:pt>
    <dgm:pt modelId="{C349D674-664A-45DF-9741-1B2A0E875745}">
      <dgm:prSet phldrT="[Text]"/>
      <dgm:spPr>
        <a:xfrm>
          <a:off x="254058" y="2525889"/>
          <a:ext cx="2282418" cy="2000673"/>
        </a:xfrm>
        <a:prstGeom prst="rect">
          <a:avLst/>
        </a:prstGeom>
        <a:noFill/>
        <a:ln>
          <a:noFill/>
        </a:ln>
        <a:effectLst/>
      </dgm:spPr>
      <dgm:t>
        <a:bodyPr/>
        <a:lstStyle/>
        <a:p>
          <a:pPr>
            <a:buNone/>
          </a:pPr>
          <a:r>
            <a:rPr lang="en-US" b="1" cap="all" baseline="0">
              <a:solidFill>
                <a:srgbClr val="16A085">
                  <a:lumMod val="75000"/>
                </a:srgbClr>
              </a:solidFill>
              <a:latin typeface="Calibri"/>
              <a:ea typeface="+mn-ea"/>
              <a:cs typeface="+mn-cs"/>
            </a:rPr>
            <a:t>Single Models</a:t>
          </a:r>
        </a:p>
      </dgm:t>
    </dgm:pt>
    <dgm:pt modelId="{F909CF15-7D9B-4713-87F0-3864FC740722}" type="parTrans" cxnId="{3B4B64F1-10BE-49E6-98E7-14A74BC89A85}">
      <dgm:prSet/>
      <dgm:spPr/>
      <dgm:t>
        <a:bodyPr/>
        <a:lstStyle/>
        <a:p>
          <a:endParaRPr lang="en-US"/>
        </a:p>
      </dgm:t>
    </dgm:pt>
    <dgm:pt modelId="{D6778B52-DB27-4AB3-8A1A-8E1F6BA984B3}" type="sibTrans" cxnId="{3B4B64F1-10BE-49E6-98E7-14A74BC89A85}">
      <dgm:prSet/>
      <dgm:spPr/>
      <dgm:t>
        <a:bodyPr/>
        <a:lstStyle/>
        <a:p>
          <a:endParaRPr lang="en-US"/>
        </a:p>
      </dgm:t>
    </dgm:pt>
    <dgm:pt modelId="{A4E259AD-F339-4070-B0E8-2F229B0D990A}">
      <dgm:prSet phldrT="[Text]"/>
      <dgm:spPr>
        <a:xfrm>
          <a:off x="3048184" y="1834480"/>
          <a:ext cx="2282418" cy="2000673"/>
        </a:xfrm>
        <a:prstGeom prst="rect">
          <a:avLst/>
        </a:prstGeom>
        <a:noFill/>
        <a:ln>
          <a:noFill/>
        </a:ln>
        <a:effectLst/>
      </dgm:spPr>
      <dgm:t>
        <a:bodyPr/>
        <a:lstStyle/>
        <a:p>
          <a:pPr>
            <a:buNone/>
          </a:pPr>
          <a:r>
            <a:rPr lang="en-US" b="1" cap="all" baseline="0">
              <a:solidFill>
                <a:srgbClr val="F39C12">
                  <a:lumMod val="75000"/>
                </a:srgbClr>
              </a:solidFill>
              <a:latin typeface="Calibri"/>
              <a:ea typeface="+mn-ea"/>
              <a:cs typeface="+mn-cs"/>
            </a:rPr>
            <a:t>Dynamic Selection</a:t>
          </a:r>
        </a:p>
      </dgm:t>
    </dgm:pt>
    <dgm:pt modelId="{93336F23-4896-4D73-B3BE-26B6A98D7CBD}" type="parTrans" cxnId="{133AD1DB-C640-4930-AA2F-47F670759C4D}">
      <dgm:prSet/>
      <dgm:spPr/>
      <dgm:t>
        <a:bodyPr/>
        <a:lstStyle/>
        <a:p>
          <a:endParaRPr lang="en-US"/>
        </a:p>
      </dgm:t>
    </dgm:pt>
    <dgm:pt modelId="{F2F5F038-76EF-4DE3-9DBC-5F8625FA256A}" type="sibTrans" cxnId="{133AD1DB-C640-4930-AA2F-47F670759C4D}">
      <dgm:prSet/>
      <dgm:spPr/>
      <dgm:t>
        <a:bodyPr/>
        <a:lstStyle/>
        <a:p>
          <a:endParaRPr lang="en-US"/>
        </a:p>
      </dgm:t>
    </dgm:pt>
    <dgm:pt modelId="{DCA4E8CA-4DE6-46EE-B14A-E6FBC49DF9C6}">
      <dgm:prSet phldrT="[Text]"/>
      <dgm:spPr>
        <a:xfrm>
          <a:off x="5842310" y="1143070"/>
          <a:ext cx="2282418" cy="2000673"/>
        </a:xfrm>
        <a:prstGeom prst="rect">
          <a:avLst/>
        </a:prstGeom>
        <a:noFill/>
        <a:ln>
          <a:noFill/>
        </a:ln>
        <a:effectLst/>
      </dgm:spPr>
      <dgm:t>
        <a:bodyPr/>
        <a:lstStyle/>
        <a:p>
          <a:pPr>
            <a:buNone/>
          </a:pPr>
          <a:r>
            <a:rPr lang="en-US" b="1" cap="all" baseline="0">
              <a:solidFill>
                <a:srgbClr val="4B2C50"/>
              </a:solidFill>
              <a:latin typeface="Calibri"/>
              <a:ea typeface="+mn-ea"/>
              <a:cs typeface="+mn-cs"/>
            </a:rPr>
            <a:t>Model Averaging</a:t>
          </a:r>
        </a:p>
      </dgm:t>
    </dgm:pt>
    <dgm:pt modelId="{2343A9AF-9EE7-405F-84DF-BB9AB448E9A5}" type="parTrans" cxnId="{10786B8A-C4F7-4319-9BE7-088CDF30F138}">
      <dgm:prSet/>
      <dgm:spPr/>
      <dgm:t>
        <a:bodyPr/>
        <a:lstStyle/>
        <a:p>
          <a:endParaRPr lang="en-US"/>
        </a:p>
      </dgm:t>
    </dgm:pt>
    <dgm:pt modelId="{8A05CA47-731C-4EB7-B9DF-2AE5C65C5001}" type="sibTrans" cxnId="{10786B8A-C4F7-4319-9BE7-088CDF30F138}">
      <dgm:prSet/>
      <dgm:spPr/>
      <dgm:t>
        <a:bodyPr/>
        <a:lstStyle/>
        <a:p>
          <a:endParaRPr lang="en-US"/>
        </a:p>
      </dgm:t>
    </dgm:pt>
    <dgm:pt modelId="{C04B8A63-FB63-4DC6-9593-9A4600849F8D}">
      <dgm:prSet phldrT="[Text]"/>
      <dgm:spPr>
        <a:xfrm>
          <a:off x="254058" y="2525889"/>
          <a:ext cx="2282418" cy="2000673"/>
        </a:xfrm>
        <a:prstGeom prst="rect">
          <a:avLst/>
        </a:prstGeom>
        <a:noFill/>
        <a:ln>
          <a:noFill/>
        </a:ln>
        <a:effectLst/>
      </dgm:spPr>
      <dgm:t>
        <a:bodyPr/>
        <a:lstStyle/>
        <a:p>
          <a:pPr>
            <a:buChar char="•"/>
          </a:pPr>
          <a:r>
            <a:rPr lang="en-US">
              <a:solidFill>
                <a:srgbClr val="95A5A6">
                  <a:hueOff val="0"/>
                  <a:satOff val="0"/>
                  <a:lumOff val="0"/>
                  <a:alphaOff val="0"/>
                </a:srgbClr>
              </a:solidFill>
              <a:latin typeface="Calibri"/>
              <a:ea typeface="+mn-ea"/>
              <a:cs typeface="+mn-cs"/>
            </a:rPr>
            <a:t>Test each of them</a:t>
          </a:r>
        </a:p>
      </dgm:t>
    </dgm:pt>
    <dgm:pt modelId="{6C382D6E-BC1F-47FA-A748-6C368EE5D29C}" type="parTrans" cxnId="{B2B24B4C-10FB-4C65-B5E0-BFF96507C15F}">
      <dgm:prSet/>
      <dgm:spPr/>
      <dgm:t>
        <a:bodyPr/>
        <a:lstStyle/>
        <a:p>
          <a:endParaRPr lang="en-US"/>
        </a:p>
      </dgm:t>
    </dgm:pt>
    <dgm:pt modelId="{C86E1E7A-8421-42DD-9DD1-5B8331DA9503}" type="sibTrans" cxnId="{B2B24B4C-10FB-4C65-B5E0-BFF96507C15F}">
      <dgm:prSet/>
      <dgm:spPr/>
      <dgm:t>
        <a:bodyPr/>
        <a:lstStyle/>
        <a:p>
          <a:endParaRPr lang="en-US"/>
        </a:p>
      </dgm:t>
    </dgm:pt>
    <dgm:pt modelId="{7B39B242-8B47-437B-9CEE-17B76D30570C}">
      <dgm:prSet phldrT="[Text]"/>
      <dgm:spPr>
        <a:xfrm>
          <a:off x="254058" y="2525889"/>
          <a:ext cx="2282418" cy="2000673"/>
        </a:xfrm>
        <a:prstGeom prst="rect">
          <a:avLst/>
        </a:prstGeom>
        <a:noFill/>
        <a:ln>
          <a:noFill/>
        </a:ln>
        <a:effectLst/>
      </dgm:spPr>
      <dgm:t>
        <a:bodyPr/>
        <a:lstStyle/>
        <a:p>
          <a:pPr>
            <a:buChar char="•"/>
          </a:pPr>
          <a:r>
            <a:rPr lang="en-US">
              <a:solidFill>
                <a:srgbClr val="95A5A6">
                  <a:hueOff val="0"/>
                  <a:satOff val="0"/>
                  <a:lumOff val="0"/>
                  <a:alphaOff val="0"/>
                </a:srgbClr>
              </a:solidFill>
              <a:latin typeface="Calibri"/>
              <a:ea typeface="+mn-ea"/>
              <a:cs typeface="+mn-cs"/>
            </a:rPr>
            <a:t>Ranked by performance</a:t>
          </a:r>
        </a:p>
      </dgm:t>
    </dgm:pt>
    <dgm:pt modelId="{66F88305-3CA3-4214-A83E-2D5A3220F3C2}" type="parTrans" cxnId="{B7DC7B1E-91B6-4462-8CE4-315F73734010}">
      <dgm:prSet/>
      <dgm:spPr/>
      <dgm:t>
        <a:bodyPr/>
        <a:lstStyle/>
        <a:p>
          <a:endParaRPr lang="en-US"/>
        </a:p>
      </dgm:t>
    </dgm:pt>
    <dgm:pt modelId="{CA6B040E-A5B6-4CB4-9B79-B6FAB6E1A763}" type="sibTrans" cxnId="{B7DC7B1E-91B6-4462-8CE4-315F73734010}">
      <dgm:prSet/>
      <dgm:spPr/>
      <dgm:t>
        <a:bodyPr/>
        <a:lstStyle/>
        <a:p>
          <a:endParaRPr lang="en-US"/>
        </a:p>
      </dgm:t>
    </dgm:pt>
    <dgm:pt modelId="{2FC223AD-D835-4F0A-B333-3A4BD60F5431}">
      <dgm:prSet phldrT="[Text]"/>
      <dgm:spPr>
        <a:xfrm>
          <a:off x="3048184" y="1834480"/>
          <a:ext cx="2282418" cy="2000673"/>
        </a:xfrm>
        <a:prstGeom prst="rect">
          <a:avLst/>
        </a:prstGeom>
        <a:noFill/>
        <a:ln>
          <a:noFill/>
        </a:ln>
        <a:effectLst/>
      </dgm:spPr>
      <dgm:t>
        <a:bodyPr/>
        <a:lstStyle/>
        <a:p>
          <a:pPr>
            <a:buChar char="•"/>
          </a:pPr>
          <a:r>
            <a:rPr lang="en-US">
              <a:solidFill>
                <a:srgbClr val="95A5A6">
                  <a:hueOff val="0"/>
                  <a:satOff val="0"/>
                  <a:lumOff val="0"/>
                  <a:alphaOff val="0"/>
                </a:srgbClr>
              </a:solidFill>
              <a:latin typeface="Calibri"/>
              <a:ea typeface="+mn-ea"/>
              <a:cs typeface="+mn-cs"/>
            </a:rPr>
            <a:t>Take the most recent best model</a:t>
          </a:r>
        </a:p>
      </dgm:t>
    </dgm:pt>
    <dgm:pt modelId="{A3CFC812-1803-46C3-B271-2F2363E9E56A}" type="parTrans" cxnId="{EBB3CB30-A9B3-4486-9DF9-30A15AFE42C8}">
      <dgm:prSet/>
      <dgm:spPr/>
      <dgm:t>
        <a:bodyPr/>
        <a:lstStyle/>
        <a:p>
          <a:endParaRPr lang="en-US"/>
        </a:p>
      </dgm:t>
    </dgm:pt>
    <dgm:pt modelId="{B36A7C87-6638-4FCB-8AE1-01D01D11E9F4}" type="sibTrans" cxnId="{EBB3CB30-A9B3-4486-9DF9-30A15AFE42C8}">
      <dgm:prSet/>
      <dgm:spPr/>
      <dgm:t>
        <a:bodyPr/>
        <a:lstStyle/>
        <a:p>
          <a:endParaRPr lang="en-US"/>
        </a:p>
      </dgm:t>
    </dgm:pt>
    <dgm:pt modelId="{A228E571-2B68-46F6-A3D6-2CF8C5BA894B}">
      <dgm:prSet phldrT="[Text]"/>
      <dgm:spPr>
        <a:xfrm>
          <a:off x="3048184" y="1834480"/>
          <a:ext cx="2282418" cy="2000673"/>
        </a:xfrm>
        <a:prstGeom prst="rect">
          <a:avLst/>
        </a:prstGeom>
        <a:noFill/>
        <a:ln>
          <a:noFill/>
        </a:ln>
        <a:effectLst/>
      </dgm:spPr>
      <dgm:t>
        <a:bodyPr/>
        <a:lstStyle/>
        <a:p>
          <a:pPr>
            <a:buChar char="•"/>
          </a:pPr>
          <a:r>
            <a:rPr lang="en-US">
              <a:solidFill>
                <a:srgbClr val="95A5A6">
                  <a:hueOff val="0"/>
                  <a:satOff val="0"/>
                  <a:lumOff val="0"/>
                  <a:alphaOff val="0"/>
                </a:srgbClr>
              </a:solidFill>
              <a:latin typeface="Calibri"/>
              <a:ea typeface="+mn-ea"/>
              <a:cs typeface="+mn-cs"/>
            </a:rPr>
            <a:t>Adjust quickly to structural changes</a:t>
          </a:r>
        </a:p>
      </dgm:t>
    </dgm:pt>
    <dgm:pt modelId="{A0059139-1242-4758-8E99-47F7E5FB4FEF}" type="parTrans" cxnId="{E1EA1C1D-E38A-475B-8A6B-F2E19BBA405A}">
      <dgm:prSet/>
      <dgm:spPr/>
      <dgm:t>
        <a:bodyPr/>
        <a:lstStyle/>
        <a:p>
          <a:endParaRPr lang="en-US"/>
        </a:p>
      </dgm:t>
    </dgm:pt>
    <dgm:pt modelId="{9D99E60F-C355-40C7-852C-D381D20296EA}" type="sibTrans" cxnId="{E1EA1C1D-E38A-475B-8A6B-F2E19BBA405A}">
      <dgm:prSet/>
      <dgm:spPr/>
      <dgm:t>
        <a:bodyPr/>
        <a:lstStyle/>
        <a:p>
          <a:endParaRPr lang="en-US"/>
        </a:p>
      </dgm:t>
    </dgm:pt>
    <dgm:pt modelId="{5D7130D5-6CA3-4F0F-834D-46D73784F196}">
      <dgm:prSet phldrT="[Text]"/>
      <dgm:spPr>
        <a:xfrm>
          <a:off x="5842310" y="1143070"/>
          <a:ext cx="2282418" cy="2000673"/>
        </a:xfrm>
        <a:prstGeom prst="rect">
          <a:avLst/>
        </a:prstGeom>
        <a:noFill/>
        <a:ln>
          <a:noFill/>
        </a:ln>
        <a:effectLst/>
      </dgm:spPr>
      <dgm:t>
        <a:bodyPr/>
        <a:lstStyle/>
        <a:p>
          <a:pPr>
            <a:buChar char="•"/>
          </a:pPr>
          <a:r>
            <a:rPr lang="en-US">
              <a:solidFill>
                <a:srgbClr val="95A5A6">
                  <a:hueOff val="0"/>
                  <a:satOff val="0"/>
                  <a:lumOff val="0"/>
                  <a:alphaOff val="0"/>
                </a:srgbClr>
              </a:solidFill>
              <a:latin typeface="Calibri"/>
              <a:ea typeface="+mn-ea"/>
              <a:cs typeface="+mn-cs"/>
            </a:rPr>
            <a:t>Average the top 3 models</a:t>
          </a:r>
        </a:p>
      </dgm:t>
    </dgm:pt>
    <dgm:pt modelId="{1C7F3106-2259-4040-82EE-0583CF5FEB3E}" type="parTrans" cxnId="{A1163DCC-A313-4ED1-A67C-94AE6FA8D968}">
      <dgm:prSet/>
      <dgm:spPr/>
      <dgm:t>
        <a:bodyPr/>
        <a:lstStyle/>
        <a:p>
          <a:endParaRPr lang="en-US"/>
        </a:p>
      </dgm:t>
    </dgm:pt>
    <dgm:pt modelId="{D49A62CA-B999-4FF3-A8DA-AB5B0F029C13}" type="sibTrans" cxnId="{A1163DCC-A313-4ED1-A67C-94AE6FA8D968}">
      <dgm:prSet/>
      <dgm:spPr/>
      <dgm:t>
        <a:bodyPr/>
        <a:lstStyle/>
        <a:p>
          <a:endParaRPr lang="en-US"/>
        </a:p>
      </dgm:t>
    </dgm:pt>
    <dgm:pt modelId="{06EAF3B9-C9FF-454D-9F14-5BEE1F46A713}">
      <dgm:prSet phldrT="[Text]"/>
      <dgm:spPr>
        <a:xfrm>
          <a:off x="5842310" y="1143070"/>
          <a:ext cx="2282418" cy="2000673"/>
        </a:xfrm>
        <a:noFill/>
        <a:ln>
          <a:noFill/>
        </a:ln>
        <a:effectLst/>
      </dgm:spPr>
      <dgm:t>
        <a:bodyPr/>
        <a:lstStyle/>
        <a:p>
          <a:pPr>
            <a:buChar char="•"/>
          </a:pPr>
          <a:r>
            <a:rPr lang="en-US">
              <a:solidFill>
                <a:srgbClr val="95A5A6">
                  <a:hueOff val="0"/>
                  <a:satOff val="0"/>
                  <a:lumOff val="0"/>
                  <a:alphaOff val="0"/>
                </a:srgbClr>
              </a:solidFill>
              <a:latin typeface="Calibri"/>
              <a:ea typeface="+mn-ea"/>
              <a:cs typeface="+mn-cs"/>
            </a:rPr>
            <a:t>Reduce modeling risk</a:t>
          </a:r>
        </a:p>
      </dgm:t>
    </dgm:pt>
    <dgm:pt modelId="{41653E56-4F16-4AC6-82EA-A5612A379C94}" type="parTrans" cxnId="{9061DA43-C583-443C-9962-FBCA9816731F}">
      <dgm:prSet/>
      <dgm:spPr/>
      <dgm:t>
        <a:bodyPr/>
        <a:lstStyle/>
        <a:p>
          <a:endParaRPr lang="en-US"/>
        </a:p>
      </dgm:t>
    </dgm:pt>
    <dgm:pt modelId="{4E8A2700-BB7A-44BF-85A6-D2C683E706F2}" type="sibTrans" cxnId="{9061DA43-C583-443C-9962-FBCA9816731F}">
      <dgm:prSet/>
      <dgm:spPr/>
      <dgm:t>
        <a:bodyPr/>
        <a:lstStyle/>
        <a:p>
          <a:endParaRPr lang="en-US"/>
        </a:p>
      </dgm:t>
    </dgm:pt>
    <dgm:pt modelId="{95F89E00-6848-4195-A898-CB54CE272C8B}" type="pres">
      <dgm:prSet presAssocID="{AC746E7F-F036-4C68-9F15-008E04FD891A}" presName="rootnode" presStyleCnt="0">
        <dgm:presLayoutVars>
          <dgm:chMax/>
          <dgm:chPref/>
          <dgm:dir/>
          <dgm:animLvl val="lvl"/>
        </dgm:presLayoutVars>
      </dgm:prSet>
      <dgm:spPr/>
    </dgm:pt>
    <dgm:pt modelId="{90D2BB9F-076E-483C-A9F5-197B36BF7720}" type="pres">
      <dgm:prSet presAssocID="{C349D674-664A-45DF-9741-1B2A0E875745}" presName="composite" presStyleCnt="0"/>
      <dgm:spPr/>
    </dgm:pt>
    <dgm:pt modelId="{43771A24-1D21-4D58-AFE1-2B5A77BDEAFD}" type="pres">
      <dgm:prSet presAssocID="{C349D674-664A-45DF-9741-1B2A0E875745}" presName="LShape" presStyleLbl="alignNode1" presStyleIdx="0" presStyleCnt="5"/>
      <dgm:spPr>
        <a:xfrm rot="5400000">
          <a:off x="507673" y="1770520"/>
          <a:ext cx="1519334" cy="2528139"/>
        </a:xfrm>
        <a:prstGeom prst="corner">
          <a:avLst>
            <a:gd name="adj1" fmla="val 16120"/>
            <a:gd name="adj2" fmla="val 16110"/>
          </a:avLst>
        </a:prstGeom>
        <a:solidFill>
          <a:srgbClr val="16A085">
            <a:hueOff val="0"/>
            <a:satOff val="0"/>
            <a:lumOff val="0"/>
            <a:alphaOff val="0"/>
          </a:srgbClr>
        </a:solidFill>
        <a:ln w="25400" cap="flat" cmpd="sng" algn="ctr">
          <a:solidFill>
            <a:srgbClr val="16A085">
              <a:hueOff val="0"/>
              <a:satOff val="0"/>
              <a:lumOff val="0"/>
              <a:alphaOff val="0"/>
            </a:srgbClr>
          </a:solidFill>
          <a:prstDash val="solid"/>
        </a:ln>
        <a:effectLst/>
      </dgm:spPr>
    </dgm:pt>
    <dgm:pt modelId="{06AD3753-DCC6-4CEB-A9E7-D1585273BF10}" type="pres">
      <dgm:prSet presAssocID="{C349D674-664A-45DF-9741-1B2A0E875745}" presName="ParentText" presStyleLbl="revTx" presStyleIdx="0" presStyleCnt="3">
        <dgm:presLayoutVars>
          <dgm:chMax val="0"/>
          <dgm:chPref val="0"/>
          <dgm:bulletEnabled val="1"/>
        </dgm:presLayoutVars>
      </dgm:prSet>
      <dgm:spPr/>
    </dgm:pt>
    <dgm:pt modelId="{D1A66073-B02B-4538-AB6C-6AA30A8282AE}" type="pres">
      <dgm:prSet presAssocID="{C349D674-664A-45DF-9741-1B2A0E875745}" presName="Triangle" presStyleLbl="alignNode1" presStyleIdx="1" presStyleCnt="5" custLinFactX="-356122" custLinFactNeighborX="-400000" custLinFactNeighborY="-18464"/>
      <dgm:spPr>
        <a:xfrm>
          <a:off x="2105832" y="1584396"/>
          <a:ext cx="430644" cy="430644"/>
        </a:xfrm>
        <a:prstGeom prst="triangle">
          <a:avLst>
            <a:gd name="adj" fmla="val 100000"/>
          </a:avLst>
        </a:prstGeom>
        <a:noFill/>
        <a:ln w="25400" cap="flat" cmpd="sng" algn="ctr">
          <a:noFill/>
          <a:prstDash val="solid"/>
        </a:ln>
        <a:effectLst/>
      </dgm:spPr>
    </dgm:pt>
    <dgm:pt modelId="{361F187B-41DA-445D-913E-71626B7C79B9}" type="pres">
      <dgm:prSet presAssocID="{D6778B52-DB27-4AB3-8A1A-8E1F6BA984B3}" presName="sibTrans" presStyleCnt="0"/>
      <dgm:spPr/>
    </dgm:pt>
    <dgm:pt modelId="{A28B2746-5CAD-473C-89FE-F8ACDA49424E}" type="pres">
      <dgm:prSet presAssocID="{D6778B52-DB27-4AB3-8A1A-8E1F6BA984B3}" presName="space" presStyleCnt="0"/>
      <dgm:spPr/>
    </dgm:pt>
    <dgm:pt modelId="{6DA0A08D-C249-4551-8FE7-61042CB41346}" type="pres">
      <dgm:prSet presAssocID="{A4E259AD-F339-4070-B0E8-2F229B0D990A}" presName="composite" presStyleCnt="0"/>
      <dgm:spPr/>
    </dgm:pt>
    <dgm:pt modelId="{3FB36C48-9D7F-4301-B67A-FF164E7F6AB5}" type="pres">
      <dgm:prSet presAssocID="{A4E259AD-F339-4070-B0E8-2F229B0D990A}" presName="LShape" presStyleLbl="alignNode1" presStyleIdx="2" presStyleCnt="5"/>
      <dgm:spPr>
        <a:xfrm rot="5400000">
          <a:off x="3301799" y="1079111"/>
          <a:ext cx="1519334" cy="2528139"/>
        </a:xfrm>
        <a:prstGeom prst="corner">
          <a:avLst>
            <a:gd name="adj1" fmla="val 16120"/>
            <a:gd name="adj2" fmla="val 16110"/>
          </a:avLst>
        </a:prstGeom>
        <a:solidFill>
          <a:srgbClr val="F39C12">
            <a:hueOff val="0"/>
            <a:satOff val="0"/>
            <a:lumOff val="0"/>
            <a:alphaOff val="0"/>
          </a:srgbClr>
        </a:solidFill>
        <a:ln w="25400" cap="flat" cmpd="sng" algn="ctr">
          <a:solidFill>
            <a:srgbClr val="F39C12">
              <a:hueOff val="0"/>
              <a:satOff val="0"/>
              <a:lumOff val="0"/>
              <a:alphaOff val="0"/>
            </a:srgbClr>
          </a:solidFill>
          <a:prstDash val="solid"/>
        </a:ln>
        <a:effectLst/>
      </dgm:spPr>
    </dgm:pt>
    <dgm:pt modelId="{91833943-E9CD-4B25-9851-7B566BC041A6}" type="pres">
      <dgm:prSet presAssocID="{A4E259AD-F339-4070-B0E8-2F229B0D990A}" presName="ParentText" presStyleLbl="revTx" presStyleIdx="1" presStyleCnt="3" custScaleY="100243">
        <dgm:presLayoutVars>
          <dgm:chMax val="0"/>
          <dgm:chPref val="0"/>
          <dgm:bulletEnabled val="1"/>
        </dgm:presLayoutVars>
      </dgm:prSet>
      <dgm:spPr/>
    </dgm:pt>
    <dgm:pt modelId="{2C37227A-7D01-47FB-8171-4E4F80099E77}" type="pres">
      <dgm:prSet presAssocID="{A4E259AD-F339-4070-B0E8-2F229B0D990A}" presName="Triangle" presStyleLbl="alignNode1" presStyleIdx="3" presStyleCnt="5" custLinFactX="-300000" custLinFactY="81643" custLinFactNeighborX="-345509" custLinFactNeighborY="100000"/>
      <dgm:spPr>
        <a:xfrm>
          <a:off x="4899957" y="892986"/>
          <a:ext cx="430644" cy="430644"/>
        </a:xfrm>
        <a:prstGeom prst="triangle">
          <a:avLst>
            <a:gd name="adj" fmla="val 100000"/>
          </a:avLst>
        </a:prstGeom>
        <a:solidFill>
          <a:srgbClr val="C0392B">
            <a:hueOff val="0"/>
            <a:satOff val="0"/>
            <a:lumOff val="0"/>
            <a:alphaOff val="0"/>
          </a:srgbClr>
        </a:solidFill>
        <a:ln w="25400" cap="flat" cmpd="sng" algn="ctr">
          <a:solidFill>
            <a:srgbClr val="C0392B">
              <a:hueOff val="0"/>
              <a:satOff val="0"/>
              <a:lumOff val="0"/>
              <a:alphaOff val="0"/>
            </a:srgbClr>
          </a:solidFill>
          <a:prstDash val="solid"/>
        </a:ln>
        <a:effectLst/>
      </dgm:spPr>
    </dgm:pt>
    <dgm:pt modelId="{C4ADF892-2B47-4AE5-9EB9-296891CEFCA3}" type="pres">
      <dgm:prSet presAssocID="{F2F5F038-76EF-4DE3-9DBC-5F8625FA256A}" presName="sibTrans" presStyleCnt="0"/>
      <dgm:spPr/>
    </dgm:pt>
    <dgm:pt modelId="{4DCCA73E-35A1-4BE3-896E-584F83F84AE1}" type="pres">
      <dgm:prSet presAssocID="{F2F5F038-76EF-4DE3-9DBC-5F8625FA256A}" presName="space" presStyleCnt="0"/>
      <dgm:spPr/>
    </dgm:pt>
    <dgm:pt modelId="{53E3FBE5-4B31-4EEC-878A-071E19618C64}" type="pres">
      <dgm:prSet presAssocID="{DCA4E8CA-4DE6-46EE-B14A-E6FBC49DF9C6}" presName="composite" presStyleCnt="0"/>
      <dgm:spPr/>
    </dgm:pt>
    <dgm:pt modelId="{C8D68797-A99D-47E2-87A1-39A75235F7F9}" type="pres">
      <dgm:prSet presAssocID="{DCA4E8CA-4DE6-46EE-B14A-E6FBC49DF9C6}" presName="LShape" presStyleLbl="alignNode1" presStyleIdx="4" presStyleCnt="5" custLinFactNeighborX="1413" custLinFactNeighborY="45086"/>
      <dgm:spPr>
        <a:xfrm rot="5400000">
          <a:off x="6095925" y="387702"/>
          <a:ext cx="1519334" cy="2528139"/>
        </a:xfrm>
        <a:prstGeom prst="corner">
          <a:avLst>
            <a:gd name="adj1" fmla="val 16120"/>
            <a:gd name="adj2" fmla="val 16110"/>
          </a:avLst>
        </a:prstGeom>
        <a:solidFill>
          <a:srgbClr val="4B2C50">
            <a:hueOff val="0"/>
            <a:satOff val="0"/>
            <a:lumOff val="0"/>
            <a:alphaOff val="0"/>
          </a:srgbClr>
        </a:solidFill>
        <a:ln w="25400" cap="flat" cmpd="sng" algn="ctr">
          <a:solidFill>
            <a:srgbClr val="4B2C50">
              <a:hueOff val="0"/>
              <a:satOff val="0"/>
              <a:lumOff val="0"/>
              <a:alphaOff val="0"/>
            </a:srgbClr>
          </a:solidFill>
          <a:prstDash val="solid"/>
        </a:ln>
        <a:effectLst/>
      </dgm:spPr>
    </dgm:pt>
    <dgm:pt modelId="{4EAC0AF4-05A3-4212-860C-A739A32717BD}" type="pres">
      <dgm:prSet presAssocID="{DCA4E8CA-4DE6-46EE-B14A-E6FBC49DF9C6}" presName="ParentText" presStyleLbl="revTx" presStyleIdx="2" presStyleCnt="3" custLinFactNeighborX="-147" custLinFactNeighborY="31794">
        <dgm:presLayoutVars>
          <dgm:chMax val="0"/>
          <dgm:chPref val="0"/>
          <dgm:bulletEnabled val="1"/>
        </dgm:presLayoutVars>
      </dgm:prSet>
      <dgm:spPr>
        <a:prstGeom prst="rect">
          <a:avLst/>
        </a:prstGeom>
      </dgm:spPr>
    </dgm:pt>
  </dgm:ptLst>
  <dgm:cxnLst>
    <dgm:cxn modelId="{C748E711-9AB1-4B02-BBD1-AC0E4B35CD88}" type="presOf" srcId="{C349D674-664A-45DF-9741-1B2A0E875745}" destId="{06AD3753-DCC6-4CEB-A9E7-D1585273BF10}" srcOrd="0" destOrd="0" presId="urn:microsoft.com/office/officeart/2009/3/layout/StepUpProcess"/>
    <dgm:cxn modelId="{F6A58916-8D59-4075-9019-4DD86B7C02BE}" type="presOf" srcId="{5D7130D5-6CA3-4F0F-834D-46D73784F196}" destId="{4EAC0AF4-05A3-4212-860C-A739A32717BD}" srcOrd="0" destOrd="1" presId="urn:microsoft.com/office/officeart/2009/3/layout/StepUpProcess"/>
    <dgm:cxn modelId="{E1EA1C1D-E38A-475B-8A6B-F2E19BBA405A}" srcId="{A4E259AD-F339-4070-B0E8-2F229B0D990A}" destId="{A228E571-2B68-46F6-A3D6-2CF8C5BA894B}" srcOrd="1" destOrd="0" parTransId="{A0059139-1242-4758-8E99-47F7E5FB4FEF}" sibTransId="{9D99E60F-C355-40C7-852C-D381D20296EA}"/>
    <dgm:cxn modelId="{B7DC7B1E-91B6-4462-8CE4-315F73734010}" srcId="{C349D674-664A-45DF-9741-1B2A0E875745}" destId="{7B39B242-8B47-437B-9CEE-17B76D30570C}" srcOrd="1" destOrd="0" parTransId="{66F88305-3CA3-4214-A83E-2D5A3220F3C2}" sibTransId="{CA6B040E-A5B6-4CB4-9B79-B6FAB6E1A763}"/>
    <dgm:cxn modelId="{EBB3CB30-A9B3-4486-9DF9-30A15AFE42C8}" srcId="{A4E259AD-F339-4070-B0E8-2F229B0D990A}" destId="{2FC223AD-D835-4F0A-B333-3A4BD60F5431}" srcOrd="0" destOrd="0" parTransId="{A3CFC812-1803-46C3-B271-2F2363E9E56A}" sibTransId="{B36A7C87-6638-4FCB-8AE1-01D01D11E9F4}"/>
    <dgm:cxn modelId="{9061DA43-C583-443C-9962-FBCA9816731F}" srcId="{DCA4E8CA-4DE6-46EE-B14A-E6FBC49DF9C6}" destId="{06EAF3B9-C9FF-454D-9F14-5BEE1F46A713}" srcOrd="1" destOrd="0" parTransId="{41653E56-4F16-4AC6-82EA-A5612A379C94}" sibTransId="{4E8A2700-BB7A-44BF-85A6-D2C683E706F2}"/>
    <dgm:cxn modelId="{B2B24B4C-10FB-4C65-B5E0-BFF96507C15F}" srcId="{C349D674-664A-45DF-9741-1B2A0E875745}" destId="{C04B8A63-FB63-4DC6-9593-9A4600849F8D}" srcOrd="0" destOrd="0" parTransId="{6C382D6E-BC1F-47FA-A748-6C368EE5D29C}" sibTransId="{C86E1E7A-8421-42DD-9DD1-5B8331DA9503}"/>
    <dgm:cxn modelId="{603F0F55-D77C-4F05-B770-4AF1E856DB8D}" type="presOf" srcId="{2FC223AD-D835-4F0A-B333-3A4BD60F5431}" destId="{91833943-E9CD-4B25-9851-7B566BC041A6}" srcOrd="0" destOrd="1" presId="urn:microsoft.com/office/officeart/2009/3/layout/StepUpProcess"/>
    <dgm:cxn modelId="{10786B8A-C4F7-4319-9BE7-088CDF30F138}" srcId="{AC746E7F-F036-4C68-9F15-008E04FD891A}" destId="{DCA4E8CA-4DE6-46EE-B14A-E6FBC49DF9C6}" srcOrd="2" destOrd="0" parTransId="{2343A9AF-9EE7-405F-84DF-BB9AB448E9A5}" sibTransId="{8A05CA47-731C-4EB7-B9DF-2AE5C65C5001}"/>
    <dgm:cxn modelId="{BA6FCF8E-C623-45AB-B69F-567CE8196DBC}" type="presOf" srcId="{A228E571-2B68-46F6-A3D6-2CF8C5BA894B}" destId="{91833943-E9CD-4B25-9851-7B566BC041A6}" srcOrd="0" destOrd="2" presId="urn:microsoft.com/office/officeart/2009/3/layout/StepUpProcess"/>
    <dgm:cxn modelId="{59DEC79D-DE7D-40B0-AA91-84B104D8528E}" type="presOf" srcId="{AC746E7F-F036-4C68-9F15-008E04FD891A}" destId="{95F89E00-6848-4195-A898-CB54CE272C8B}" srcOrd="0" destOrd="0" presId="urn:microsoft.com/office/officeart/2009/3/layout/StepUpProcess"/>
    <dgm:cxn modelId="{04BBEC9E-52E3-4C56-BA66-285B2C24BE66}" type="presOf" srcId="{7B39B242-8B47-437B-9CEE-17B76D30570C}" destId="{06AD3753-DCC6-4CEB-A9E7-D1585273BF10}" srcOrd="0" destOrd="2" presId="urn:microsoft.com/office/officeart/2009/3/layout/StepUpProcess"/>
    <dgm:cxn modelId="{A21700AB-6276-4848-B9B0-081A790CCAC8}" type="presOf" srcId="{A4E259AD-F339-4070-B0E8-2F229B0D990A}" destId="{91833943-E9CD-4B25-9851-7B566BC041A6}" srcOrd="0" destOrd="0" presId="urn:microsoft.com/office/officeart/2009/3/layout/StepUpProcess"/>
    <dgm:cxn modelId="{19AA0FAC-91FB-4B68-AF73-040FEABEAD1C}" type="presOf" srcId="{DCA4E8CA-4DE6-46EE-B14A-E6FBC49DF9C6}" destId="{4EAC0AF4-05A3-4212-860C-A739A32717BD}" srcOrd="0" destOrd="0" presId="urn:microsoft.com/office/officeart/2009/3/layout/StepUpProcess"/>
    <dgm:cxn modelId="{A1163DCC-A313-4ED1-A67C-94AE6FA8D968}" srcId="{DCA4E8CA-4DE6-46EE-B14A-E6FBC49DF9C6}" destId="{5D7130D5-6CA3-4F0F-834D-46D73784F196}" srcOrd="0" destOrd="0" parTransId="{1C7F3106-2259-4040-82EE-0583CF5FEB3E}" sibTransId="{D49A62CA-B999-4FF3-A8DA-AB5B0F029C13}"/>
    <dgm:cxn modelId="{CFD029D3-F21C-405B-A56A-0FF573842D4B}" type="presOf" srcId="{06EAF3B9-C9FF-454D-9F14-5BEE1F46A713}" destId="{4EAC0AF4-05A3-4212-860C-A739A32717BD}" srcOrd="0" destOrd="2" presId="urn:microsoft.com/office/officeart/2009/3/layout/StepUpProcess"/>
    <dgm:cxn modelId="{ED7B3DD3-9024-44D3-B14E-E5FD0817F1A5}" type="presOf" srcId="{C04B8A63-FB63-4DC6-9593-9A4600849F8D}" destId="{06AD3753-DCC6-4CEB-A9E7-D1585273BF10}" srcOrd="0" destOrd="1" presId="urn:microsoft.com/office/officeart/2009/3/layout/StepUpProcess"/>
    <dgm:cxn modelId="{133AD1DB-C640-4930-AA2F-47F670759C4D}" srcId="{AC746E7F-F036-4C68-9F15-008E04FD891A}" destId="{A4E259AD-F339-4070-B0E8-2F229B0D990A}" srcOrd="1" destOrd="0" parTransId="{93336F23-4896-4D73-B3BE-26B6A98D7CBD}" sibTransId="{F2F5F038-76EF-4DE3-9DBC-5F8625FA256A}"/>
    <dgm:cxn modelId="{3B4B64F1-10BE-49E6-98E7-14A74BC89A85}" srcId="{AC746E7F-F036-4C68-9F15-008E04FD891A}" destId="{C349D674-664A-45DF-9741-1B2A0E875745}" srcOrd="0" destOrd="0" parTransId="{F909CF15-7D9B-4713-87F0-3864FC740722}" sibTransId="{D6778B52-DB27-4AB3-8A1A-8E1F6BA984B3}"/>
    <dgm:cxn modelId="{811F2AB6-11F2-4D0A-8C6F-F5ABDB5ACDAC}" type="presParOf" srcId="{95F89E00-6848-4195-A898-CB54CE272C8B}" destId="{90D2BB9F-076E-483C-A9F5-197B36BF7720}" srcOrd="0" destOrd="0" presId="urn:microsoft.com/office/officeart/2009/3/layout/StepUpProcess"/>
    <dgm:cxn modelId="{A3965879-116C-49F0-99B8-4CABFAF025BC}" type="presParOf" srcId="{90D2BB9F-076E-483C-A9F5-197B36BF7720}" destId="{43771A24-1D21-4D58-AFE1-2B5A77BDEAFD}" srcOrd="0" destOrd="0" presId="urn:microsoft.com/office/officeart/2009/3/layout/StepUpProcess"/>
    <dgm:cxn modelId="{385CF15D-C6E9-44C3-A5D2-1B54BB10B9BD}" type="presParOf" srcId="{90D2BB9F-076E-483C-A9F5-197B36BF7720}" destId="{06AD3753-DCC6-4CEB-A9E7-D1585273BF10}" srcOrd="1" destOrd="0" presId="urn:microsoft.com/office/officeart/2009/3/layout/StepUpProcess"/>
    <dgm:cxn modelId="{7BC1B7A5-03D5-41CA-B5E0-6722FF1FF8A1}" type="presParOf" srcId="{90D2BB9F-076E-483C-A9F5-197B36BF7720}" destId="{D1A66073-B02B-4538-AB6C-6AA30A8282AE}" srcOrd="2" destOrd="0" presId="urn:microsoft.com/office/officeart/2009/3/layout/StepUpProcess"/>
    <dgm:cxn modelId="{6645A6C9-D92C-421E-ABF6-6FD51EB25D31}" type="presParOf" srcId="{95F89E00-6848-4195-A898-CB54CE272C8B}" destId="{361F187B-41DA-445D-913E-71626B7C79B9}" srcOrd="1" destOrd="0" presId="urn:microsoft.com/office/officeart/2009/3/layout/StepUpProcess"/>
    <dgm:cxn modelId="{CBD4AC2C-7D41-415F-8E45-9EF65EBB2AEC}" type="presParOf" srcId="{361F187B-41DA-445D-913E-71626B7C79B9}" destId="{A28B2746-5CAD-473C-89FE-F8ACDA49424E}" srcOrd="0" destOrd="0" presId="urn:microsoft.com/office/officeart/2009/3/layout/StepUpProcess"/>
    <dgm:cxn modelId="{D088B077-45BB-4381-A859-7C211A655517}" type="presParOf" srcId="{95F89E00-6848-4195-A898-CB54CE272C8B}" destId="{6DA0A08D-C249-4551-8FE7-61042CB41346}" srcOrd="2" destOrd="0" presId="urn:microsoft.com/office/officeart/2009/3/layout/StepUpProcess"/>
    <dgm:cxn modelId="{424CA203-45C8-4209-92E6-DA5F001FF034}" type="presParOf" srcId="{6DA0A08D-C249-4551-8FE7-61042CB41346}" destId="{3FB36C48-9D7F-4301-B67A-FF164E7F6AB5}" srcOrd="0" destOrd="0" presId="urn:microsoft.com/office/officeart/2009/3/layout/StepUpProcess"/>
    <dgm:cxn modelId="{DE294654-BED6-4470-828E-0CEEF4CBD6F7}" type="presParOf" srcId="{6DA0A08D-C249-4551-8FE7-61042CB41346}" destId="{91833943-E9CD-4B25-9851-7B566BC041A6}" srcOrd="1" destOrd="0" presId="urn:microsoft.com/office/officeart/2009/3/layout/StepUpProcess"/>
    <dgm:cxn modelId="{2211C11A-2CFD-4183-BCE9-55C96755D07C}" type="presParOf" srcId="{6DA0A08D-C249-4551-8FE7-61042CB41346}" destId="{2C37227A-7D01-47FB-8171-4E4F80099E77}" srcOrd="2" destOrd="0" presId="urn:microsoft.com/office/officeart/2009/3/layout/StepUpProcess"/>
    <dgm:cxn modelId="{83097C78-B565-4046-BF3F-08528BF8156E}" type="presParOf" srcId="{95F89E00-6848-4195-A898-CB54CE272C8B}" destId="{C4ADF892-2B47-4AE5-9EB9-296891CEFCA3}" srcOrd="3" destOrd="0" presId="urn:microsoft.com/office/officeart/2009/3/layout/StepUpProcess"/>
    <dgm:cxn modelId="{7FAD2230-9A60-4768-A134-CC3C41C15FFA}" type="presParOf" srcId="{C4ADF892-2B47-4AE5-9EB9-296891CEFCA3}" destId="{4DCCA73E-35A1-4BE3-896E-584F83F84AE1}" srcOrd="0" destOrd="0" presId="urn:microsoft.com/office/officeart/2009/3/layout/StepUpProcess"/>
    <dgm:cxn modelId="{6B2C6376-DEE9-4198-BE1E-881A6CAB795C}" type="presParOf" srcId="{95F89E00-6848-4195-A898-CB54CE272C8B}" destId="{53E3FBE5-4B31-4EEC-878A-071E19618C64}" srcOrd="4" destOrd="0" presId="urn:microsoft.com/office/officeart/2009/3/layout/StepUpProcess"/>
    <dgm:cxn modelId="{5C28D3EF-8BA5-4B47-8FE0-AAF1ED4EDD1E}" type="presParOf" srcId="{53E3FBE5-4B31-4EEC-878A-071E19618C64}" destId="{C8D68797-A99D-47E2-87A1-39A75235F7F9}" srcOrd="0" destOrd="0" presId="urn:microsoft.com/office/officeart/2009/3/layout/StepUpProcess"/>
    <dgm:cxn modelId="{F13C9DD1-A6E5-4706-B21D-044D56D95F3E}" type="presParOf" srcId="{53E3FBE5-4B31-4EEC-878A-071E19618C64}" destId="{4EAC0AF4-05A3-4212-860C-A739A32717BD}" srcOrd="1" destOrd="0" presId="urn:microsoft.com/office/officeart/2009/3/layout/StepUpProces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82A1F6B-1D9A-4CF7-9256-80537DBE1B23}" type="doc">
      <dgm:prSet loTypeId="urn:microsoft.com/office/officeart/2005/8/layout/StepDownProcess" loCatId="process" qsTypeId="urn:microsoft.com/office/officeart/2005/8/quickstyle/simple1" qsCatId="simple" csTypeId="urn:microsoft.com/office/officeart/2005/8/colors/colorful2" csCatId="colorful" phldr="1"/>
      <dgm:spPr/>
      <dgm:t>
        <a:bodyPr/>
        <a:lstStyle/>
        <a:p>
          <a:endParaRPr lang="en-US"/>
        </a:p>
      </dgm:t>
    </dgm:pt>
    <dgm:pt modelId="{E6209A28-1402-4884-99D5-EB4E0C1D60B3}">
      <dgm:prSet phldrT="[Text]"/>
      <dgm:spPr/>
      <dgm:t>
        <a:bodyPr/>
        <a:lstStyle/>
        <a:p>
          <a:r>
            <a:rPr lang="en-US"/>
            <a:t>Estimate all Models</a:t>
          </a:r>
        </a:p>
      </dgm:t>
    </dgm:pt>
    <dgm:pt modelId="{FD1799C8-9458-4582-B3AB-9E276E1757CD}" type="parTrans" cxnId="{E9A89D4D-86E9-4635-B91F-DEFA22F34001}">
      <dgm:prSet/>
      <dgm:spPr/>
      <dgm:t>
        <a:bodyPr/>
        <a:lstStyle/>
        <a:p>
          <a:endParaRPr lang="en-US"/>
        </a:p>
      </dgm:t>
    </dgm:pt>
    <dgm:pt modelId="{0ABE8198-8A5A-4234-8E24-B9F2845A4667}" type="sibTrans" cxnId="{E9A89D4D-86E9-4635-B91F-DEFA22F34001}">
      <dgm:prSet/>
      <dgm:spPr/>
      <dgm:t>
        <a:bodyPr/>
        <a:lstStyle/>
        <a:p>
          <a:endParaRPr lang="en-US"/>
        </a:p>
      </dgm:t>
    </dgm:pt>
    <dgm:pt modelId="{8C17EDB4-793D-4E28-8C91-10B64602DE2D}">
      <dgm:prSet phldrT="[Text]"/>
      <dgm:spPr/>
      <dgm:t>
        <a:bodyPr/>
        <a:lstStyle/>
        <a:p>
          <a:r>
            <a:rPr lang="en-US"/>
            <a:t>Out-of-Sample Performance</a:t>
          </a:r>
        </a:p>
      </dgm:t>
    </dgm:pt>
    <dgm:pt modelId="{8A9B8FE8-2715-4E2B-B1E4-5EA5B0463098}" type="parTrans" cxnId="{A9C2177E-9C55-4D82-A03D-09BD06E4F6FF}">
      <dgm:prSet/>
      <dgm:spPr/>
      <dgm:t>
        <a:bodyPr/>
        <a:lstStyle/>
        <a:p>
          <a:endParaRPr lang="en-US"/>
        </a:p>
      </dgm:t>
    </dgm:pt>
    <dgm:pt modelId="{845F6DB2-01BA-4D0D-B379-503A4716B118}" type="sibTrans" cxnId="{A9C2177E-9C55-4D82-A03D-09BD06E4F6FF}">
      <dgm:prSet/>
      <dgm:spPr/>
      <dgm:t>
        <a:bodyPr/>
        <a:lstStyle/>
        <a:p>
          <a:endParaRPr lang="en-US"/>
        </a:p>
      </dgm:t>
    </dgm:pt>
    <dgm:pt modelId="{4B5F55DB-B457-4C34-8A7E-1B6E235E180E}">
      <dgm:prSet phldrT="[Text]" custT="1"/>
      <dgm:spPr/>
      <dgm:t>
        <a:bodyPr/>
        <a:lstStyle/>
        <a:p>
          <a:r>
            <a:rPr lang="en-US" sz="2400"/>
            <a:t>How accurate each model is? What is the best model for each autonomous factor?</a:t>
          </a:r>
        </a:p>
      </dgm:t>
    </dgm:pt>
    <dgm:pt modelId="{66F7DBC5-08EF-4D79-887F-D1AD4EB08458}" type="parTrans" cxnId="{0CD48864-C534-4923-8F77-4B147E365C86}">
      <dgm:prSet/>
      <dgm:spPr/>
      <dgm:t>
        <a:bodyPr/>
        <a:lstStyle/>
        <a:p>
          <a:endParaRPr lang="en-US"/>
        </a:p>
      </dgm:t>
    </dgm:pt>
    <dgm:pt modelId="{F99DC697-EE7D-4370-881F-325D001CBB3A}" type="sibTrans" cxnId="{0CD48864-C534-4923-8F77-4B147E365C86}">
      <dgm:prSet/>
      <dgm:spPr/>
      <dgm:t>
        <a:bodyPr/>
        <a:lstStyle/>
        <a:p>
          <a:endParaRPr lang="en-US"/>
        </a:p>
      </dgm:t>
    </dgm:pt>
    <dgm:pt modelId="{B57CFF18-EA67-42C0-9D38-B90512F315DF}">
      <dgm:prSet phldrT="[Text]"/>
      <dgm:spPr/>
      <dgm:t>
        <a:bodyPr/>
        <a:lstStyle/>
        <a:p>
          <a:r>
            <a:rPr lang="en-US"/>
            <a:t>Forecast</a:t>
          </a:r>
        </a:p>
      </dgm:t>
    </dgm:pt>
    <dgm:pt modelId="{3AD1A0F7-68F8-49A9-8E38-F6D04F8DB553}" type="parTrans" cxnId="{9F21DF2E-049E-4789-BB6D-10DE430EF6AF}">
      <dgm:prSet/>
      <dgm:spPr/>
      <dgm:t>
        <a:bodyPr/>
        <a:lstStyle/>
        <a:p>
          <a:endParaRPr lang="en-US"/>
        </a:p>
      </dgm:t>
    </dgm:pt>
    <dgm:pt modelId="{57BF29E4-C891-440A-9DC2-C5B7E1B8964E}" type="sibTrans" cxnId="{9F21DF2E-049E-4789-BB6D-10DE430EF6AF}">
      <dgm:prSet/>
      <dgm:spPr/>
      <dgm:t>
        <a:bodyPr/>
        <a:lstStyle/>
        <a:p>
          <a:endParaRPr lang="en-US"/>
        </a:p>
      </dgm:t>
    </dgm:pt>
    <dgm:pt modelId="{37858847-58DB-4E5D-8A3F-65713DBE8CFF}">
      <dgm:prSet phldrT="[Text]" custT="1"/>
      <dgm:spPr/>
      <dgm:t>
        <a:bodyPr/>
        <a:lstStyle/>
        <a:p>
          <a:pPr marL="171450" lvl="1" indent="-171450" algn="l" defTabSz="844550">
            <a:lnSpc>
              <a:spcPct val="90000"/>
            </a:lnSpc>
            <a:spcBef>
              <a:spcPct val="0"/>
            </a:spcBef>
            <a:spcAft>
              <a:spcPct val="15000"/>
            </a:spcAft>
            <a:buChar char="•"/>
          </a:pPr>
          <a:r>
            <a:rPr lang="en-US" sz="2400" kern="1200">
              <a:solidFill>
                <a:srgbClr val="000000">
                  <a:hueOff val="0"/>
                  <a:satOff val="0"/>
                  <a:lumOff val="0"/>
                  <a:alphaOff val="0"/>
                </a:srgbClr>
              </a:solidFill>
              <a:latin typeface="Arial" panose="020B0604020202020204"/>
              <a:ea typeface="+mn-ea"/>
              <a:cs typeface="+mn-cs"/>
            </a:rPr>
            <a:t>Based on the best model, forecast</a:t>
          </a:r>
        </a:p>
      </dgm:t>
    </dgm:pt>
    <dgm:pt modelId="{5BECCADD-A0FC-49DC-8C4C-B83C3E073B3F}" type="parTrans" cxnId="{F69A8ED0-7FAC-4E0F-A0AA-69912B45DA38}">
      <dgm:prSet/>
      <dgm:spPr/>
      <dgm:t>
        <a:bodyPr/>
        <a:lstStyle/>
        <a:p>
          <a:endParaRPr lang="en-US"/>
        </a:p>
      </dgm:t>
    </dgm:pt>
    <dgm:pt modelId="{9C3CFDDA-5248-4F41-847D-AA9423A55242}" type="sibTrans" cxnId="{F69A8ED0-7FAC-4E0F-A0AA-69912B45DA38}">
      <dgm:prSet/>
      <dgm:spPr/>
      <dgm:t>
        <a:bodyPr/>
        <a:lstStyle/>
        <a:p>
          <a:endParaRPr lang="en-US"/>
        </a:p>
      </dgm:t>
    </dgm:pt>
    <dgm:pt modelId="{D0677E5E-DCD3-4273-B20F-31FFB73391CB}">
      <dgm:prSet phldrT="[Text]" custT="1"/>
      <dgm:spPr/>
      <dgm:t>
        <a:bodyPr/>
        <a:lstStyle/>
        <a:p>
          <a:r>
            <a:rPr lang="en-US" sz="2400" kern="1200">
              <a:solidFill>
                <a:srgbClr val="000000">
                  <a:hueOff val="0"/>
                  <a:satOff val="0"/>
                  <a:lumOff val="0"/>
                  <a:alphaOff val="0"/>
                </a:srgbClr>
              </a:solidFill>
              <a:latin typeface="Arial" panose="020B0604020202020204"/>
              <a:ea typeface="+mn-ea"/>
              <a:cs typeface="+mn-cs"/>
            </a:rPr>
            <a:t>How each model exploits the information in the data?</a:t>
          </a:r>
        </a:p>
      </dgm:t>
    </dgm:pt>
    <dgm:pt modelId="{256A77CE-5A47-458B-B26F-847E386EE484}" type="parTrans" cxnId="{95FDF2CF-97AF-4F0C-89DB-CF9BA5ABF909}">
      <dgm:prSet/>
      <dgm:spPr/>
      <dgm:t>
        <a:bodyPr/>
        <a:lstStyle/>
        <a:p>
          <a:endParaRPr lang="en-US"/>
        </a:p>
      </dgm:t>
    </dgm:pt>
    <dgm:pt modelId="{95EC23F8-7037-4C51-AFFD-8DE3F27C55E0}" type="sibTrans" cxnId="{95FDF2CF-97AF-4F0C-89DB-CF9BA5ABF909}">
      <dgm:prSet/>
      <dgm:spPr/>
      <dgm:t>
        <a:bodyPr/>
        <a:lstStyle/>
        <a:p>
          <a:endParaRPr lang="en-US"/>
        </a:p>
      </dgm:t>
    </dgm:pt>
    <dgm:pt modelId="{AC394DF3-CE1E-42FE-91D6-6694877A0FFD}" type="pres">
      <dgm:prSet presAssocID="{482A1F6B-1D9A-4CF7-9256-80537DBE1B23}" presName="rootnode" presStyleCnt="0">
        <dgm:presLayoutVars>
          <dgm:chMax/>
          <dgm:chPref/>
          <dgm:dir/>
          <dgm:animLvl val="lvl"/>
        </dgm:presLayoutVars>
      </dgm:prSet>
      <dgm:spPr/>
    </dgm:pt>
    <dgm:pt modelId="{8EEA2C99-5202-4E87-A8FE-8D07B9850726}" type="pres">
      <dgm:prSet presAssocID="{E6209A28-1402-4884-99D5-EB4E0C1D60B3}" presName="composite" presStyleCnt="0"/>
      <dgm:spPr/>
    </dgm:pt>
    <dgm:pt modelId="{01E14979-891A-407D-BCD9-BF8B984FC619}" type="pres">
      <dgm:prSet presAssocID="{E6209A28-1402-4884-99D5-EB4E0C1D60B3}" presName="bentUpArrow1" presStyleLbl="alignImgPlace1" presStyleIdx="0" presStyleCnt="2"/>
      <dgm:spPr/>
    </dgm:pt>
    <dgm:pt modelId="{FDA1221D-7F1B-4398-BE3C-D8BA92EC5CD9}" type="pres">
      <dgm:prSet presAssocID="{E6209A28-1402-4884-99D5-EB4E0C1D60B3}" presName="ParentText" presStyleLbl="node1" presStyleIdx="0" presStyleCnt="3">
        <dgm:presLayoutVars>
          <dgm:chMax val="1"/>
          <dgm:chPref val="1"/>
          <dgm:bulletEnabled val="1"/>
        </dgm:presLayoutVars>
      </dgm:prSet>
      <dgm:spPr/>
    </dgm:pt>
    <dgm:pt modelId="{3AC12FB2-19C6-4231-8F10-D96CF850F4D9}" type="pres">
      <dgm:prSet presAssocID="{E6209A28-1402-4884-99D5-EB4E0C1D60B3}" presName="ChildText" presStyleLbl="revTx" presStyleIdx="0" presStyleCnt="3" custScaleX="348604" custLinFactX="25249" custLinFactNeighborX="100000">
        <dgm:presLayoutVars>
          <dgm:chMax val="0"/>
          <dgm:chPref val="0"/>
          <dgm:bulletEnabled val="1"/>
        </dgm:presLayoutVars>
      </dgm:prSet>
      <dgm:spPr/>
    </dgm:pt>
    <dgm:pt modelId="{F346ADE2-E150-40F4-8B56-EB685816D6D9}" type="pres">
      <dgm:prSet presAssocID="{0ABE8198-8A5A-4234-8E24-B9F2845A4667}" presName="sibTrans" presStyleCnt="0"/>
      <dgm:spPr/>
    </dgm:pt>
    <dgm:pt modelId="{91525D0C-6333-462F-BA0D-913D183302F6}" type="pres">
      <dgm:prSet presAssocID="{8C17EDB4-793D-4E28-8C91-10B64602DE2D}" presName="composite" presStyleCnt="0"/>
      <dgm:spPr/>
    </dgm:pt>
    <dgm:pt modelId="{4C3B6F4A-B50C-4802-916C-CF55720ED33D}" type="pres">
      <dgm:prSet presAssocID="{8C17EDB4-793D-4E28-8C91-10B64602DE2D}" presName="bentUpArrow1" presStyleLbl="alignImgPlace1" presStyleIdx="1" presStyleCnt="2" custLinFactNeighborX="-31919" custLinFactNeighborY="3392"/>
      <dgm:spPr/>
    </dgm:pt>
    <dgm:pt modelId="{DD51232E-547E-4EB3-A0EE-51723CF6844E}" type="pres">
      <dgm:prSet presAssocID="{8C17EDB4-793D-4E28-8C91-10B64602DE2D}" presName="ParentText" presStyleLbl="node1" presStyleIdx="1" presStyleCnt="3" custLinFactNeighborX="-36576" custLinFactNeighborY="-1234">
        <dgm:presLayoutVars>
          <dgm:chMax val="1"/>
          <dgm:chPref val="1"/>
          <dgm:bulletEnabled val="1"/>
        </dgm:presLayoutVars>
      </dgm:prSet>
      <dgm:spPr/>
    </dgm:pt>
    <dgm:pt modelId="{3BC59E3C-97B8-4BDE-A77F-E70D4D3B546D}" type="pres">
      <dgm:prSet presAssocID="{8C17EDB4-793D-4E28-8C91-10B64602DE2D}" presName="ChildText" presStyleLbl="revTx" presStyleIdx="1" presStyleCnt="3" custScaleX="368434" custLinFactNeighborX="90185" custLinFactNeighborY="519">
        <dgm:presLayoutVars>
          <dgm:chMax val="0"/>
          <dgm:chPref val="0"/>
          <dgm:bulletEnabled val="1"/>
        </dgm:presLayoutVars>
      </dgm:prSet>
      <dgm:spPr/>
    </dgm:pt>
    <dgm:pt modelId="{14EC6E61-A2D0-4830-AA72-8EB0FBA5DEDE}" type="pres">
      <dgm:prSet presAssocID="{845F6DB2-01BA-4D0D-B379-503A4716B118}" presName="sibTrans" presStyleCnt="0"/>
      <dgm:spPr/>
    </dgm:pt>
    <dgm:pt modelId="{10235C35-43B2-4BEE-89B0-E426005F8D2A}" type="pres">
      <dgm:prSet presAssocID="{B57CFF18-EA67-42C0-9D38-B90512F315DF}" presName="composite" presStyleCnt="0"/>
      <dgm:spPr/>
    </dgm:pt>
    <dgm:pt modelId="{0C31FD0E-9E79-4453-ACF7-F3DDE9C14B21}" type="pres">
      <dgm:prSet presAssocID="{B57CFF18-EA67-42C0-9D38-B90512F315DF}" presName="ParentText" presStyleLbl="node1" presStyleIdx="2" presStyleCnt="3" custLinFactNeighborX="-66495" custLinFactNeighborY="824">
        <dgm:presLayoutVars>
          <dgm:chMax val="1"/>
          <dgm:chPref val="1"/>
          <dgm:bulletEnabled val="1"/>
        </dgm:presLayoutVars>
      </dgm:prSet>
      <dgm:spPr/>
    </dgm:pt>
    <dgm:pt modelId="{99240E81-A6E4-45F1-BE15-44BC28BF3456}" type="pres">
      <dgm:prSet presAssocID="{B57CFF18-EA67-42C0-9D38-B90512F315DF}" presName="FinalChildText" presStyleLbl="revTx" presStyleIdx="2" presStyleCnt="3" custScaleX="287893" custLinFactNeighborX="13104" custLinFactNeighborY="1526">
        <dgm:presLayoutVars>
          <dgm:chMax val="0"/>
          <dgm:chPref val="0"/>
          <dgm:bulletEnabled val="1"/>
        </dgm:presLayoutVars>
      </dgm:prSet>
      <dgm:spPr/>
    </dgm:pt>
  </dgm:ptLst>
  <dgm:cxnLst>
    <dgm:cxn modelId="{AA7CBD1F-66A8-4CBA-AE0F-17A3E5CB2429}" type="presOf" srcId="{37858847-58DB-4E5D-8A3F-65713DBE8CFF}" destId="{99240E81-A6E4-45F1-BE15-44BC28BF3456}" srcOrd="0" destOrd="0" presId="urn:microsoft.com/office/officeart/2005/8/layout/StepDownProcess"/>
    <dgm:cxn modelId="{D7C6F82D-3748-46F2-A8AD-72BDC8AF9DC4}" type="presOf" srcId="{4B5F55DB-B457-4C34-8A7E-1B6E235E180E}" destId="{3BC59E3C-97B8-4BDE-A77F-E70D4D3B546D}" srcOrd="0" destOrd="0" presId="urn:microsoft.com/office/officeart/2005/8/layout/StepDownProcess"/>
    <dgm:cxn modelId="{9F21DF2E-049E-4789-BB6D-10DE430EF6AF}" srcId="{482A1F6B-1D9A-4CF7-9256-80537DBE1B23}" destId="{B57CFF18-EA67-42C0-9D38-B90512F315DF}" srcOrd="2" destOrd="0" parTransId="{3AD1A0F7-68F8-49A9-8E38-F6D04F8DB553}" sibTransId="{57BF29E4-C891-440A-9DC2-C5B7E1B8964E}"/>
    <dgm:cxn modelId="{0CD48864-C534-4923-8F77-4B147E365C86}" srcId="{8C17EDB4-793D-4E28-8C91-10B64602DE2D}" destId="{4B5F55DB-B457-4C34-8A7E-1B6E235E180E}" srcOrd="0" destOrd="0" parTransId="{66F7DBC5-08EF-4D79-887F-D1AD4EB08458}" sibTransId="{F99DC697-EE7D-4370-881F-325D001CBB3A}"/>
    <dgm:cxn modelId="{830BD969-1598-41BC-857B-C4A3AE743BE6}" type="presOf" srcId="{482A1F6B-1D9A-4CF7-9256-80537DBE1B23}" destId="{AC394DF3-CE1E-42FE-91D6-6694877A0FFD}" srcOrd="0" destOrd="0" presId="urn:microsoft.com/office/officeart/2005/8/layout/StepDownProcess"/>
    <dgm:cxn modelId="{E9A89D4D-86E9-4635-B91F-DEFA22F34001}" srcId="{482A1F6B-1D9A-4CF7-9256-80537DBE1B23}" destId="{E6209A28-1402-4884-99D5-EB4E0C1D60B3}" srcOrd="0" destOrd="0" parTransId="{FD1799C8-9458-4582-B3AB-9E276E1757CD}" sibTransId="{0ABE8198-8A5A-4234-8E24-B9F2845A4667}"/>
    <dgm:cxn modelId="{5909D576-D42F-4378-B1BA-41D970D300CC}" type="presOf" srcId="{D0677E5E-DCD3-4273-B20F-31FFB73391CB}" destId="{3AC12FB2-19C6-4231-8F10-D96CF850F4D9}" srcOrd="0" destOrd="0" presId="urn:microsoft.com/office/officeart/2005/8/layout/StepDownProcess"/>
    <dgm:cxn modelId="{A9C2177E-9C55-4D82-A03D-09BD06E4F6FF}" srcId="{482A1F6B-1D9A-4CF7-9256-80537DBE1B23}" destId="{8C17EDB4-793D-4E28-8C91-10B64602DE2D}" srcOrd="1" destOrd="0" parTransId="{8A9B8FE8-2715-4E2B-B1E4-5EA5B0463098}" sibTransId="{845F6DB2-01BA-4D0D-B379-503A4716B118}"/>
    <dgm:cxn modelId="{D79DD09F-CE94-4C7B-8385-14C2A4C5D30C}" type="presOf" srcId="{E6209A28-1402-4884-99D5-EB4E0C1D60B3}" destId="{FDA1221D-7F1B-4398-BE3C-D8BA92EC5CD9}" srcOrd="0" destOrd="0" presId="urn:microsoft.com/office/officeart/2005/8/layout/StepDownProcess"/>
    <dgm:cxn modelId="{95FDF2CF-97AF-4F0C-89DB-CF9BA5ABF909}" srcId="{E6209A28-1402-4884-99D5-EB4E0C1D60B3}" destId="{D0677E5E-DCD3-4273-B20F-31FFB73391CB}" srcOrd="0" destOrd="0" parTransId="{256A77CE-5A47-458B-B26F-847E386EE484}" sibTransId="{95EC23F8-7037-4C51-AFFD-8DE3F27C55E0}"/>
    <dgm:cxn modelId="{F69A8ED0-7FAC-4E0F-A0AA-69912B45DA38}" srcId="{B57CFF18-EA67-42C0-9D38-B90512F315DF}" destId="{37858847-58DB-4E5D-8A3F-65713DBE8CFF}" srcOrd="0" destOrd="0" parTransId="{5BECCADD-A0FC-49DC-8C4C-B83C3E073B3F}" sibTransId="{9C3CFDDA-5248-4F41-847D-AA9423A55242}"/>
    <dgm:cxn modelId="{35E651E2-82C4-442C-80B2-184971C525AA}" type="presOf" srcId="{8C17EDB4-793D-4E28-8C91-10B64602DE2D}" destId="{DD51232E-547E-4EB3-A0EE-51723CF6844E}" srcOrd="0" destOrd="0" presId="urn:microsoft.com/office/officeart/2005/8/layout/StepDownProcess"/>
    <dgm:cxn modelId="{9C5589F7-1464-4A46-9B86-863523F8E56A}" type="presOf" srcId="{B57CFF18-EA67-42C0-9D38-B90512F315DF}" destId="{0C31FD0E-9E79-4453-ACF7-F3DDE9C14B21}" srcOrd="0" destOrd="0" presId="urn:microsoft.com/office/officeart/2005/8/layout/StepDownProcess"/>
    <dgm:cxn modelId="{B7625A2B-9527-432C-A4D6-FE37BC29CDF0}" type="presParOf" srcId="{AC394DF3-CE1E-42FE-91D6-6694877A0FFD}" destId="{8EEA2C99-5202-4E87-A8FE-8D07B9850726}" srcOrd="0" destOrd="0" presId="urn:microsoft.com/office/officeart/2005/8/layout/StepDownProcess"/>
    <dgm:cxn modelId="{2CC2ABD5-F8B4-41EF-B64D-71DD5273667C}" type="presParOf" srcId="{8EEA2C99-5202-4E87-A8FE-8D07B9850726}" destId="{01E14979-891A-407D-BCD9-BF8B984FC619}" srcOrd="0" destOrd="0" presId="urn:microsoft.com/office/officeart/2005/8/layout/StepDownProcess"/>
    <dgm:cxn modelId="{A283924B-796A-4494-AFC9-8BE528029CE2}" type="presParOf" srcId="{8EEA2C99-5202-4E87-A8FE-8D07B9850726}" destId="{FDA1221D-7F1B-4398-BE3C-D8BA92EC5CD9}" srcOrd="1" destOrd="0" presId="urn:microsoft.com/office/officeart/2005/8/layout/StepDownProcess"/>
    <dgm:cxn modelId="{AFDCDFAA-FAA6-4CF0-909B-965CA89BF500}" type="presParOf" srcId="{8EEA2C99-5202-4E87-A8FE-8D07B9850726}" destId="{3AC12FB2-19C6-4231-8F10-D96CF850F4D9}" srcOrd="2" destOrd="0" presId="urn:microsoft.com/office/officeart/2005/8/layout/StepDownProcess"/>
    <dgm:cxn modelId="{0D6C3E90-7FE9-4CE0-B88B-CC3ACBB0291E}" type="presParOf" srcId="{AC394DF3-CE1E-42FE-91D6-6694877A0FFD}" destId="{F346ADE2-E150-40F4-8B56-EB685816D6D9}" srcOrd="1" destOrd="0" presId="urn:microsoft.com/office/officeart/2005/8/layout/StepDownProcess"/>
    <dgm:cxn modelId="{0A142EFB-1890-4C05-A298-A5D63680CDD9}" type="presParOf" srcId="{AC394DF3-CE1E-42FE-91D6-6694877A0FFD}" destId="{91525D0C-6333-462F-BA0D-913D183302F6}" srcOrd="2" destOrd="0" presId="urn:microsoft.com/office/officeart/2005/8/layout/StepDownProcess"/>
    <dgm:cxn modelId="{86BDF684-0AC7-4E9D-898D-44E115F5947E}" type="presParOf" srcId="{91525D0C-6333-462F-BA0D-913D183302F6}" destId="{4C3B6F4A-B50C-4802-916C-CF55720ED33D}" srcOrd="0" destOrd="0" presId="urn:microsoft.com/office/officeart/2005/8/layout/StepDownProcess"/>
    <dgm:cxn modelId="{68E29751-51C4-43E2-B170-EBF222B54BCD}" type="presParOf" srcId="{91525D0C-6333-462F-BA0D-913D183302F6}" destId="{DD51232E-547E-4EB3-A0EE-51723CF6844E}" srcOrd="1" destOrd="0" presId="urn:microsoft.com/office/officeart/2005/8/layout/StepDownProcess"/>
    <dgm:cxn modelId="{646773FC-6512-4A5C-831A-77024494D3B2}" type="presParOf" srcId="{91525D0C-6333-462F-BA0D-913D183302F6}" destId="{3BC59E3C-97B8-4BDE-A77F-E70D4D3B546D}" srcOrd="2" destOrd="0" presId="urn:microsoft.com/office/officeart/2005/8/layout/StepDownProcess"/>
    <dgm:cxn modelId="{A026D6F3-880C-4C12-B818-F8B90336377D}" type="presParOf" srcId="{AC394DF3-CE1E-42FE-91D6-6694877A0FFD}" destId="{14EC6E61-A2D0-4830-AA72-8EB0FBA5DEDE}" srcOrd="3" destOrd="0" presId="urn:microsoft.com/office/officeart/2005/8/layout/StepDownProcess"/>
    <dgm:cxn modelId="{6C6AFFD6-2BAC-437D-8D89-6F0F409D8E6E}" type="presParOf" srcId="{AC394DF3-CE1E-42FE-91D6-6694877A0FFD}" destId="{10235C35-43B2-4BEE-89B0-E426005F8D2A}" srcOrd="4" destOrd="0" presId="urn:microsoft.com/office/officeart/2005/8/layout/StepDownProcess"/>
    <dgm:cxn modelId="{0F946DCB-713D-424C-A4FF-CD626FA6E7FA}" type="presParOf" srcId="{10235C35-43B2-4BEE-89B0-E426005F8D2A}" destId="{0C31FD0E-9E79-4453-ACF7-F3DDE9C14B21}" srcOrd="0" destOrd="0" presId="urn:microsoft.com/office/officeart/2005/8/layout/StepDownProcess"/>
    <dgm:cxn modelId="{7A50B45A-A32C-4A01-BFAE-36CD44B22913}" type="presParOf" srcId="{10235C35-43B2-4BEE-89B0-E426005F8D2A}" destId="{99240E81-A6E4-45F1-BE15-44BC28BF3456}"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6155E4-6696-416B-8574-F73C4C27BA3E}">
      <dsp:nvSpPr>
        <dsp:cNvPr id="0" name=""/>
        <dsp:cNvSpPr/>
      </dsp:nvSpPr>
      <dsp:spPr>
        <a:xfrm>
          <a:off x="4330" y="0"/>
          <a:ext cx="4166087" cy="5563863"/>
        </a:xfrm>
        <a:prstGeom prst="roundRect">
          <a:avLst>
            <a:gd name="adj" fmla="val 10000"/>
          </a:avLst>
        </a:prstGeom>
        <a:solidFill>
          <a:schemeClr val="bg1"/>
        </a:solidFill>
        <a:ln>
          <a:solidFill>
            <a:schemeClr val="tx1"/>
          </a:solidFill>
        </a:ln>
        <a:effectLst/>
      </dsp:spPr>
      <dsp:style>
        <a:lnRef idx="0">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1" i="0" kern="1200" dirty="0">
              <a:solidFill>
                <a:schemeClr val="tx2"/>
              </a:solidFill>
              <a:latin typeface="Arial Black" charset="0"/>
              <a:ea typeface="Arial Black" charset="0"/>
              <a:cs typeface="Arial Black" charset="0"/>
            </a:rPr>
            <a:t>Assets</a:t>
          </a:r>
        </a:p>
      </dsp:txBody>
      <dsp:txXfrm>
        <a:off x="4330" y="0"/>
        <a:ext cx="4166087" cy="1669158"/>
      </dsp:txXfrm>
    </dsp:sp>
    <dsp:sp modelId="{4283B33C-530F-4AEE-9DF6-8357D107C2B1}">
      <dsp:nvSpPr>
        <dsp:cNvPr id="0" name=""/>
        <dsp:cNvSpPr/>
      </dsp:nvSpPr>
      <dsp:spPr>
        <a:xfrm>
          <a:off x="366813" y="1366194"/>
          <a:ext cx="3441121" cy="1052160"/>
        </a:xfrm>
        <a:prstGeom prst="roundRect">
          <a:avLst>
            <a:gd name="adj" fmla="val 10000"/>
          </a:avLst>
        </a:prstGeom>
        <a:solidFill>
          <a:srgbClr val="DC4234"/>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a:t>Net Foreign Assets</a:t>
          </a:r>
        </a:p>
        <a:p>
          <a:pPr marL="114300" lvl="1" indent="-114300" algn="l" defTabSz="622300">
            <a:lnSpc>
              <a:spcPct val="90000"/>
            </a:lnSpc>
            <a:spcBef>
              <a:spcPct val="0"/>
            </a:spcBef>
            <a:spcAft>
              <a:spcPct val="15000"/>
            </a:spcAft>
            <a:buChar char="•"/>
          </a:pPr>
          <a:r>
            <a:rPr lang="en-US" sz="1400" kern="1200"/>
            <a:t>(Claims – liabilities to non residents)</a:t>
          </a:r>
        </a:p>
      </dsp:txBody>
      <dsp:txXfrm>
        <a:off x="397630" y="1397011"/>
        <a:ext cx="3379487" cy="990526"/>
      </dsp:txXfrm>
    </dsp:sp>
    <dsp:sp modelId="{43CA82B6-06D8-4769-BE08-CA2E3AC2DA9F}">
      <dsp:nvSpPr>
        <dsp:cNvPr id="0" name=""/>
        <dsp:cNvSpPr/>
      </dsp:nvSpPr>
      <dsp:spPr>
        <a:xfrm>
          <a:off x="359598" y="2622968"/>
          <a:ext cx="3455553" cy="1203785"/>
        </a:xfrm>
        <a:prstGeom prst="roundRect">
          <a:avLst>
            <a:gd name="adj" fmla="val 10000"/>
          </a:avLst>
        </a:prstGeom>
        <a:solidFill>
          <a:srgbClr val="00B05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a:t>Domestic assets</a:t>
          </a:r>
        </a:p>
        <a:p>
          <a:pPr marL="114300" lvl="1" indent="-114300" algn="l" defTabSz="622300">
            <a:lnSpc>
              <a:spcPct val="90000"/>
            </a:lnSpc>
            <a:spcBef>
              <a:spcPct val="0"/>
            </a:spcBef>
            <a:spcAft>
              <a:spcPct val="15000"/>
            </a:spcAft>
            <a:buChar char="•"/>
          </a:pPr>
          <a:r>
            <a:rPr lang="en-US" sz="1400" kern="1200">
              <a:solidFill>
                <a:srgbClr val="FEFEFE"/>
              </a:solidFill>
              <a:latin typeface="Arial" panose="020B0604020202020204"/>
              <a:ea typeface="+mn-ea"/>
              <a:cs typeface="+mn-cs"/>
            </a:rPr>
            <a:t>Claims on the government</a:t>
          </a:r>
        </a:p>
        <a:p>
          <a:pPr marL="114300" lvl="1" indent="-114300" algn="l" defTabSz="622300">
            <a:lnSpc>
              <a:spcPct val="90000"/>
            </a:lnSpc>
            <a:spcBef>
              <a:spcPct val="0"/>
            </a:spcBef>
            <a:spcAft>
              <a:spcPct val="15000"/>
            </a:spcAft>
            <a:buChar char="•"/>
          </a:pPr>
          <a:r>
            <a:rPr lang="en-US" sz="1400" kern="1200"/>
            <a:t>Claims on deposit money banks</a:t>
          </a:r>
        </a:p>
      </dsp:txBody>
      <dsp:txXfrm>
        <a:off x="394856" y="2658226"/>
        <a:ext cx="3385037" cy="1133269"/>
      </dsp:txXfrm>
    </dsp:sp>
    <dsp:sp modelId="{AECF62E0-CE3E-4C78-AFE4-C13895B6D4BA}">
      <dsp:nvSpPr>
        <dsp:cNvPr id="0" name=""/>
        <dsp:cNvSpPr/>
      </dsp:nvSpPr>
      <dsp:spPr>
        <a:xfrm>
          <a:off x="316337" y="4158901"/>
          <a:ext cx="3542074" cy="1126067"/>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a:t>Other assets net</a:t>
          </a:r>
        </a:p>
        <a:p>
          <a:pPr marL="114300" lvl="1" indent="-114300" algn="l" defTabSz="666750">
            <a:lnSpc>
              <a:spcPct val="90000"/>
            </a:lnSpc>
            <a:spcBef>
              <a:spcPct val="0"/>
            </a:spcBef>
            <a:spcAft>
              <a:spcPct val="15000"/>
            </a:spcAft>
            <a:buChar char="•"/>
          </a:pPr>
          <a:r>
            <a:rPr lang="en-US" sz="1500" kern="1200"/>
            <a:t>Other assets – other liabilities</a:t>
          </a:r>
        </a:p>
      </dsp:txBody>
      <dsp:txXfrm>
        <a:off x="349318" y="4191882"/>
        <a:ext cx="3476112" cy="1060105"/>
      </dsp:txXfrm>
    </dsp:sp>
    <dsp:sp modelId="{FBB62C83-AB18-4FED-8347-6CF844E61B34}">
      <dsp:nvSpPr>
        <dsp:cNvPr id="0" name=""/>
        <dsp:cNvSpPr/>
      </dsp:nvSpPr>
      <dsp:spPr>
        <a:xfrm>
          <a:off x="4468460" y="0"/>
          <a:ext cx="4166087" cy="5563863"/>
        </a:xfrm>
        <a:prstGeom prst="roundRect">
          <a:avLst>
            <a:gd name="adj" fmla="val 10000"/>
          </a:avLst>
        </a:prstGeom>
        <a:solidFill>
          <a:schemeClr val="bg1"/>
        </a:solidFill>
        <a:ln>
          <a:solidFill>
            <a:schemeClr val="tx1"/>
          </a:solidFill>
        </a:ln>
        <a:effectLst/>
      </dsp:spPr>
      <dsp:style>
        <a:lnRef idx="0">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1" i="0" kern="1200" dirty="0">
              <a:solidFill>
                <a:schemeClr val="tx2"/>
              </a:solidFill>
              <a:latin typeface="Arial Black" charset="0"/>
              <a:ea typeface="Arial Black" charset="0"/>
              <a:cs typeface="Arial Black" charset="0"/>
            </a:rPr>
            <a:t>Liabilities</a:t>
          </a:r>
        </a:p>
      </dsp:txBody>
      <dsp:txXfrm>
        <a:off x="4468460" y="0"/>
        <a:ext cx="4166087" cy="1669158"/>
      </dsp:txXfrm>
    </dsp:sp>
    <dsp:sp modelId="{71E6BF88-32DE-44F6-A74F-33025DE7366D}">
      <dsp:nvSpPr>
        <dsp:cNvPr id="0" name=""/>
        <dsp:cNvSpPr/>
      </dsp:nvSpPr>
      <dsp:spPr>
        <a:xfrm>
          <a:off x="4921114" y="1367268"/>
          <a:ext cx="3332870" cy="643661"/>
        </a:xfrm>
        <a:prstGeom prst="roundRect">
          <a:avLst>
            <a:gd name="adj" fmla="val 10000"/>
          </a:avLst>
        </a:prstGeom>
        <a:solidFill>
          <a:srgbClr val="DC4234"/>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Currrency in circulation</a:t>
          </a:r>
        </a:p>
      </dsp:txBody>
      <dsp:txXfrm>
        <a:off x="4939966" y="1386120"/>
        <a:ext cx="3295166" cy="605957"/>
      </dsp:txXfrm>
    </dsp:sp>
    <dsp:sp modelId="{2ADD60CD-6158-40ED-B053-18B8DF983DD6}">
      <dsp:nvSpPr>
        <dsp:cNvPr id="0" name=""/>
        <dsp:cNvSpPr/>
      </dsp:nvSpPr>
      <dsp:spPr>
        <a:xfrm>
          <a:off x="4899484" y="2241615"/>
          <a:ext cx="3332870" cy="643661"/>
        </a:xfrm>
        <a:prstGeom prst="roundRect">
          <a:avLst>
            <a:gd name="adj" fmla="val 10000"/>
          </a:avLst>
        </a:prstGeom>
        <a:solidFill>
          <a:srgbClr val="DC4234"/>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Government deposits</a:t>
          </a:r>
        </a:p>
      </dsp:txBody>
      <dsp:txXfrm>
        <a:off x="4918336" y="2260467"/>
        <a:ext cx="3295166" cy="605957"/>
      </dsp:txXfrm>
    </dsp:sp>
    <dsp:sp modelId="{C453E288-2F26-4E36-8336-ACEF29B22186}">
      <dsp:nvSpPr>
        <dsp:cNvPr id="0" name=""/>
        <dsp:cNvSpPr/>
      </dsp:nvSpPr>
      <dsp:spPr>
        <a:xfrm>
          <a:off x="4892251" y="3055657"/>
          <a:ext cx="3332870" cy="643661"/>
        </a:xfrm>
        <a:prstGeom prst="roundRect">
          <a:avLst>
            <a:gd name="adj" fmla="val 10000"/>
          </a:avLst>
        </a:prstGeom>
        <a:solidFill>
          <a:srgbClr val="00B05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Securities issued by the central bank</a:t>
          </a:r>
        </a:p>
      </dsp:txBody>
      <dsp:txXfrm>
        <a:off x="4911103" y="3074509"/>
        <a:ext cx="3295166" cy="605957"/>
      </dsp:txXfrm>
    </dsp:sp>
    <dsp:sp modelId="{502BDB4F-1405-44FD-93FE-FAEBF19099D4}">
      <dsp:nvSpPr>
        <dsp:cNvPr id="0" name=""/>
        <dsp:cNvSpPr/>
      </dsp:nvSpPr>
      <dsp:spPr>
        <a:xfrm>
          <a:off x="4899484" y="3898269"/>
          <a:ext cx="3332870" cy="643661"/>
        </a:xfrm>
        <a:prstGeom prst="roundRect">
          <a:avLst>
            <a:gd name="adj" fmla="val 10000"/>
          </a:avLst>
        </a:prstGeom>
        <a:solidFill>
          <a:srgbClr val="00B05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Liabilities to deposit money banks (banks’ reserves)</a:t>
          </a:r>
        </a:p>
      </dsp:txBody>
      <dsp:txXfrm>
        <a:off x="4918336" y="3917121"/>
        <a:ext cx="3295166" cy="605957"/>
      </dsp:txXfrm>
    </dsp:sp>
    <dsp:sp modelId="{35B30A18-3CF4-42E3-91BF-202CB87E925D}">
      <dsp:nvSpPr>
        <dsp:cNvPr id="0" name=""/>
        <dsp:cNvSpPr/>
      </dsp:nvSpPr>
      <dsp:spPr>
        <a:xfrm>
          <a:off x="4899484" y="4640955"/>
          <a:ext cx="3332870" cy="643661"/>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Capital and revaluation account</a:t>
          </a:r>
        </a:p>
      </dsp:txBody>
      <dsp:txXfrm>
        <a:off x="4918336" y="4659807"/>
        <a:ext cx="3295166" cy="605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2AE685-FCCC-4880-95DB-D852E74CF51E}">
      <dsp:nvSpPr>
        <dsp:cNvPr id="0" name=""/>
        <dsp:cNvSpPr/>
      </dsp:nvSpPr>
      <dsp:spPr>
        <a:xfrm rot="5400000">
          <a:off x="-449469" y="453084"/>
          <a:ext cx="2996464" cy="2097525"/>
        </a:xfrm>
        <a:prstGeom prst="chevron">
          <a:avLst/>
        </a:prstGeom>
        <a:solidFill>
          <a:srgbClr val="DC4234"/>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Autonomous </a:t>
          </a:r>
        </a:p>
        <a:p>
          <a:pPr marL="0" lvl="0" indent="0" algn="ctr" defTabSz="1244600">
            <a:lnSpc>
              <a:spcPct val="90000"/>
            </a:lnSpc>
            <a:spcBef>
              <a:spcPct val="0"/>
            </a:spcBef>
            <a:spcAft>
              <a:spcPct val="35000"/>
            </a:spcAft>
            <a:buNone/>
          </a:pPr>
          <a:r>
            <a:rPr lang="en-US" sz="2800" kern="1200" dirty="0"/>
            <a:t>Factors</a:t>
          </a:r>
        </a:p>
      </dsp:txBody>
      <dsp:txXfrm rot="-5400000">
        <a:off x="1" y="1052378"/>
        <a:ext cx="2097525" cy="898939"/>
      </dsp:txXfrm>
    </dsp:sp>
    <dsp:sp modelId="{2CF7F648-11C4-481F-B63D-DAFE8E5F2E0D}">
      <dsp:nvSpPr>
        <dsp:cNvPr id="0" name=""/>
        <dsp:cNvSpPr/>
      </dsp:nvSpPr>
      <dsp:spPr>
        <a:xfrm rot="5400000">
          <a:off x="4475973" y="-2374833"/>
          <a:ext cx="1948726" cy="6705622"/>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FontTx/>
            <a:buNone/>
          </a:pPr>
          <a:r>
            <a:rPr lang="en-US" sz="3200" kern="1200" dirty="0"/>
            <a:t>= Net Foreign Assets</a:t>
          </a:r>
        </a:p>
        <a:p>
          <a:pPr marL="285750" lvl="1" indent="-285750" algn="l" defTabSz="1422400">
            <a:lnSpc>
              <a:spcPct val="90000"/>
            </a:lnSpc>
            <a:spcBef>
              <a:spcPct val="0"/>
            </a:spcBef>
            <a:spcAft>
              <a:spcPct val="15000"/>
            </a:spcAft>
            <a:buFontTx/>
            <a:buNone/>
          </a:pPr>
          <a:r>
            <a:rPr lang="en-US" sz="3200" kern="1200"/>
            <a:t>+ Government position* </a:t>
          </a:r>
          <a:endParaRPr lang="en-US" sz="3200" kern="1200" dirty="0"/>
        </a:p>
        <a:p>
          <a:pPr marL="285750" lvl="1" indent="-285750" algn="l" defTabSz="1422400">
            <a:lnSpc>
              <a:spcPct val="90000"/>
            </a:lnSpc>
            <a:spcBef>
              <a:spcPct val="0"/>
            </a:spcBef>
            <a:spcAft>
              <a:spcPct val="15000"/>
            </a:spcAft>
            <a:buFontTx/>
            <a:buNone/>
          </a:pPr>
          <a:r>
            <a:rPr lang="en-US" sz="3200" kern="1200" dirty="0"/>
            <a:t>- Currency in circulation</a:t>
          </a:r>
        </a:p>
      </dsp:txBody>
      <dsp:txXfrm rot="-5400000">
        <a:off x="2097526" y="98743"/>
        <a:ext cx="6610493" cy="1758468"/>
      </dsp:txXfrm>
    </dsp:sp>
    <dsp:sp modelId="{590F0750-31C0-4DBC-A70E-FAF45CC77158}">
      <dsp:nvSpPr>
        <dsp:cNvPr id="0" name=""/>
        <dsp:cNvSpPr/>
      </dsp:nvSpPr>
      <dsp:spPr>
        <a:xfrm rot="5400000">
          <a:off x="-449469" y="3172519"/>
          <a:ext cx="2996464" cy="2097525"/>
        </a:xfrm>
        <a:prstGeom prst="chevron">
          <a:avLst/>
        </a:prstGeom>
        <a:solidFill>
          <a:srgbClr val="00B050"/>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Policy position</a:t>
          </a:r>
        </a:p>
      </dsp:txBody>
      <dsp:txXfrm rot="-5400000">
        <a:off x="1" y="3771813"/>
        <a:ext cx="2097525" cy="898939"/>
      </dsp:txXfrm>
    </dsp:sp>
    <dsp:sp modelId="{D5AE6BE3-ED17-4679-948C-7197A76673EC}">
      <dsp:nvSpPr>
        <dsp:cNvPr id="0" name=""/>
        <dsp:cNvSpPr/>
      </dsp:nvSpPr>
      <dsp:spPr>
        <a:xfrm rot="5400000">
          <a:off x="4476485" y="340474"/>
          <a:ext cx="1947701" cy="6705622"/>
        </a:xfrm>
        <a:prstGeom prst="round2SameRect">
          <a:avLst/>
        </a:prstGeom>
        <a:solidFill>
          <a:schemeClr val="lt1">
            <a:alpha val="90000"/>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FontTx/>
            <a:buNone/>
          </a:pPr>
          <a:r>
            <a:rPr lang="en-US" sz="3200" kern="1200" dirty="0"/>
            <a:t>+/- Open market operations</a:t>
          </a:r>
        </a:p>
        <a:p>
          <a:pPr marL="285750" lvl="1" indent="-285750" algn="l" defTabSz="1422400">
            <a:lnSpc>
              <a:spcPct val="90000"/>
            </a:lnSpc>
            <a:spcBef>
              <a:spcPct val="0"/>
            </a:spcBef>
            <a:spcAft>
              <a:spcPct val="15000"/>
            </a:spcAft>
            <a:buFontTx/>
            <a:buNone/>
          </a:pPr>
          <a:r>
            <a:rPr lang="en-US" sz="3200" kern="1200" dirty="0"/>
            <a:t>+ Standing lending facilities &amp; ELA</a:t>
          </a:r>
        </a:p>
        <a:p>
          <a:pPr marL="285750" lvl="1" indent="-285750" algn="l" defTabSz="1422400">
            <a:lnSpc>
              <a:spcPct val="90000"/>
            </a:lnSpc>
            <a:spcBef>
              <a:spcPct val="0"/>
            </a:spcBef>
            <a:spcAft>
              <a:spcPct val="15000"/>
            </a:spcAft>
            <a:buFontTx/>
            <a:buNone/>
          </a:pPr>
          <a:r>
            <a:rPr lang="en-US" sz="3200" kern="1200" dirty="0"/>
            <a:t>- Standing deposit facilities</a:t>
          </a:r>
        </a:p>
      </dsp:txBody>
      <dsp:txXfrm rot="-5400000">
        <a:off x="2097525" y="2814514"/>
        <a:ext cx="6610543" cy="17575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48722A-DAC1-4475-8FC8-2B2DC26298C3}">
      <dsp:nvSpPr>
        <dsp:cNvPr id="0" name=""/>
        <dsp:cNvSpPr/>
      </dsp:nvSpPr>
      <dsp:spPr>
        <a:xfrm>
          <a:off x="8247523" y="3381471"/>
          <a:ext cx="331516" cy="1016649"/>
        </a:xfrm>
        <a:custGeom>
          <a:avLst/>
          <a:gdLst/>
          <a:ahLst/>
          <a:cxnLst/>
          <a:rect l="0" t="0" r="0" b="0"/>
          <a:pathLst>
            <a:path>
              <a:moveTo>
                <a:pt x="0" y="0"/>
              </a:moveTo>
              <a:lnTo>
                <a:pt x="0" y="1016649"/>
              </a:lnTo>
              <a:lnTo>
                <a:pt x="331516" y="101664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CBAE61-3D2F-4C1D-9FE2-E084E05E0E02}">
      <dsp:nvSpPr>
        <dsp:cNvPr id="0" name=""/>
        <dsp:cNvSpPr/>
      </dsp:nvSpPr>
      <dsp:spPr>
        <a:xfrm>
          <a:off x="5122961" y="1964692"/>
          <a:ext cx="4008605" cy="311724"/>
        </a:xfrm>
        <a:custGeom>
          <a:avLst/>
          <a:gdLst/>
          <a:ahLst/>
          <a:cxnLst/>
          <a:rect l="0" t="0" r="0" b="0"/>
          <a:pathLst>
            <a:path>
              <a:moveTo>
                <a:pt x="0" y="0"/>
              </a:moveTo>
              <a:lnTo>
                <a:pt x="0" y="79663"/>
              </a:lnTo>
              <a:lnTo>
                <a:pt x="4008605" y="79663"/>
              </a:lnTo>
              <a:lnTo>
                <a:pt x="4008605" y="31172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CC713E-5110-4294-9A32-32F01DB33954}">
      <dsp:nvSpPr>
        <dsp:cNvPr id="0" name=""/>
        <dsp:cNvSpPr/>
      </dsp:nvSpPr>
      <dsp:spPr>
        <a:xfrm>
          <a:off x="5573293" y="3381471"/>
          <a:ext cx="331516" cy="2585826"/>
        </a:xfrm>
        <a:custGeom>
          <a:avLst/>
          <a:gdLst/>
          <a:ahLst/>
          <a:cxnLst/>
          <a:rect l="0" t="0" r="0" b="0"/>
          <a:pathLst>
            <a:path>
              <a:moveTo>
                <a:pt x="0" y="0"/>
              </a:moveTo>
              <a:lnTo>
                <a:pt x="0" y="2585826"/>
              </a:lnTo>
              <a:lnTo>
                <a:pt x="331516" y="2585826"/>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C57751-13C8-4D9D-AEAA-BB9D005219A0}">
      <dsp:nvSpPr>
        <dsp:cNvPr id="0" name=""/>
        <dsp:cNvSpPr/>
      </dsp:nvSpPr>
      <dsp:spPr>
        <a:xfrm>
          <a:off x="5573293" y="3381471"/>
          <a:ext cx="331516" cy="1016649"/>
        </a:xfrm>
        <a:custGeom>
          <a:avLst/>
          <a:gdLst/>
          <a:ahLst/>
          <a:cxnLst/>
          <a:rect l="0" t="0" r="0" b="0"/>
          <a:pathLst>
            <a:path>
              <a:moveTo>
                <a:pt x="0" y="0"/>
              </a:moveTo>
              <a:lnTo>
                <a:pt x="0" y="1016649"/>
              </a:lnTo>
              <a:lnTo>
                <a:pt x="331516" y="101664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C84A40-2E28-4972-8825-BA3BD07C289B}">
      <dsp:nvSpPr>
        <dsp:cNvPr id="0" name=""/>
        <dsp:cNvSpPr/>
      </dsp:nvSpPr>
      <dsp:spPr>
        <a:xfrm>
          <a:off x="5122961" y="1964692"/>
          <a:ext cx="1334374" cy="311724"/>
        </a:xfrm>
        <a:custGeom>
          <a:avLst/>
          <a:gdLst/>
          <a:ahLst/>
          <a:cxnLst/>
          <a:rect l="0" t="0" r="0" b="0"/>
          <a:pathLst>
            <a:path>
              <a:moveTo>
                <a:pt x="0" y="0"/>
              </a:moveTo>
              <a:lnTo>
                <a:pt x="0" y="79663"/>
              </a:lnTo>
              <a:lnTo>
                <a:pt x="1334374" y="79663"/>
              </a:lnTo>
              <a:lnTo>
                <a:pt x="1334374" y="31172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5C4F6-EFD1-43BC-9059-B39CEC56D101}">
      <dsp:nvSpPr>
        <dsp:cNvPr id="0" name=""/>
        <dsp:cNvSpPr/>
      </dsp:nvSpPr>
      <dsp:spPr>
        <a:xfrm>
          <a:off x="2899062" y="3381471"/>
          <a:ext cx="331516" cy="2585826"/>
        </a:xfrm>
        <a:custGeom>
          <a:avLst/>
          <a:gdLst/>
          <a:ahLst/>
          <a:cxnLst/>
          <a:rect l="0" t="0" r="0" b="0"/>
          <a:pathLst>
            <a:path>
              <a:moveTo>
                <a:pt x="0" y="0"/>
              </a:moveTo>
              <a:lnTo>
                <a:pt x="0" y="2585826"/>
              </a:lnTo>
              <a:lnTo>
                <a:pt x="331516" y="2585826"/>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1992ED-E71A-4792-9FA3-FAA8B88FE5D6}">
      <dsp:nvSpPr>
        <dsp:cNvPr id="0" name=""/>
        <dsp:cNvSpPr/>
      </dsp:nvSpPr>
      <dsp:spPr>
        <a:xfrm>
          <a:off x="2899062" y="3381471"/>
          <a:ext cx="331516" cy="1016649"/>
        </a:xfrm>
        <a:custGeom>
          <a:avLst/>
          <a:gdLst/>
          <a:ahLst/>
          <a:cxnLst/>
          <a:rect l="0" t="0" r="0" b="0"/>
          <a:pathLst>
            <a:path>
              <a:moveTo>
                <a:pt x="0" y="0"/>
              </a:moveTo>
              <a:lnTo>
                <a:pt x="0" y="1016649"/>
              </a:lnTo>
              <a:lnTo>
                <a:pt x="331516" y="101664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90CB78-39F1-4EBA-9895-45E50621DF8F}">
      <dsp:nvSpPr>
        <dsp:cNvPr id="0" name=""/>
        <dsp:cNvSpPr/>
      </dsp:nvSpPr>
      <dsp:spPr>
        <a:xfrm>
          <a:off x="3783105" y="1964692"/>
          <a:ext cx="1339855" cy="311724"/>
        </a:xfrm>
        <a:custGeom>
          <a:avLst/>
          <a:gdLst/>
          <a:ahLst/>
          <a:cxnLst/>
          <a:rect l="0" t="0" r="0" b="0"/>
          <a:pathLst>
            <a:path>
              <a:moveTo>
                <a:pt x="1339855" y="0"/>
              </a:moveTo>
              <a:lnTo>
                <a:pt x="1339855" y="79663"/>
              </a:lnTo>
              <a:lnTo>
                <a:pt x="0" y="79663"/>
              </a:lnTo>
              <a:lnTo>
                <a:pt x="0" y="31172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75F90F-55B6-4435-92F8-05978F2EABC5}">
      <dsp:nvSpPr>
        <dsp:cNvPr id="0" name=""/>
        <dsp:cNvSpPr/>
      </dsp:nvSpPr>
      <dsp:spPr>
        <a:xfrm>
          <a:off x="224831" y="3381471"/>
          <a:ext cx="331516" cy="1016649"/>
        </a:xfrm>
        <a:custGeom>
          <a:avLst/>
          <a:gdLst/>
          <a:ahLst/>
          <a:cxnLst/>
          <a:rect l="0" t="0" r="0" b="0"/>
          <a:pathLst>
            <a:path>
              <a:moveTo>
                <a:pt x="0" y="0"/>
              </a:moveTo>
              <a:lnTo>
                <a:pt x="0" y="1016649"/>
              </a:lnTo>
              <a:lnTo>
                <a:pt x="331516" y="101664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041A7D-9197-4403-A211-5A15CDF1BC6D}">
      <dsp:nvSpPr>
        <dsp:cNvPr id="0" name=""/>
        <dsp:cNvSpPr/>
      </dsp:nvSpPr>
      <dsp:spPr>
        <a:xfrm>
          <a:off x="1108874" y="1964692"/>
          <a:ext cx="4014086" cy="311724"/>
        </a:xfrm>
        <a:custGeom>
          <a:avLst/>
          <a:gdLst/>
          <a:ahLst/>
          <a:cxnLst/>
          <a:rect l="0" t="0" r="0" b="0"/>
          <a:pathLst>
            <a:path>
              <a:moveTo>
                <a:pt x="4014086" y="0"/>
              </a:moveTo>
              <a:lnTo>
                <a:pt x="4014086" y="79663"/>
              </a:lnTo>
              <a:lnTo>
                <a:pt x="0" y="79663"/>
              </a:lnTo>
              <a:lnTo>
                <a:pt x="0" y="31172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4905C2-5276-44DD-A0B9-EF625E308F00}">
      <dsp:nvSpPr>
        <dsp:cNvPr id="0" name=""/>
        <dsp:cNvSpPr/>
      </dsp:nvSpPr>
      <dsp:spPr>
        <a:xfrm>
          <a:off x="4017907" y="859638"/>
          <a:ext cx="2210108" cy="1105054"/>
        </a:xfrm>
        <a:prstGeom prst="rect">
          <a:avLst/>
        </a:prstGeom>
        <a:solidFill>
          <a:srgbClr val="DC423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Autonomous Factors</a:t>
          </a:r>
        </a:p>
      </dsp:txBody>
      <dsp:txXfrm>
        <a:off x="4017907" y="859638"/>
        <a:ext cx="2210108" cy="1105054"/>
      </dsp:txXfrm>
    </dsp:sp>
    <dsp:sp modelId="{D18C4D48-61F7-462B-95A3-D576F3FC8F66}">
      <dsp:nvSpPr>
        <dsp:cNvPr id="0" name=""/>
        <dsp:cNvSpPr/>
      </dsp:nvSpPr>
      <dsp:spPr>
        <a:xfrm>
          <a:off x="3820" y="2276417"/>
          <a:ext cx="2210108" cy="110505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Currency in circulation</a:t>
          </a:r>
        </a:p>
      </dsp:txBody>
      <dsp:txXfrm>
        <a:off x="3820" y="2276417"/>
        <a:ext cx="2210108" cy="1105054"/>
      </dsp:txXfrm>
    </dsp:sp>
    <dsp:sp modelId="{F983FAD2-5E97-45C7-92AE-C6109CAEE761}">
      <dsp:nvSpPr>
        <dsp:cNvPr id="0" name=""/>
        <dsp:cNvSpPr/>
      </dsp:nvSpPr>
      <dsp:spPr>
        <a:xfrm>
          <a:off x="556347" y="3845593"/>
          <a:ext cx="2210108" cy="11050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Transactional demand for banknotes/coins</a:t>
          </a:r>
        </a:p>
      </dsp:txBody>
      <dsp:txXfrm>
        <a:off x="556347" y="3845593"/>
        <a:ext cx="2210108" cy="1105054"/>
      </dsp:txXfrm>
    </dsp:sp>
    <dsp:sp modelId="{19717C1D-D276-4424-8BE1-54633BB9F061}">
      <dsp:nvSpPr>
        <dsp:cNvPr id="0" name=""/>
        <dsp:cNvSpPr/>
      </dsp:nvSpPr>
      <dsp:spPr>
        <a:xfrm>
          <a:off x="2678051" y="2276417"/>
          <a:ext cx="2210108" cy="110505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800100">
            <a:lnSpc>
              <a:spcPct val="90000"/>
            </a:lnSpc>
            <a:spcBef>
              <a:spcPct val="0"/>
            </a:spcBef>
            <a:spcAft>
              <a:spcPct val="35000"/>
            </a:spcAft>
            <a:buNone/>
          </a:pPr>
          <a:r>
            <a:rPr lang="en-US" sz="2300" kern="1200">
              <a:solidFill>
                <a:srgbClr val="FEFEFE"/>
              </a:solidFill>
              <a:latin typeface="Arial" panose="020B0604020202020204"/>
              <a:ea typeface="+mn-ea"/>
              <a:cs typeface="+mn-cs"/>
            </a:rPr>
            <a:t>Government Position</a:t>
          </a:r>
          <a:endParaRPr lang="en-US" sz="2300" kern="1200" dirty="0">
            <a:solidFill>
              <a:srgbClr val="FEFEFE"/>
            </a:solidFill>
            <a:latin typeface="Arial" panose="020B0604020202020204"/>
            <a:ea typeface="+mn-ea"/>
            <a:cs typeface="+mn-cs"/>
          </a:endParaRPr>
        </a:p>
      </dsp:txBody>
      <dsp:txXfrm>
        <a:off x="2678051" y="2276417"/>
        <a:ext cx="2210108" cy="1105054"/>
      </dsp:txXfrm>
    </dsp:sp>
    <dsp:sp modelId="{7F23F370-938E-473B-A582-791BDBD9101D}">
      <dsp:nvSpPr>
        <dsp:cNvPr id="0" name=""/>
        <dsp:cNvSpPr/>
      </dsp:nvSpPr>
      <dsp:spPr>
        <a:xfrm>
          <a:off x="3230578" y="3845593"/>
          <a:ext cx="2210108" cy="11050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Treasury cash-flow management </a:t>
          </a:r>
          <a:r>
            <a:rPr lang="en-US" sz="1800" kern="1200" dirty="0">
              <a:solidFill>
                <a:srgbClr val="FEFEFE"/>
              </a:solidFill>
              <a:latin typeface="Arial" panose="020B0604020202020204"/>
              <a:ea typeface="+mn-ea"/>
              <a:cs typeface="+mn-cs"/>
            </a:rPr>
            <a:t>(revenues and expenditures)</a:t>
          </a:r>
        </a:p>
      </dsp:txBody>
      <dsp:txXfrm>
        <a:off x="3230578" y="3845593"/>
        <a:ext cx="2210108" cy="1105054"/>
      </dsp:txXfrm>
    </dsp:sp>
    <dsp:sp modelId="{80BA256F-9F1C-4BFC-B203-D6CC78264C1D}">
      <dsp:nvSpPr>
        <dsp:cNvPr id="0" name=""/>
        <dsp:cNvSpPr/>
      </dsp:nvSpPr>
      <dsp:spPr>
        <a:xfrm>
          <a:off x="3230578" y="5414770"/>
          <a:ext cx="2210108" cy="11050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FEFEFE"/>
              </a:solidFill>
              <a:latin typeface="Arial" panose="020B0604020202020204"/>
              <a:ea typeface="+mn-ea"/>
              <a:cs typeface="+mn-cs"/>
            </a:rPr>
            <a:t>Non-central bank borrowing from domestic and international markets</a:t>
          </a:r>
        </a:p>
      </dsp:txBody>
      <dsp:txXfrm>
        <a:off x="3230578" y="5414770"/>
        <a:ext cx="2210108" cy="1105054"/>
      </dsp:txXfrm>
    </dsp:sp>
    <dsp:sp modelId="{4B808437-76F7-4B9F-AF84-7278D63A3A06}">
      <dsp:nvSpPr>
        <dsp:cNvPr id="0" name=""/>
        <dsp:cNvSpPr/>
      </dsp:nvSpPr>
      <dsp:spPr>
        <a:xfrm>
          <a:off x="5352282" y="2276417"/>
          <a:ext cx="2210108" cy="110505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Net foreign assets</a:t>
          </a:r>
        </a:p>
      </dsp:txBody>
      <dsp:txXfrm>
        <a:off x="5352282" y="2276417"/>
        <a:ext cx="2210108" cy="1105054"/>
      </dsp:txXfrm>
    </dsp:sp>
    <dsp:sp modelId="{2F03EF87-F0FC-44D3-968D-CAB808275A54}">
      <dsp:nvSpPr>
        <dsp:cNvPr id="0" name=""/>
        <dsp:cNvSpPr/>
      </dsp:nvSpPr>
      <dsp:spPr>
        <a:xfrm>
          <a:off x="5904809" y="3845593"/>
          <a:ext cx="2210108" cy="11050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FEFEFE"/>
              </a:solidFill>
              <a:latin typeface="Arial" panose="020B0604020202020204"/>
              <a:ea typeface="+mn-ea"/>
              <a:cs typeface="+mn-cs"/>
            </a:rPr>
            <a:t>Current and Capital Flows</a:t>
          </a:r>
        </a:p>
      </dsp:txBody>
      <dsp:txXfrm>
        <a:off x="5904809" y="3845593"/>
        <a:ext cx="2210108" cy="1105054"/>
      </dsp:txXfrm>
    </dsp:sp>
    <dsp:sp modelId="{B006BD08-50D7-434A-BD12-2895354890F0}">
      <dsp:nvSpPr>
        <dsp:cNvPr id="0" name=""/>
        <dsp:cNvSpPr/>
      </dsp:nvSpPr>
      <dsp:spPr>
        <a:xfrm>
          <a:off x="5904809" y="5414770"/>
          <a:ext cx="2210108" cy="11050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FEFEFE"/>
              </a:solidFill>
              <a:latin typeface="Arial" panose="020B0604020202020204"/>
              <a:ea typeface="+mn-ea"/>
              <a:cs typeface="+mn-cs"/>
            </a:rPr>
            <a:t>Dollarization/</a:t>
          </a:r>
        </a:p>
        <a:p>
          <a:pPr marL="0" lvl="0" indent="0" algn="ctr" defTabSz="800100">
            <a:lnSpc>
              <a:spcPct val="90000"/>
            </a:lnSpc>
            <a:spcBef>
              <a:spcPct val="0"/>
            </a:spcBef>
            <a:spcAft>
              <a:spcPct val="35000"/>
            </a:spcAft>
            <a:buNone/>
          </a:pPr>
          <a:r>
            <a:rPr lang="en-US" sz="1800" kern="1200" dirty="0">
              <a:solidFill>
                <a:srgbClr val="FEFEFE"/>
              </a:solidFill>
              <a:latin typeface="Arial" panose="020B0604020202020204"/>
              <a:ea typeface="+mn-ea"/>
              <a:cs typeface="+mn-cs"/>
            </a:rPr>
            <a:t>De-dollarization</a:t>
          </a:r>
        </a:p>
      </dsp:txBody>
      <dsp:txXfrm>
        <a:off x="5904809" y="5414770"/>
        <a:ext cx="2210108" cy="1105054"/>
      </dsp:txXfrm>
    </dsp:sp>
    <dsp:sp modelId="{7D5A5978-F53F-4906-B9FB-3DF729FB5FFF}">
      <dsp:nvSpPr>
        <dsp:cNvPr id="0" name=""/>
        <dsp:cNvSpPr/>
      </dsp:nvSpPr>
      <dsp:spPr>
        <a:xfrm>
          <a:off x="8026513" y="2276417"/>
          <a:ext cx="2210108" cy="110505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Other</a:t>
          </a:r>
        </a:p>
      </dsp:txBody>
      <dsp:txXfrm>
        <a:off x="8026513" y="2276417"/>
        <a:ext cx="2210108" cy="1105054"/>
      </dsp:txXfrm>
    </dsp:sp>
    <dsp:sp modelId="{536AF21D-CFA6-4351-BE9A-1D55F08C66C4}">
      <dsp:nvSpPr>
        <dsp:cNvPr id="0" name=""/>
        <dsp:cNvSpPr/>
      </dsp:nvSpPr>
      <dsp:spPr>
        <a:xfrm>
          <a:off x="8579040" y="3845593"/>
          <a:ext cx="2210108" cy="11050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Ad-hoc</a:t>
          </a:r>
        </a:p>
      </dsp:txBody>
      <dsp:txXfrm>
        <a:off x="8579040" y="3845593"/>
        <a:ext cx="2210108" cy="11050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48722A-DAC1-4475-8FC8-2B2DC26298C3}">
      <dsp:nvSpPr>
        <dsp:cNvPr id="0" name=""/>
        <dsp:cNvSpPr/>
      </dsp:nvSpPr>
      <dsp:spPr>
        <a:xfrm>
          <a:off x="8110319" y="4157001"/>
          <a:ext cx="326081" cy="999983"/>
        </a:xfrm>
        <a:custGeom>
          <a:avLst/>
          <a:gdLst/>
          <a:ahLst/>
          <a:cxnLst/>
          <a:rect l="0" t="0" r="0" b="0"/>
          <a:pathLst>
            <a:path>
              <a:moveTo>
                <a:pt x="0" y="0"/>
              </a:moveTo>
              <a:lnTo>
                <a:pt x="0" y="999983"/>
              </a:lnTo>
              <a:lnTo>
                <a:pt x="326081" y="99998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CBAE61-3D2F-4C1D-9FE2-E084E05E0E02}">
      <dsp:nvSpPr>
        <dsp:cNvPr id="0" name=""/>
        <dsp:cNvSpPr/>
      </dsp:nvSpPr>
      <dsp:spPr>
        <a:xfrm>
          <a:off x="5034284" y="2613549"/>
          <a:ext cx="3945586" cy="456514"/>
        </a:xfrm>
        <a:custGeom>
          <a:avLst/>
          <a:gdLst/>
          <a:ahLst/>
          <a:cxnLst/>
          <a:rect l="0" t="0" r="0" b="0"/>
          <a:pathLst>
            <a:path>
              <a:moveTo>
                <a:pt x="0" y="0"/>
              </a:moveTo>
              <a:lnTo>
                <a:pt x="0" y="228257"/>
              </a:lnTo>
              <a:lnTo>
                <a:pt x="3945586" y="228257"/>
              </a:lnTo>
              <a:lnTo>
                <a:pt x="3945586" y="45651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C57751-13C8-4D9D-AEAA-BB9D005219A0}">
      <dsp:nvSpPr>
        <dsp:cNvPr id="0" name=""/>
        <dsp:cNvSpPr/>
      </dsp:nvSpPr>
      <dsp:spPr>
        <a:xfrm>
          <a:off x="5479928" y="4157001"/>
          <a:ext cx="326081" cy="999983"/>
        </a:xfrm>
        <a:custGeom>
          <a:avLst/>
          <a:gdLst/>
          <a:ahLst/>
          <a:cxnLst/>
          <a:rect l="0" t="0" r="0" b="0"/>
          <a:pathLst>
            <a:path>
              <a:moveTo>
                <a:pt x="0" y="0"/>
              </a:moveTo>
              <a:lnTo>
                <a:pt x="0" y="999983"/>
              </a:lnTo>
              <a:lnTo>
                <a:pt x="326081" y="99998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C84A40-2E28-4972-8825-BA3BD07C289B}">
      <dsp:nvSpPr>
        <dsp:cNvPr id="0" name=""/>
        <dsp:cNvSpPr/>
      </dsp:nvSpPr>
      <dsp:spPr>
        <a:xfrm>
          <a:off x="5034284" y="2613549"/>
          <a:ext cx="1315195" cy="456514"/>
        </a:xfrm>
        <a:custGeom>
          <a:avLst/>
          <a:gdLst/>
          <a:ahLst/>
          <a:cxnLst/>
          <a:rect l="0" t="0" r="0" b="0"/>
          <a:pathLst>
            <a:path>
              <a:moveTo>
                <a:pt x="0" y="0"/>
              </a:moveTo>
              <a:lnTo>
                <a:pt x="0" y="228257"/>
              </a:lnTo>
              <a:lnTo>
                <a:pt x="1315195" y="228257"/>
              </a:lnTo>
              <a:lnTo>
                <a:pt x="1315195" y="45651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1992ED-E71A-4792-9FA3-FAA8B88FE5D6}">
      <dsp:nvSpPr>
        <dsp:cNvPr id="0" name=""/>
        <dsp:cNvSpPr/>
      </dsp:nvSpPr>
      <dsp:spPr>
        <a:xfrm>
          <a:off x="2849537" y="4157001"/>
          <a:ext cx="326081" cy="999983"/>
        </a:xfrm>
        <a:custGeom>
          <a:avLst/>
          <a:gdLst/>
          <a:ahLst/>
          <a:cxnLst/>
          <a:rect l="0" t="0" r="0" b="0"/>
          <a:pathLst>
            <a:path>
              <a:moveTo>
                <a:pt x="0" y="0"/>
              </a:moveTo>
              <a:lnTo>
                <a:pt x="0" y="999983"/>
              </a:lnTo>
              <a:lnTo>
                <a:pt x="326081" y="99998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90CB78-39F1-4EBA-9895-45E50621DF8F}">
      <dsp:nvSpPr>
        <dsp:cNvPr id="0" name=""/>
        <dsp:cNvSpPr/>
      </dsp:nvSpPr>
      <dsp:spPr>
        <a:xfrm>
          <a:off x="3719088" y="2613549"/>
          <a:ext cx="1315195" cy="456514"/>
        </a:xfrm>
        <a:custGeom>
          <a:avLst/>
          <a:gdLst/>
          <a:ahLst/>
          <a:cxnLst/>
          <a:rect l="0" t="0" r="0" b="0"/>
          <a:pathLst>
            <a:path>
              <a:moveTo>
                <a:pt x="1315195" y="0"/>
              </a:moveTo>
              <a:lnTo>
                <a:pt x="1315195" y="228257"/>
              </a:lnTo>
              <a:lnTo>
                <a:pt x="0" y="228257"/>
              </a:lnTo>
              <a:lnTo>
                <a:pt x="0" y="45651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75F90F-55B6-4435-92F8-05978F2EABC5}">
      <dsp:nvSpPr>
        <dsp:cNvPr id="0" name=""/>
        <dsp:cNvSpPr/>
      </dsp:nvSpPr>
      <dsp:spPr>
        <a:xfrm>
          <a:off x="219146" y="4157001"/>
          <a:ext cx="326081" cy="999983"/>
        </a:xfrm>
        <a:custGeom>
          <a:avLst/>
          <a:gdLst/>
          <a:ahLst/>
          <a:cxnLst/>
          <a:rect l="0" t="0" r="0" b="0"/>
          <a:pathLst>
            <a:path>
              <a:moveTo>
                <a:pt x="0" y="0"/>
              </a:moveTo>
              <a:lnTo>
                <a:pt x="0" y="999983"/>
              </a:lnTo>
              <a:lnTo>
                <a:pt x="326081" y="999983"/>
              </a:lnTo>
            </a:path>
          </a:pathLst>
        </a:custGeom>
        <a:noFill/>
        <a:ln w="25400" cap="flat" cmpd="sng" algn="ctr">
          <a:solidFill>
            <a:schemeClr val="accent1"/>
          </a:solidFill>
          <a:prstDash val="solid"/>
          <a:tailEnd w="lg" len="lg"/>
        </a:ln>
        <a:effectLst/>
      </dsp:spPr>
      <dsp:style>
        <a:lnRef idx="2">
          <a:scrgbClr r="0" g="0" b="0"/>
        </a:lnRef>
        <a:fillRef idx="0">
          <a:scrgbClr r="0" g="0" b="0"/>
        </a:fillRef>
        <a:effectRef idx="0">
          <a:scrgbClr r="0" g="0" b="0"/>
        </a:effectRef>
        <a:fontRef idx="minor"/>
      </dsp:style>
    </dsp:sp>
    <dsp:sp modelId="{52041A7D-9197-4403-A211-5A15CDF1BC6D}">
      <dsp:nvSpPr>
        <dsp:cNvPr id="0" name=""/>
        <dsp:cNvSpPr/>
      </dsp:nvSpPr>
      <dsp:spPr>
        <a:xfrm>
          <a:off x="1088697" y="2613549"/>
          <a:ext cx="3945586" cy="456514"/>
        </a:xfrm>
        <a:custGeom>
          <a:avLst/>
          <a:gdLst/>
          <a:ahLst/>
          <a:cxnLst/>
          <a:rect l="0" t="0" r="0" b="0"/>
          <a:pathLst>
            <a:path>
              <a:moveTo>
                <a:pt x="3945586" y="0"/>
              </a:moveTo>
              <a:lnTo>
                <a:pt x="3945586" y="228257"/>
              </a:lnTo>
              <a:lnTo>
                <a:pt x="0" y="228257"/>
              </a:lnTo>
              <a:lnTo>
                <a:pt x="0" y="45651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4905C2-5276-44DD-A0B9-EF625E308F00}">
      <dsp:nvSpPr>
        <dsp:cNvPr id="0" name=""/>
        <dsp:cNvSpPr/>
      </dsp:nvSpPr>
      <dsp:spPr>
        <a:xfrm>
          <a:off x="3947345" y="1526610"/>
          <a:ext cx="2173876" cy="108693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Autonomous Factors</a:t>
          </a:r>
        </a:p>
      </dsp:txBody>
      <dsp:txXfrm>
        <a:off x="3947345" y="1526610"/>
        <a:ext cx="2173876" cy="1086938"/>
      </dsp:txXfrm>
    </dsp:sp>
    <dsp:sp modelId="{D18C4D48-61F7-462B-95A3-D576F3FC8F66}">
      <dsp:nvSpPr>
        <dsp:cNvPr id="0" name=""/>
        <dsp:cNvSpPr/>
      </dsp:nvSpPr>
      <dsp:spPr>
        <a:xfrm>
          <a:off x="1759" y="3070063"/>
          <a:ext cx="2173876" cy="108693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Currency in circulation</a:t>
          </a:r>
        </a:p>
      </dsp:txBody>
      <dsp:txXfrm>
        <a:off x="1759" y="3070063"/>
        <a:ext cx="2173876" cy="1086938"/>
      </dsp:txXfrm>
    </dsp:sp>
    <dsp:sp modelId="{F983FAD2-5E97-45C7-92AE-C6109CAEE761}">
      <dsp:nvSpPr>
        <dsp:cNvPr id="0" name=""/>
        <dsp:cNvSpPr/>
      </dsp:nvSpPr>
      <dsp:spPr>
        <a:xfrm>
          <a:off x="545228" y="4613515"/>
          <a:ext cx="2173876" cy="108693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Time-series seasonality model</a:t>
          </a:r>
        </a:p>
      </dsp:txBody>
      <dsp:txXfrm>
        <a:off x="545228" y="4613515"/>
        <a:ext cx="2173876" cy="1086938"/>
      </dsp:txXfrm>
    </dsp:sp>
    <dsp:sp modelId="{19717C1D-D276-4424-8BE1-54633BB9F061}">
      <dsp:nvSpPr>
        <dsp:cNvPr id="0" name=""/>
        <dsp:cNvSpPr/>
      </dsp:nvSpPr>
      <dsp:spPr>
        <a:xfrm>
          <a:off x="2632150" y="3070063"/>
          <a:ext cx="2173876" cy="108693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a:solidFill>
                <a:srgbClr val="FEFEFE"/>
              </a:solidFill>
              <a:latin typeface="Arial" panose="020B0604020202020204"/>
              <a:ea typeface="+mn-ea"/>
              <a:cs typeface="+mn-cs"/>
            </a:rPr>
            <a:t>Government Position</a:t>
          </a:r>
          <a:endParaRPr lang="en-US" sz="2600" kern="1200" dirty="0">
            <a:solidFill>
              <a:srgbClr val="FEFEFE"/>
            </a:solidFill>
            <a:latin typeface="Arial" panose="020B0604020202020204"/>
            <a:ea typeface="+mn-ea"/>
            <a:cs typeface="+mn-cs"/>
          </a:endParaRPr>
        </a:p>
      </dsp:txBody>
      <dsp:txXfrm>
        <a:off x="2632150" y="3070063"/>
        <a:ext cx="2173876" cy="1086938"/>
      </dsp:txXfrm>
    </dsp:sp>
    <dsp:sp modelId="{7F23F370-938E-473B-A582-791BDBD9101D}">
      <dsp:nvSpPr>
        <dsp:cNvPr id="0" name=""/>
        <dsp:cNvSpPr/>
      </dsp:nvSpPr>
      <dsp:spPr>
        <a:xfrm>
          <a:off x="3175619" y="4613515"/>
          <a:ext cx="2173876" cy="108693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Treasury forecast bias-corrected </a:t>
          </a:r>
        </a:p>
      </dsp:txBody>
      <dsp:txXfrm>
        <a:off x="3175619" y="4613515"/>
        <a:ext cx="2173876" cy="1086938"/>
      </dsp:txXfrm>
    </dsp:sp>
    <dsp:sp modelId="{4B808437-76F7-4B9F-AF84-7278D63A3A06}">
      <dsp:nvSpPr>
        <dsp:cNvPr id="0" name=""/>
        <dsp:cNvSpPr/>
      </dsp:nvSpPr>
      <dsp:spPr>
        <a:xfrm>
          <a:off x="5262541" y="3070063"/>
          <a:ext cx="2173876" cy="108693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Net foreign assets</a:t>
          </a:r>
        </a:p>
      </dsp:txBody>
      <dsp:txXfrm>
        <a:off x="5262541" y="3070063"/>
        <a:ext cx="2173876" cy="1086938"/>
      </dsp:txXfrm>
    </dsp:sp>
    <dsp:sp modelId="{2F03EF87-F0FC-44D3-968D-CAB808275A54}">
      <dsp:nvSpPr>
        <dsp:cNvPr id="0" name=""/>
        <dsp:cNvSpPr/>
      </dsp:nvSpPr>
      <dsp:spPr>
        <a:xfrm>
          <a:off x="5806010" y="4613515"/>
          <a:ext cx="2173876" cy="108693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Time series volatility model</a:t>
          </a:r>
        </a:p>
      </dsp:txBody>
      <dsp:txXfrm>
        <a:off x="5806010" y="4613515"/>
        <a:ext cx="2173876" cy="1086938"/>
      </dsp:txXfrm>
    </dsp:sp>
    <dsp:sp modelId="{7D5A5978-F53F-4906-B9FB-3DF729FB5FFF}">
      <dsp:nvSpPr>
        <dsp:cNvPr id="0" name=""/>
        <dsp:cNvSpPr/>
      </dsp:nvSpPr>
      <dsp:spPr>
        <a:xfrm>
          <a:off x="7892932" y="3070063"/>
          <a:ext cx="2173876" cy="108693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Other</a:t>
          </a:r>
        </a:p>
      </dsp:txBody>
      <dsp:txXfrm>
        <a:off x="7892932" y="3070063"/>
        <a:ext cx="2173876" cy="1086938"/>
      </dsp:txXfrm>
    </dsp:sp>
    <dsp:sp modelId="{536AF21D-CFA6-4351-BE9A-1D55F08C66C4}">
      <dsp:nvSpPr>
        <dsp:cNvPr id="0" name=""/>
        <dsp:cNvSpPr/>
      </dsp:nvSpPr>
      <dsp:spPr>
        <a:xfrm>
          <a:off x="8436401" y="4613515"/>
          <a:ext cx="2173876" cy="108693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Expert judgment/ad-hoc model</a:t>
          </a:r>
        </a:p>
      </dsp:txBody>
      <dsp:txXfrm>
        <a:off x="8436401" y="4613515"/>
        <a:ext cx="2173876" cy="1086938"/>
      </dsp:txXfrm>
    </dsp:sp>
    <dsp:sp modelId="{F7D3A5AF-8A8A-4CD9-B44A-909B27A953CB}">
      <dsp:nvSpPr>
        <dsp:cNvPr id="0" name=""/>
        <dsp:cNvSpPr/>
      </dsp:nvSpPr>
      <dsp:spPr>
        <a:xfrm>
          <a:off x="3118055" y="5887440"/>
          <a:ext cx="4213473" cy="1086938"/>
        </a:xfrm>
        <a:prstGeom prst="rect">
          <a:avLst/>
        </a:prstGeom>
        <a:solidFill>
          <a:srgbClr val="F7964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Forecasts Aggregation via Hierarchical Methods</a:t>
          </a:r>
        </a:p>
      </dsp:txBody>
      <dsp:txXfrm>
        <a:off x="3118055" y="5887440"/>
        <a:ext cx="4213473" cy="10869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771A24-1D21-4D58-AFE1-2B5A77BDEAFD}">
      <dsp:nvSpPr>
        <dsp:cNvPr id="0" name=""/>
        <dsp:cNvSpPr/>
      </dsp:nvSpPr>
      <dsp:spPr>
        <a:xfrm rot="5400000">
          <a:off x="524216" y="1808988"/>
          <a:ext cx="1568411" cy="2609801"/>
        </a:xfrm>
        <a:prstGeom prst="corner">
          <a:avLst>
            <a:gd name="adj1" fmla="val 16120"/>
            <a:gd name="adj2" fmla="val 16110"/>
          </a:avLst>
        </a:prstGeom>
        <a:solidFill>
          <a:srgbClr val="16A085">
            <a:hueOff val="0"/>
            <a:satOff val="0"/>
            <a:lumOff val="0"/>
            <a:alphaOff val="0"/>
          </a:srgbClr>
        </a:solidFill>
        <a:ln w="25400" cap="flat" cmpd="sng" algn="ctr">
          <a:solidFill>
            <a:srgbClr val="16A085">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06AD3753-DCC6-4CEB-A9E7-D1585273BF10}">
      <dsp:nvSpPr>
        <dsp:cNvPr id="0" name=""/>
        <dsp:cNvSpPr/>
      </dsp:nvSpPr>
      <dsp:spPr>
        <a:xfrm>
          <a:off x="262409" y="2588756"/>
          <a:ext cx="2356143" cy="2065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cap="all" baseline="0">
              <a:solidFill>
                <a:srgbClr val="16A085">
                  <a:lumMod val="75000"/>
                </a:srgbClr>
              </a:solidFill>
              <a:latin typeface="Calibri"/>
              <a:ea typeface="+mn-ea"/>
              <a:cs typeface="+mn-cs"/>
            </a:rPr>
            <a:t>Single Models</a:t>
          </a:r>
        </a:p>
        <a:p>
          <a:pPr marL="171450" lvl="1" indent="-171450" algn="l" defTabSz="800100">
            <a:lnSpc>
              <a:spcPct val="90000"/>
            </a:lnSpc>
            <a:spcBef>
              <a:spcPct val="0"/>
            </a:spcBef>
            <a:spcAft>
              <a:spcPct val="15000"/>
            </a:spcAft>
            <a:buChar char="•"/>
          </a:pPr>
          <a:r>
            <a:rPr lang="en-US" sz="1800" kern="1200">
              <a:solidFill>
                <a:srgbClr val="95A5A6">
                  <a:hueOff val="0"/>
                  <a:satOff val="0"/>
                  <a:lumOff val="0"/>
                  <a:alphaOff val="0"/>
                </a:srgbClr>
              </a:solidFill>
              <a:latin typeface="Calibri"/>
              <a:ea typeface="+mn-ea"/>
              <a:cs typeface="+mn-cs"/>
            </a:rPr>
            <a:t>Test each of them</a:t>
          </a:r>
        </a:p>
        <a:p>
          <a:pPr marL="171450" lvl="1" indent="-171450" algn="l" defTabSz="800100">
            <a:lnSpc>
              <a:spcPct val="90000"/>
            </a:lnSpc>
            <a:spcBef>
              <a:spcPct val="0"/>
            </a:spcBef>
            <a:spcAft>
              <a:spcPct val="15000"/>
            </a:spcAft>
            <a:buChar char="•"/>
          </a:pPr>
          <a:r>
            <a:rPr lang="en-US" sz="1800" kern="1200">
              <a:solidFill>
                <a:srgbClr val="95A5A6">
                  <a:hueOff val="0"/>
                  <a:satOff val="0"/>
                  <a:lumOff val="0"/>
                  <a:alphaOff val="0"/>
                </a:srgbClr>
              </a:solidFill>
              <a:latin typeface="Calibri"/>
              <a:ea typeface="+mn-ea"/>
              <a:cs typeface="+mn-cs"/>
            </a:rPr>
            <a:t>Ranked by performance</a:t>
          </a:r>
        </a:p>
      </dsp:txBody>
      <dsp:txXfrm>
        <a:off x="262409" y="2588756"/>
        <a:ext cx="2356143" cy="2065298"/>
      </dsp:txXfrm>
    </dsp:sp>
    <dsp:sp modelId="{D1A66073-B02B-4538-AB6C-6AA30A8282AE}">
      <dsp:nvSpPr>
        <dsp:cNvPr id="0" name=""/>
        <dsp:cNvSpPr/>
      </dsp:nvSpPr>
      <dsp:spPr>
        <a:xfrm>
          <a:off x="0" y="1534768"/>
          <a:ext cx="444555" cy="444555"/>
        </a:xfrm>
        <a:prstGeom prst="triangle">
          <a:avLst>
            <a:gd name="adj" fmla="val 10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B36C48-9D7F-4301-B67A-FF164E7F6AB5}">
      <dsp:nvSpPr>
        <dsp:cNvPr id="0" name=""/>
        <dsp:cNvSpPr/>
      </dsp:nvSpPr>
      <dsp:spPr>
        <a:xfrm rot="5400000">
          <a:off x="3408596" y="1092735"/>
          <a:ext cx="1568411" cy="2609801"/>
        </a:xfrm>
        <a:prstGeom prst="corner">
          <a:avLst>
            <a:gd name="adj1" fmla="val 16120"/>
            <a:gd name="adj2" fmla="val 16110"/>
          </a:avLst>
        </a:prstGeom>
        <a:solidFill>
          <a:srgbClr val="F39C12">
            <a:hueOff val="0"/>
            <a:satOff val="0"/>
            <a:lumOff val="0"/>
            <a:alphaOff val="0"/>
          </a:srgbClr>
        </a:solidFill>
        <a:ln w="25400" cap="flat" cmpd="sng" algn="ctr">
          <a:solidFill>
            <a:srgbClr val="F39C12">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91833943-E9CD-4B25-9851-7B566BC041A6}">
      <dsp:nvSpPr>
        <dsp:cNvPr id="0" name=""/>
        <dsp:cNvSpPr/>
      </dsp:nvSpPr>
      <dsp:spPr>
        <a:xfrm>
          <a:off x="3146789" y="1869995"/>
          <a:ext cx="2356143" cy="2070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cap="all" baseline="0">
              <a:solidFill>
                <a:srgbClr val="F39C12">
                  <a:lumMod val="75000"/>
                </a:srgbClr>
              </a:solidFill>
              <a:latin typeface="Calibri"/>
              <a:ea typeface="+mn-ea"/>
              <a:cs typeface="+mn-cs"/>
            </a:rPr>
            <a:t>Dynamic Selection</a:t>
          </a:r>
        </a:p>
        <a:p>
          <a:pPr marL="171450" lvl="1" indent="-171450" algn="l" defTabSz="800100">
            <a:lnSpc>
              <a:spcPct val="90000"/>
            </a:lnSpc>
            <a:spcBef>
              <a:spcPct val="0"/>
            </a:spcBef>
            <a:spcAft>
              <a:spcPct val="15000"/>
            </a:spcAft>
            <a:buChar char="•"/>
          </a:pPr>
          <a:r>
            <a:rPr lang="en-US" sz="1800" kern="1200">
              <a:solidFill>
                <a:srgbClr val="95A5A6">
                  <a:hueOff val="0"/>
                  <a:satOff val="0"/>
                  <a:lumOff val="0"/>
                  <a:alphaOff val="0"/>
                </a:srgbClr>
              </a:solidFill>
              <a:latin typeface="Calibri"/>
              <a:ea typeface="+mn-ea"/>
              <a:cs typeface="+mn-cs"/>
            </a:rPr>
            <a:t>Take the most recent best model</a:t>
          </a:r>
        </a:p>
        <a:p>
          <a:pPr marL="171450" lvl="1" indent="-171450" algn="l" defTabSz="800100">
            <a:lnSpc>
              <a:spcPct val="90000"/>
            </a:lnSpc>
            <a:spcBef>
              <a:spcPct val="0"/>
            </a:spcBef>
            <a:spcAft>
              <a:spcPct val="15000"/>
            </a:spcAft>
            <a:buChar char="•"/>
          </a:pPr>
          <a:r>
            <a:rPr lang="en-US" sz="1800" kern="1200">
              <a:solidFill>
                <a:srgbClr val="95A5A6">
                  <a:hueOff val="0"/>
                  <a:satOff val="0"/>
                  <a:lumOff val="0"/>
                  <a:alphaOff val="0"/>
                </a:srgbClr>
              </a:solidFill>
              <a:latin typeface="Calibri"/>
              <a:ea typeface="+mn-ea"/>
              <a:cs typeface="+mn-cs"/>
            </a:rPr>
            <a:t>Adjust quickly to structural changes</a:t>
          </a:r>
        </a:p>
      </dsp:txBody>
      <dsp:txXfrm>
        <a:off x="3146789" y="1869995"/>
        <a:ext cx="2356143" cy="2070316"/>
      </dsp:txXfrm>
    </dsp:sp>
    <dsp:sp modelId="{2C37227A-7D01-47FB-8171-4E4F80099E77}">
      <dsp:nvSpPr>
        <dsp:cNvPr id="0" name=""/>
        <dsp:cNvSpPr/>
      </dsp:nvSpPr>
      <dsp:spPr>
        <a:xfrm>
          <a:off x="2188732" y="1708103"/>
          <a:ext cx="444555" cy="444555"/>
        </a:xfrm>
        <a:prstGeom prst="triangle">
          <a:avLst>
            <a:gd name="adj" fmla="val 100000"/>
          </a:avLst>
        </a:prstGeom>
        <a:solidFill>
          <a:srgbClr val="C0392B">
            <a:hueOff val="0"/>
            <a:satOff val="0"/>
            <a:lumOff val="0"/>
            <a:alphaOff val="0"/>
          </a:srgbClr>
        </a:solidFill>
        <a:ln w="25400" cap="flat" cmpd="sng" algn="ctr">
          <a:solidFill>
            <a:srgbClr val="C0392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C8D68797-A99D-47E2-87A1-39A75235F7F9}">
      <dsp:nvSpPr>
        <dsp:cNvPr id="0" name=""/>
        <dsp:cNvSpPr/>
      </dsp:nvSpPr>
      <dsp:spPr>
        <a:xfrm rot="5400000">
          <a:off x="6329853" y="1086127"/>
          <a:ext cx="1568411" cy="2609801"/>
        </a:xfrm>
        <a:prstGeom prst="corner">
          <a:avLst>
            <a:gd name="adj1" fmla="val 16120"/>
            <a:gd name="adj2" fmla="val 16110"/>
          </a:avLst>
        </a:prstGeom>
        <a:solidFill>
          <a:srgbClr val="4B2C50">
            <a:hueOff val="0"/>
            <a:satOff val="0"/>
            <a:lumOff val="0"/>
            <a:alphaOff val="0"/>
          </a:srgbClr>
        </a:solidFill>
        <a:ln w="25400" cap="flat" cmpd="sng" algn="ctr">
          <a:solidFill>
            <a:srgbClr val="4B2C5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4EAC0AF4-05A3-4212-860C-A739A32717BD}">
      <dsp:nvSpPr>
        <dsp:cNvPr id="0" name=""/>
        <dsp:cNvSpPr/>
      </dsp:nvSpPr>
      <dsp:spPr>
        <a:xfrm>
          <a:off x="6027706" y="1815402"/>
          <a:ext cx="2356143" cy="2065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cap="all" baseline="0">
              <a:solidFill>
                <a:srgbClr val="4B2C50"/>
              </a:solidFill>
              <a:latin typeface="Calibri"/>
              <a:ea typeface="+mn-ea"/>
              <a:cs typeface="+mn-cs"/>
            </a:rPr>
            <a:t>Model Averaging</a:t>
          </a:r>
        </a:p>
        <a:p>
          <a:pPr marL="171450" lvl="1" indent="-171450" algn="l" defTabSz="800100">
            <a:lnSpc>
              <a:spcPct val="90000"/>
            </a:lnSpc>
            <a:spcBef>
              <a:spcPct val="0"/>
            </a:spcBef>
            <a:spcAft>
              <a:spcPct val="15000"/>
            </a:spcAft>
            <a:buChar char="•"/>
          </a:pPr>
          <a:r>
            <a:rPr lang="en-US" sz="1800" kern="1200">
              <a:solidFill>
                <a:srgbClr val="95A5A6">
                  <a:hueOff val="0"/>
                  <a:satOff val="0"/>
                  <a:lumOff val="0"/>
                  <a:alphaOff val="0"/>
                </a:srgbClr>
              </a:solidFill>
              <a:latin typeface="Calibri"/>
              <a:ea typeface="+mn-ea"/>
              <a:cs typeface="+mn-cs"/>
            </a:rPr>
            <a:t>Average the top 3 models</a:t>
          </a:r>
        </a:p>
        <a:p>
          <a:pPr marL="171450" lvl="1" indent="-171450" algn="l" defTabSz="800100">
            <a:lnSpc>
              <a:spcPct val="90000"/>
            </a:lnSpc>
            <a:spcBef>
              <a:spcPct val="0"/>
            </a:spcBef>
            <a:spcAft>
              <a:spcPct val="15000"/>
            </a:spcAft>
            <a:buChar char="•"/>
          </a:pPr>
          <a:r>
            <a:rPr lang="en-US" sz="1800" kern="1200">
              <a:solidFill>
                <a:srgbClr val="95A5A6">
                  <a:hueOff val="0"/>
                  <a:satOff val="0"/>
                  <a:lumOff val="0"/>
                  <a:alphaOff val="0"/>
                </a:srgbClr>
              </a:solidFill>
              <a:latin typeface="Calibri"/>
              <a:ea typeface="+mn-ea"/>
              <a:cs typeface="+mn-cs"/>
            </a:rPr>
            <a:t>Reduce modeling risk</a:t>
          </a:r>
        </a:p>
      </dsp:txBody>
      <dsp:txXfrm>
        <a:off x="6027706" y="1815402"/>
        <a:ext cx="2356143" cy="20652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E14979-891A-407D-BCD9-BF8B984FC619}">
      <dsp:nvSpPr>
        <dsp:cNvPr id="0" name=""/>
        <dsp:cNvSpPr/>
      </dsp:nvSpPr>
      <dsp:spPr>
        <a:xfrm rot="5400000">
          <a:off x="376651" y="1584263"/>
          <a:ext cx="1393549" cy="1586506"/>
        </a:xfrm>
        <a:prstGeom prst="bentUpArrow">
          <a:avLst>
            <a:gd name="adj1" fmla="val 32840"/>
            <a:gd name="adj2" fmla="val 25000"/>
            <a:gd name="adj3" fmla="val 35780"/>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A1221D-7F1B-4398-BE3C-D8BA92EC5CD9}">
      <dsp:nvSpPr>
        <dsp:cNvPr id="0" name=""/>
        <dsp:cNvSpPr/>
      </dsp:nvSpPr>
      <dsp:spPr>
        <a:xfrm>
          <a:off x="7445" y="39485"/>
          <a:ext cx="2345916" cy="1642065"/>
        </a:xfrm>
        <a:prstGeom prst="roundRect">
          <a:avLst>
            <a:gd name="adj" fmla="val 166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Estimate all Models</a:t>
          </a:r>
        </a:p>
      </dsp:txBody>
      <dsp:txXfrm>
        <a:off x="87618" y="119658"/>
        <a:ext cx="2185570" cy="1481719"/>
      </dsp:txXfrm>
    </dsp:sp>
    <dsp:sp modelId="{3AC12FB2-19C6-4231-8F10-D96CF850F4D9}">
      <dsp:nvSpPr>
        <dsp:cNvPr id="0" name=""/>
        <dsp:cNvSpPr/>
      </dsp:nvSpPr>
      <dsp:spPr>
        <a:xfrm>
          <a:off x="2369519" y="196094"/>
          <a:ext cx="5947868" cy="1327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a:solidFill>
                <a:srgbClr val="000000">
                  <a:hueOff val="0"/>
                  <a:satOff val="0"/>
                  <a:lumOff val="0"/>
                  <a:alphaOff val="0"/>
                </a:srgbClr>
              </a:solidFill>
              <a:latin typeface="Arial" panose="020B0604020202020204"/>
              <a:ea typeface="+mn-ea"/>
              <a:cs typeface="+mn-cs"/>
            </a:rPr>
            <a:t>How each model exploits the information in the data?</a:t>
          </a:r>
        </a:p>
      </dsp:txBody>
      <dsp:txXfrm>
        <a:off x="2369519" y="196094"/>
        <a:ext cx="5947868" cy="1327189"/>
      </dsp:txXfrm>
    </dsp:sp>
    <dsp:sp modelId="{4C3B6F4A-B50C-4802-916C-CF55720ED33D}">
      <dsp:nvSpPr>
        <dsp:cNvPr id="0" name=""/>
        <dsp:cNvSpPr/>
      </dsp:nvSpPr>
      <dsp:spPr>
        <a:xfrm rot="5400000">
          <a:off x="2833269" y="3476114"/>
          <a:ext cx="1393549" cy="1586506"/>
        </a:xfrm>
        <a:prstGeom prst="bentUpArrow">
          <a:avLst>
            <a:gd name="adj1" fmla="val 32840"/>
            <a:gd name="adj2" fmla="val 25000"/>
            <a:gd name="adj3" fmla="val 35780"/>
          </a:avLst>
        </a:prstGeom>
        <a:solidFill>
          <a:schemeClr val="accent2">
            <a:tint val="50000"/>
            <a:hueOff val="14527315"/>
            <a:satOff val="-59051"/>
            <a:lumOff val="71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51232E-547E-4EB3-A0EE-51723CF6844E}">
      <dsp:nvSpPr>
        <dsp:cNvPr id="0" name=""/>
        <dsp:cNvSpPr/>
      </dsp:nvSpPr>
      <dsp:spPr>
        <a:xfrm>
          <a:off x="2112418" y="1863804"/>
          <a:ext cx="2345916" cy="1642065"/>
        </a:xfrm>
        <a:prstGeom prst="roundRect">
          <a:avLst>
            <a:gd name="adj" fmla="val 16670"/>
          </a:avLst>
        </a:prstGeom>
        <a:solidFill>
          <a:schemeClr val="accent2">
            <a:hueOff val="7153033"/>
            <a:satOff val="-22326"/>
            <a:lumOff val="-264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Out-of-Sample Performance</a:t>
          </a:r>
        </a:p>
      </dsp:txBody>
      <dsp:txXfrm>
        <a:off x="2192591" y="1943977"/>
        <a:ext cx="2185570" cy="1481719"/>
      </dsp:txXfrm>
    </dsp:sp>
    <dsp:sp modelId="{3BC59E3C-97B8-4BDE-A77F-E70D4D3B546D}">
      <dsp:nvSpPr>
        <dsp:cNvPr id="0" name=""/>
        <dsp:cNvSpPr/>
      </dsp:nvSpPr>
      <dsp:spPr>
        <a:xfrm>
          <a:off x="4565105" y="2047564"/>
          <a:ext cx="6286207" cy="1327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a:t>How accurate each model is? What is the best model for each autonomous factor?</a:t>
          </a:r>
        </a:p>
      </dsp:txBody>
      <dsp:txXfrm>
        <a:off x="4565105" y="2047564"/>
        <a:ext cx="6286207" cy="1327189"/>
      </dsp:txXfrm>
    </dsp:sp>
    <dsp:sp modelId="{0C31FD0E-9E79-4453-ACF7-F3DDE9C14B21}">
      <dsp:nvSpPr>
        <dsp:cNvPr id="0" name=""/>
        <dsp:cNvSpPr/>
      </dsp:nvSpPr>
      <dsp:spPr>
        <a:xfrm>
          <a:off x="4373559" y="3742179"/>
          <a:ext cx="2345916" cy="1642065"/>
        </a:xfrm>
        <a:prstGeom prst="roundRect">
          <a:avLst>
            <a:gd name="adj" fmla="val 16670"/>
          </a:avLst>
        </a:prstGeom>
        <a:solidFill>
          <a:schemeClr val="accent2">
            <a:hueOff val="14306067"/>
            <a:satOff val="-44653"/>
            <a:lumOff val="-52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Forecast</a:t>
          </a:r>
        </a:p>
      </dsp:txBody>
      <dsp:txXfrm>
        <a:off x="4453732" y="3822352"/>
        <a:ext cx="2185570" cy="1481719"/>
      </dsp:txXfrm>
    </dsp:sp>
    <dsp:sp modelId="{99240E81-A6E4-45F1-BE15-44BC28BF3456}">
      <dsp:nvSpPr>
        <dsp:cNvPr id="0" name=""/>
        <dsp:cNvSpPr/>
      </dsp:nvSpPr>
      <dsp:spPr>
        <a:xfrm>
          <a:off x="6683926" y="3905510"/>
          <a:ext cx="4912020" cy="1327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171450" lvl="1" indent="-171450" algn="l" defTabSz="844550">
            <a:lnSpc>
              <a:spcPct val="90000"/>
            </a:lnSpc>
            <a:spcBef>
              <a:spcPct val="0"/>
            </a:spcBef>
            <a:spcAft>
              <a:spcPct val="15000"/>
            </a:spcAft>
            <a:buChar char="•"/>
          </a:pPr>
          <a:r>
            <a:rPr lang="en-US" sz="2400" kern="1200">
              <a:solidFill>
                <a:srgbClr val="000000">
                  <a:hueOff val="0"/>
                  <a:satOff val="0"/>
                  <a:lumOff val="0"/>
                  <a:alphaOff val="0"/>
                </a:srgbClr>
              </a:solidFill>
              <a:latin typeface="Arial" panose="020B0604020202020204"/>
              <a:ea typeface="+mn-ea"/>
              <a:cs typeface="+mn-cs"/>
            </a:rPr>
            <a:t>Based on the best model, forecast</a:t>
          </a:r>
        </a:p>
      </dsp:txBody>
      <dsp:txXfrm>
        <a:off x="6683926" y="3905510"/>
        <a:ext cx="4912020" cy="132718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2" y="12"/>
            <a:ext cx="3043447" cy="464977"/>
          </a:xfrm>
          <a:prstGeom prst="rect">
            <a:avLst/>
          </a:prstGeom>
        </p:spPr>
        <p:txBody>
          <a:bodyPr vert="horz" lIns="91239" tIns="45618" rIns="91239" bIns="45618" rtlCol="0"/>
          <a:lstStyle>
            <a:lvl1pPr algn="l">
              <a:defRPr sz="1200"/>
            </a:lvl1pPr>
          </a:lstStyle>
          <a:p>
            <a:endParaRPr lang="en-US"/>
          </a:p>
        </p:txBody>
      </p:sp>
      <p:sp>
        <p:nvSpPr>
          <p:cNvPr id="4" name="Footer Placeholder 3"/>
          <p:cNvSpPr>
            <a:spLocks noGrp="1"/>
          </p:cNvSpPr>
          <p:nvPr>
            <p:ph type="ftr" sz="quarter" idx="2"/>
          </p:nvPr>
        </p:nvSpPr>
        <p:spPr>
          <a:xfrm>
            <a:off x="12" y="8842547"/>
            <a:ext cx="3043447" cy="464977"/>
          </a:xfrm>
          <a:prstGeom prst="rect">
            <a:avLst/>
          </a:prstGeom>
        </p:spPr>
        <p:txBody>
          <a:bodyPr vert="horz" lIns="91239" tIns="45618" rIns="91239" bIns="45618" rtlCol="0" anchor="b"/>
          <a:lstStyle>
            <a:lvl1pPr algn="l">
              <a:defRPr sz="1200"/>
            </a:lvl1pPr>
          </a:lstStyle>
          <a:p>
            <a:endParaRPr lang="en-US"/>
          </a:p>
        </p:txBody>
      </p:sp>
      <p:sp>
        <p:nvSpPr>
          <p:cNvPr id="5" name="Slide Number Placeholder 4"/>
          <p:cNvSpPr>
            <a:spLocks noGrp="1"/>
          </p:cNvSpPr>
          <p:nvPr>
            <p:ph type="sldNum" sz="quarter" idx="3"/>
          </p:nvPr>
        </p:nvSpPr>
        <p:spPr>
          <a:xfrm>
            <a:off x="3978075" y="8842547"/>
            <a:ext cx="3043447" cy="464977"/>
          </a:xfrm>
          <a:prstGeom prst="rect">
            <a:avLst/>
          </a:prstGeom>
        </p:spPr>
        <p:txBody>
          <a:bodyPr vert="horz" lIns="91239" tIns="45618" rIns="91239" bIns="45618" rtlCol="0" anchor="b"/>
          <a:lstStyle>
            <a:lvl1pPr algn="r">
              <a:defRPr sz="1200"/>
            </a:lvl1pPr>
          </a:lstStyle>
          <a:p>
            <a:fld id="{70787CFD-D5C7-455D-B121-683BFE13FBD4}" type="slidenum">
              <a:rPr lang="en-US" smtClean="0"/>
              <a:pPr/>
              <a:t>‹#›</a:t>
            </a:fld>
            <a:endParaRPr lang="en-US"/>
          </a:p>
        </p:txBody>
      </p:sp>
    </p:spTree>
    <p:extLst>
      <p:ext uri="{BB962C8B-B14F-4D97-AF65-F5344CB8AC3E}">
        <p14:creationId xmlns:p14="http://schemas.microsoft.com/office/powerpoint/2010/main" val="339198984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6"/>
            <a:ext cx="3043343" cy="465455"/>
          </a:xfrm>
          <a:prstGeom prst="rect">
            <a:avLst/>
          </a:prstGeom>
        </p:spPr>
        <p:txBody>
          <a:bodyPr vert="horz" lIns="93134" tIns="46567" rIns="93134" bIns="46567" rtlCol="0"/>
          <a:lstStyle>
            <a:lvl1pPr algn="l">
              <a:defRPr sz="1200"/>
            </a:lvl1pPr>
          </a:lstStyle>
          <a:p>
            <a:endParaRPr lang="en-US"/>
          </a:p>
        </p:txBody>
      </p:sp>
      <p:sp>
        <p:nvSpPr>
          <p:cNvPr id="3" name="Date Placeholder 2"/>
          <p:cNvSpPr>
            <a:spLocks noGrp="1"/>
          </p:cNvSpPr>
          <p:nvPr>
            <p:ph type="dt" idx="1"/>
          </p:nvPr>
        </p:nvSpPr>
        <p:spPr>
          <a:xfrm>
            <a:off x="3978139" y="6"/>
            <a:ext cx="3043343" cy="465455"/>
          </a:xfrm>
          <a:prstGeom prst="rect">
            <a:avLst/>
          </a:prstGeom>
        </p:spPr>
        <p:txBody>
          <a:bodyPr vert="horz" lIns="93134" tIns="46567" rIns="93134" bIns="46567" rtlCol="0"/>
          <a:lstStyle>
            <a:lvl1pPr algn="r">
              <a:defRPr sz="1200"/>
            </a:lvl1pPr>
          </a:lstStyle>
          <a:p>
            <a:fld id="{49E4E862-E263-8B4A-AFB5-DFAAA754BCA9}" type="datetime1">
              <a:rPr lang="en-US" smtClean="0"/>
              <a:t>11/8/2022</a:t>
            </a:fld>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134" tIns="46567" rIns="93134" bIns="46567" rtlCol="0" anchor="ctr"/>
          <a:lstStyle/>
          <a:p>
            <a:endParaRPr lang="en-US"/>
          </a:p>
        </p:txBody>
      </p:sp>
      <p:sp>
        <p:nvSpPr>
          <p:cNvPr id="5" name="Notes Placeholder 4"/>
          <p:cNvSpPr>
            <a:spLocks noGrp="1"/>
          </p:cNvSpPr>
          <p:nvPr>
            <p:ph type="body" sz="quarter" idx="3"/>
          </p:nvPr>
        </p:nvSpPr>
        <p:spPr>
          <a:xfrm>
            <a:off x="702313" y="4421825"/>
            <a:ext cx="5618480" cy="4189095"/>
          </a:xfrm>
          <a:prstGeom prst="rect">
            <a:avLst/>
          </a:prstGeom>
        </p:spPr>
        <p:txBody>
          <a:bodyPr vert="horz" lIns="93134" tIns="46567" rIns="93134" bIns="4656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8842036"/>
            <a:ext cx="3043343" cy="465455"/>
          </a:xfrm>
          <a:prstGeom prst="rect">
            <a:avLst/>
          </a:prstGeom>
        </p:spPr>
        <p:txBody>
          <a:bodyPr vert="horz" lIns="93134" tIns="46567" rIns="93134" bIns="46567" rtlCol="0" anchor="b"/>
          <a:lstStyle>
            <a:lvl1pPr algn="l">
              <a:defRPr sz="1200"/>
            </a:lvl1pPr>
          </a:lstStyle>
          <a:p>
            <a:endParaRPr lang="en-US"/>
          </a:p>
        </p:txBody>
      </p:sp>
      <p:sp>
        <p:nvSpPr>
          <p:cNvPr id="7" name="Slide Number Placeholder 6"/>
          <p:cNvSpPr>
            <a:spLocks noGrp="1"/>
          </p:cNvSpPr>
          <p:nvPr>
            <p:ph type="sldNum" sz="quarter" idx="5"/>
          </p:nvPr>
        </p:nvSpPr>
        <p:spPr>
          <a:xfrm>
            <a:off x="3978139" y="8842036"/>
            <a:ext cx="3043343" cy="465455"/>
          </a:xfrm>
          <a:prstGeom prst="rect">
            <a:avLst/>
          </a:prstGeom>
        </p:spPr>
        <p:txBody>
          <a:bodyPr vert="horz" lIns="93134" tIns="46567" rIns="93134" bIns="46567" rtlCol="0" anchor="b"/>
          <a:lstStyle>
            <a:lvl1pPr algn="r">
              <a:defRPr sz="1200"/>
            </a:lvl1pPr>
          </a:lstStyle>
          <a:p>
            <a:fld id="{BA49F774-CCF9-492C-9AEB-F2814D4A6625}" type="slidenum">
              <a:rPr lang="en-US" smtClean="0"/>
              <a:pPr/>
              <a:t>‹#›</a:t>
            </a:fld>
            <a:endParaRPr lang="en-US"/>
          </a:p>
        </p:txBody>
      </p:sp>
    </p:spTree>
    <p:extLst>
      <p:ext uri="{BB962C8B-B14F-4D97-AF65-F5344CB8AC3E}">
        <p14:creationId xmlns:p14="http://schemas.microsoft.com/office/powerpoint/2010/main" val="1913010238"/>
      </p:ext>
    </p:extLst>
  </p:cSld>
  <p:clrMap bg1="lt1" tx1="dk1" bg2="lt2" tx2="dk2" accent1="accent1" accent2="accent2" accent3="accent3" accent4="accent4" accent5="accent5" accent6="accent6" hlink="hlink" folHlink="folHlink"/>
  <p:hf hdr="0" ftr="0"/>
  <p:notesStyle>
    <a:lvl1pPr marL="0" algn="l" defTabSz="914314" rtl="0" eaLnBrk="1" latinLnBrk="0" hangingPunct="1">
      <a:defRPr sz="1200" kern="1200">
        <a:solidFill>
          <a:schemeClr val="tx1"/>
        </a:solidFill>
        <a:latin typeface="+mn-lt"/>
        <a:ea typeface="+mn-ea"/>
        <a:cs typeface="+mn-cs"/>
      </a:defRPr>
    </a:lvl1pPr>
    <a:lvl2pPr marL="457157" algn="l" defTabSz="914314" rtl="0" eaLnBrk="1" latinLnBrk="0" hangingPunct="1">
      <a:defRPr sz="1200" kern="1200">
        <a:solidFill>
          <a:schemeClr val="tx1"/>
        </a:solidFill>
        <a:latin typeface="+mn-lt"/>
        <a:ea typeface="+mn-ea"/>
        <a:cs typeface="+mn-cs"/>
      </a:defRPr>
    </a:lvl2pPr>
    <a:lvl3pPr marL="914314" algn="l" defTabSz="914314" rtl="0" eaLnBrk="1" latinLnBrk="0" hangingPunct="1">
      <a:defRPr sz="1200" kern="1200">
        <a:solidFill>
          <a:schemeClr val="tx1"/>
        </a:solidFill>
        <a:latin typeface="+mn-lt"/>
        <a:ea typeface="+mn-ea"/>
        <a:cs typeface="+mn-cs"/>
      </a:defRPr>
    </a:lvl3pPr>
    <a:lvl4pPr marL="1371472" algn="l" defTabSz="914314" rtl="0" eaLnBrk="1" latinLnBrk="0" hangingPunct="1">
      <a:defRPr sz="1200" kern="1200">
        <a:solidFill>
          <a:schemeClr val="tx1"/>
        </a:solidFill>
        <a:latin typeface="+mn-lt"/>
        <a:ea typeface="+mn-ea"/>
        <a:cs typeface="+mn-cs"/>
      </a:defRPr>
    </a:lvl4pPr>
    <a:lvl5pPr marL="1828628" algn="l" defTabSz="914314" rtl="0" eaLnBrk="1" latinLnBrk="0" hangingPunct="1">
      <a:defRPr sz="1200" kern="1200">
        <a:solidFill>
          <a:schemeClr val="tx1"/>
        </a:solidFill>
        <a:latin typeface="+mn-lt"/>
        <a:ea typeface="+mn-ea"/>
        <a:cs typeface="+mn-cs"/>
      </a:defRPr>
    </a:lvl5pPr>
    <a:lvl6pPr marL="2285785" algn="l" defTabSz="914314" rtl="0" eaLnBrk="1" latinLnBrk="0" hangingPunct="1">
      <a:defRPr sz="1200" kern="1200">
        <a:solidFill>
          <a:schemeClr val="tx1"/>
        </a:solidFill>
        <a:latin typeface="+mn-lt"/>
        <a:ea typeface="+mn-ea"/>
        <a:cs typeface="+mn-cs"/>
      </a:defRPr>
    </a:lvl6pPr>
    <a:lvl7pPr marL="2742942" algn="l" defTabSz="914314" rtl="0" eaLnBrk="1" latinLnBrk="0" hangingPunct="1">
      <a:defRPr sz="1200" kern="1200">
        <a:solidFill>
          <a:schemeClr val="tx1"/>
        </a:solidFill>
        <a:latin typeface="+mn-lt"/>
        <a:ea typeface="+mn-ea"/>
        <a:cs typeface="+mn-cs"/>
      </a:defRPr>
    </a:lvl7pPr>
    <a:lvl8pPr marL="3200100" algn="l" defTabSz="914314" rtl="0" eaLnBrk="1" latinLnBrk="0" hangingPunct="1">
      <a:defRPr sz="1200" kern="1200">
        <a:solidFill>
          <a:schemeClr val="tx1"/>
        </a:solidFill>
        <a:latin typeface="+mn-lt"/>
        <a:ea typeface="+mn-ea"/>
        <a:cs typeface="+mn-cs"/>
      </a:defRPr>
    </a:lvl8pPr>
    <a:lvl9pPr marL="3657257" algn="l" defTabSz="91431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9E4E862-E263-8B4A-AFB5-DFAAA754BCA9}" type="datetime1">
              <a:rPr lang="en-US" smtClean="0"/>
              <a:t>11/8/2022</a:t>
            </a:fld>
            <a:endParaRPr lang="en-US"/>
          </a:p>
        </p:txBody>
      </p:sp>
      <p:sp>
        <p:nvSpPr>
          <p:cNvPr id="5" name="Slide Number Placeholder 4"/>
          <p:cNvSpPr>
            <a:spLocks noGrp="1"/>
          </p:cNvSpPr>
          <p:nvPr>
            <p:ph type="sldNum" sz="quarter" idx="5"/>
          </p:nvPr>
        </p:nvSpPr>
        <p:spPr/>
        <p:txBody>
          <a:bodyPr/>
          <a:lstStyle/>
          <a:p>
            <a:fld id="{BA49F774-CCF9-492C-9AEB-F2814D4A6625}" type="slidenum">
              <a:rPr lang="en-US" smtClean="0"/>
              <a:pPr/>
              <a:t>9</a:t>
            </a:fld>
            <a:endParaRPr lang="en-US"/>
          </a:p>
        </p:txBody>
      </p:sp>
    </p:spTree>
    <p:extLst>
      <p:ext uri="{BB962C8B-B14F-4D97-AF65-F5344CB8AC3E}">
        <p14:creationId xmlns:p14="http://schemas.microsoft.com/office/powerpoint/2010/main" val="4292062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9E4E862-E263-8B4A-AFB5-DFAAA754BCA9}" type="datetime1">
              <a:rPr lang="en-US" smtClean="0"/>
              <a:t>11/8/2022</a:t>
            </a:fld>
            <a:endParaRPr lang="en-US"/>
          </a:p>
        </p:txBody>
      </p:sp>
      <p:sp>
        <p:nvSpPr>
          <p:cNvPr id="5" name="Slide Number Placeholder 4"/>
          <p:cNvSpPr>
            <a:spLocks noGrp="1"/>
          </p:cNvSpPr>
          <p:nvPr>
            <p:ph type="sldNum" sz="quarter" idx="5"/>
          </p:nvPr>
        </p:nvSpPr>
        <p:spPr/>
        <p:txBody>
          <a:bodyPr/>
          <a:lstStyle/>
          <a:p>
            <a:fld id="{BA49F774-CCF9-492C-9AEB-F2814D4A6625}" type="slidenum">
              <a:rPr lang="en-US" smtClean="0"/>
              <a:pPr/>
              <a:t>12</a:t>
            </a:fld>
            <a:endParaRPr lang="en-US"/>
          </a:p>
        </p:txBody>
      </p:sp>
    </p:spTree>
    <p:extLst>
      <p:ext uri="{BB962C8B-B14F-4D97-AF65-F5344CB8AC3E}">
        <p14:creationId xmlns:p14="http://schemas.microsoft.com/office/powerpoint/2010/main" val="50188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49E4E862-E263-8B4A-AFB5-DFAAA754BCA9}" type="datetime1">
              <a:rPr lang="en-US" smtClean="0"/>
              <a:t>11/8/2022</a:t>
            </a:fld>
            <a:endParaRPr lang="en-US"/>
          </a:p>
        </p:txBody>
      </p:sp>
      <p:sp>
        <p:nvSpPr>
          <p:cNvPr id="5" name="Slide Number Placeholder 4"/>
          <p:cNvSpPr>
            <a:spLocks noGrp="1"/>
          </p:cNvSpPr>
          <p:nvPr>
            <p:ph type="sldNum" sz="quarter" idx="5"/>
          </p:nvPr>
        </p:nvSpPr>
        <p:spPr/>
        <p:txBody>
          <a:bodyPr/>
          <a:lstStyle/>
          <a:p>
            <a:fld id="{BA49F774-CCF9-492C-9AEB-F2814D4A6625}" type="slidenum">
              <a:rPr lang="en-US" smtClean="0"/>
              <a:pPr/>
              <a:t>28</a:t>
            </a:fld>
            <a:endParaRPr lang="en-US"/>
          </a:p>
        </p:txBody>
      </p:sp>
    </p:spTree>
    <p:extLst>
      <p:ext uri="{BB962C8B-B14F-4D97-AF65-F5344CB8AC3E}">
        <p14:creationId xmlns:p14="http://schemas.microsoft.com/office/powerpoint/2010/main" val="4056782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35A615-44B8-AC4C-BDEB-B9D50F7261D9}"/>
              </a:ext>
            </a:extLst>
          </p:cNvPr>
          <p:cNvSpPr/>
          <p:nvPr userDrawn="1"/>
        </p:nvSpPr>
        <p:spPr>
          <a:xfrm>
            <a:off x="11938958" y="-2"/>
            <a:ext cx="253042" cy="685800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5741048" y="1940930"/>
            <a:ext cx="5515284" cy="2239337"/>
          </a:xfrm>
        </p:spPr>
        <p:txBody>
          <a:bodyPr lIns="0" tIns="0" rIns="0" bIns="45720" anchor="b" anchorCtr="0">
            <a:normAutofit/>
          </a:bodyPr>
          <a:lstStyle>
            <a:lvl1pPr algn="l">
              <a:lnSpc>
                <a:spcPct val="95000"/>
              </a:lnSpc>
              <a:defRPr sz="4000" b="0" i="0">
                <a:solidFill>
                  <a:schemeClr val="tx2"/>
                </a:solidFill>
                <a:latin typeface="Arial Black" panose="020B0604020202020204" pitchFamily="34" charset="0"/>
                <a:cs typeface="Arial Black" panose="020B0604020202020204" pitchFamily="34" charset="0"/>
              </a:defRPr>
            </a:lvl1pPr>
          </a:lstStyle>
          <a:p>
            <a:r>
              <a:rPr lang="en-US" dirty="0"/>
              <a:t>Presentation Title up to three lines in length</a:t>
            </a:r>
          </a:p>
        </p:txBody>
      </p:sp>
      <p:sp>
        <p:nvSpPr>
          <p:cNvPr id="3" name="Subtitle 2"/>
          <p:cNvSpPr>
            <a:spLocks noGrp="1"/>
          </p:cNvSpPr>
          <p:nvPr>
            <p:ph type="subTitle" idx="1" hasCustomPrompt="1"/>
          </p:nvPr>
        </p:nvSpPr>
        <p:spPr>
          <a:xfrm>
            <a:off x="5741048" y="4180267"/>
            <a:ext cx="5515284" cy="465240"/>
          </a:xfrm>
        </p:spPr>
        <p:txBody>
          <a:bodyPr lIns="0" tIns="91440" rIns="0" bIns="0"/>
          <a:lstStyle>
            <a:lvl1pPr marL="0" indent="0" algn="l">
              <a:buNone/>
              <a:defRPr b="1" cap="all" baseline="0">
                <a:solidFill>
                  <a:schemeClr val="tx2"/>
                </a:solidFill>
              </a:defRPr>
            </a:lvl1pPr>
            <a:lvl2pPr marL="457157" indent="0" algn="ctr">
              <a:buNone/>
              <a:defRPr>
                <a:solidFill>
                  <a:schemeClr val="tx1">
                    <a:tint val="75000"/>
                  </a:schemeClr>
                </a:solidFill>
              </a:defRPr>
            </a:lvl2pPr>
            <a:lvl3pPr marL="914314" indent="0" algn="ctr">
              <a:buNone/>
              <a:defRPr>
                <a:solidFill>
                  <a:schemeClr val="tx1">
                    <a:tint val="75000"/>
                  </a:schemeClr>
                </a:solidFill>
              </a:defRPr>
            </a:lvl3pPr>
            <a:lvl4pPr marL="1371472" indent="0" algn="ctr">
              <a:buNone/>
              <a:defRPr>
                <a:solidFill>
                  <a:schemeClr val="tx1">
                    <a:tint val="75000"/>
                  </a:schemeClr>
                </a:solidFill>
              </a:defRPr>
            </a:lvl4pPr>
            <a:lvl5pPr marL="1828628" indent="0" algn="ctr">
              <a:buNone/>
              <a:defRPr>
                <a:solidFill>
                  <a:schemeClr val="tx1">
                    <a:tint val="75000"/>
                  </a:schemeClr>
                </a:solidFill>
              </a:defRPr>
            </a:lvl5pPr>
            <a:lvl6pPr marL="2285785" indent="0" algn="ctr">
              <a:buNone/>
              <a:defRPr>
                <a:solidFill>
                  <a:schemeClr val="tx1">
                    <a:tint val="75000"/>
                  </a:schemeClr>
                </a:solidFill>
              </a:defRPr>
            </a:lvl6pPr>
            <a:lvl7pPr marL="2742942" indent="0" algn="ctr">
              <a:buNone/>
              <a:defRPr>
                <a:solidFill>
                  <a:schemeClr val="tx1">
                    <a:tint val="75000"/>
                  </a:schemeClr>
                </a:solidFill>
              </a:defRPr>
            </a:lvl7pPr>
            <a:lvl8pPr marL="3200100" indent="0" algn="ctr">
              <a:buNone/>
              <a:defRPr>
                <a:solidFill>
                  <a:schemeClr val="tx1">
                    <a:tint val="75000"/>
                  </a:schemeClr>
                </a:solidFill>
              </a:defRPr>
            </a:lvl8pPr>
            <a:lvl9pPr marL="3657257" indent="0" algn="ctr">
              <a:buNone/>
              <a:defRPr>
                <a:solidFill>
                  <a:schemeClr val="tx1">
                    <a:tint val="75000"/>
                  </a:schemeClr>
                </a:solidFill>
              </a:defRPr>
            </a:lvl9pPr>
          </a:lstStyle>
          <a:p>
            <a:r>
              <a:rPr lang="en-US" dirty="0"/>
              <a:t>Month </a:t>
            </a:r>
            <a:r>
              <a:rPr lang="en-US" dirty="0" err="1"/>
              <a:t>dd</a:t>
            </a:r>
            <a:r>
              <a:rPr lang="en-US" dirty="0"/>
              <a:t>, </a:t>
            </a:r>
            <a:r>
              <a:rPr lang="en-US" dirty="0" err="1"/>
              <a:t>yyyy</a:t>
            </a:r>
            <a:endParaRPr lang="en-US" dirty="0"/>
          </a:p>
        </p:txBody>
      </p:sp>
      <p:sp>
        <p:nvSpPr>
          <p:cNvPr id="12" name="Text Placeholder 11">
            <a:extLst>
              <a:ext uri="{FF2B5EF4-FFF2-40B4-BE49-F238E27FC236}">
                <a16:creationId xmlns:a16="http://schemas.microsoft.com/office/drawing/2014/main" id="{FF8FC6B8-AF18-8A44-98A9-C2E79C685356}"/>
              </a:ext>
            </a:extLst>
          </p:cNvPr>
          <p:cNvSpPr>
            <a:spLocks noGrp="1"/>
          </p:cNvSpPr>
          <p:nvPr>
            <p:ph type="body" sz="quarter" idx="10" hasCustomPrompt="1"/>
          </p:nvPr>
        </p:nvSpPr>
        <p:spPr>
          <a:xfrm>
            <a:off x="5741048" y="4879731"/>
            <a:ext cx="5515284" cy="1213338"/>
          </a:xfrm>
        </p:spPr>
        <p:txBody>
          <a:bodyPr lIns="0" tIns="0" rIns="0" bIns="0" anchor="b" anchorCtr="0"/>
          <a:lstStyle>
            <a:lvl1pPr marL="0" indent="0">
              <a:spcBef>
                <a:spcPts val="300"/>
              </a:spcBef>
              <a:buNone/>
              <a:tabLst/>
              <a:defRPr>
                <a:solidFill>
                  <a:schemeClr val="bg1">
                    <a:lumMod val="50000"/>
                  </a:schemeClr>
                </a:solidFill>
              </a:defRPr>
            </a:lvl1pPr>
            <a:lvl2pPr marL="0" indent="0">
              <a:spcBef>
                <a:spcPts val="300"/>
              </a:spcBef>
              <a:buNone/>
              <a:tabLst/>
              <a:defRPr>
                <a:solidFill>
                  <a:schemeClr val="bg1">
                    <a:lumMod val="50000"/>
                  </a:schemeClr>
                </a:solidFill>
              </a:defRPr>
            </a:lvl2pPr>
            <a:lvl3pPr marL="0" indent="0">
              <a:spcBef>
                <a:spcPts val="300"/>
              </a:spcBef>
              <a:buNone/>
              <a:tabLst/>
              <a:defRPr>
                <a:solidFill>
                  <a:schemeClr val="bg1">
                    <a:lumMod val="50000"/>
                  </a:schemeClr>
                </a:solidFill>
              </a:defRPr>
            </a:lvl3pPr>
            <a:lvl4pPr marL="0" indent="0">
              <a:spcBef>
                <a:spcPts val="300"/>
              </a:spcBef>
              <a:buNone/>
              <a:tabLst/>
              <a:defRPr>
                <a:solidFill>
                  <a:schemeClr val="bg1">
                    <a:lumMod val="50000"/>
                  </a:schemeClr>
                </a:solidFill>
              </a:defRPr>
            </a:lvl4pPr>
            <a:lvl5pPr marL="0" indent="0">
              <a:spcBef>
                <a:spcPts val="300"/>
              </a:spcBef>
              <a:buNone/>
              <a:tabLst/>
              <a:defRPr>
                <a:solidFill>
                  <a:schemeClr val="bg1">
                    <a:lumMod val="50000"/>
                  </a:schemeClr>
                </a:solidFill>
              </a:defRPr>
            </a:lvl5pPr>
          </a:lstStyle>
          <a:p>
            <a:pPr lvl="0"/>
            <a:r>
              <a:rPr lang="en-US" dirty="0"/>
              <a:t>Speaker Name</a:t>
            </a:r>
          </a:p>
          <a:p>
            <a:pPr lvl="0"/>
            <a:r>
              <a:rPr lang="en-US" dirty="0"/>
              <a:t>Division/Title/Affiliation</a:t>
            </a:r>
          </a:p>
        </p:txBody>
      </p:sp>
      <p:pic>
        <p:nvPicPr>
          <p:cNvPr id="6" name="Graphic 5">
            <a:extLst>
              <a:ext uri="{FF2B5EF4-FFF2-40B4-BE49-F238E27FC236}">
                <a16:creationId xmlns:a16="http://schemas.microsoft.com/office/drawing/2014/main" id="{A84459F0-C776-6C49-B932-81C19C279ABD}"/>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75040"/>
          <a:stretch/>
        </p:blipFill>
        <p:spPr>
          <a:xfrm>
            <a:off x="5623560" y="749808"/>
            <a:ext cx="1102360" cy="1141838"/>
          </a:xfrm>
          <a:prstGeom prst="rect">
            <a:avLst/>
          </a:prstGeom>
        </p:spPr>
      </p:pic>
    </p:spTree>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orient="horz" pos="3799" userDrawn="1">
          <p15:clr>
            <a:srgbClr val="FBAE40"/>
          </p15:clr>
        </p15:guide>
        <p15:guide id="3" pos="3600" userDrawn="1">
          <p15:clr>
            <a:srgbClr val="FBAE40"/>
          </p15:clr>
        </p15:guide>
        <p15:guide id="4" pos="308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Text (W)">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tx2"/>
                </a:solidFill>
                <a:latin typeface="Arial Black" charset="0"/>
                <a:ea typeface="Arial Black" charset="0"/>
                <a:cs typeface="Arial Black" charset="0"/>
              </a:defRPr>
            </a:lvl1pPr>
          </a:lstStyle>
          <a:p>
            <a:pPr marL="0" lvl="0"/>
            <a:r>
              <a:rPr lang="en-US" dirty="0"/>
              <a:t>Title for </a:t>
            </a:r>
            <a:r>
              <a:rPr lang="en-US" dirty="0" err="1"/>
              <a:t>Photo+Text</a:t>
            </a:r>
            <a:r>
              <a:rPr lang="en-US" dirty="0"/>
              <a:t> (W) Layout</a:t>
            </a:r>
          </a:p>
        </p:txBody>
      </p:sp>
      <p:sp>
        <p:nvSpPr>
          <p:cNvPr id="4" name="Text Placeholder 2">
            <a:extLst>
              <a:ext uri="{FF2B5EF4-FFF2-40B4-BE49-F238E27FC236}">
                <a16:creationId xmlns:a16="http://schemas.microsoft.com/office/drawing/2014/main" id="{8673A610-5F4D-8049-8881-F136A3242FF6}"/>
              </a:ext>
            </a:extLst>
          </p:cNvPr>
          <p:cNvSpPr>
            <a:spLocks noGrp="1"/>
          </p:cNvSpPr>
          <p:nvPr>
            <p:ph type="body" sz="quarter" idx="11" hasCustomPrompt="1"/>
          </p:nvPr>
        </p:nvSpPr>
        <p:spPr>
          <a:xfrm>
            <a:off x="6383338" y="1469871"/>
            <a:ext cx="4572000" cy="4860591"/>
          </a:xfrm>
        </p:spPr>
        <p:txBody>
          <a:bodyPr>
            <a:normAutofit/>
          </a:bodyPr>
          <a:lstStyle>
            <a:lvl1pPr>
              <a:spcBef>
                <a:spcPts val="2000"/>
              </a:spcBef>
              <a:defRPr sz="1800">
                <a:solidFill>
                  <a:schemeClr val="tx1"/>
                </a:solidFill>
              </a:defRPr>
            </a:lvl1pPr>
            <a:lvl2pPr>
              <a:defRPr sz="1800"/>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1800"/>
            </a:lvl3pPr>
            <a:lvl4pPr>
              <a:defRPr sz="1800"/>
            </a:lvl4pPr>
            <a:lvl5pPr marL="917575" marR="0" indent="-225425" algn="l" defTabSz="914314" rtl="0" eaLnBrk="1" fontAlgn="auto" latinLnBrk="0" hangingPunct="1">
              <a:lnSpc>
                <a:spcPct val="100000"/>
              </a:lnSpc>
              <a:spcBef>
                <a:spcPts val="600"/>
              </a:spcBef>
              <a:spcAft>
                <a:spcPts val="0"/>
              </a:spcAft>
              <a:buClr>
                <a:schemeClr val="bg1">
                  <a:lumMod val="50000"/>
                </a:schemeClr>
              </a:buClr>
              <a:buSzTx/>
              <a:buFont typeface=".HelveticaNeueDeskInterface-Regular"/>
              <a:buChar char="●"/>
              <a:tabLst/>
              <a:defRPr sz="1800"/>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marL="917575" marR="0" lvl="4" indent="-225425" algn="l" defTabSz="914314" rtl="0" eaLnBrk="1" fontAlgn="auto" latinLnBrk="0" hangingPunct="1">
              <a:lnSpc>
                <a:spcPct val="100000"/>
              </a:lnSpc>
              <a:spcBef>
                <a:spcPts val="600"/>
              </a:spcBef>
              <a:spcAft>
                <a:spcPts val="0"/>
              </a:spcAft>
              <a:buClr>
                <a:schemeClr val="bg1">
                  <a:lumMod val="50000"/>
                </a:schemeClr>
              </a:buClr>
              <a:buSzTx/>
              <a:buFont typeface=".HelveticaNeueDeskInterface-Regular"/>
              <a:buChar char="●"/>
              <a:tabLst/>
              <a:defRPr/>
            </a:pPr>
            <a:r>
              <a:rPr lang="en-US" dirty="0"/>
              <a:t>Quadruple-click the “Indent More” button (above) for fourth-level bullets</a:t>
            </a:r>
          </a:p>
        </p:txBody>
      </p:sp>
      <p:sp>
        <p:nvSpPr>
          <p:cNvPr id="6" name="Picture Placeholder 4">
            <a:extLst>
              <a:ext uri="{FF2B5EF4-FFF2-40B4-BE49-F238E27FC236}">
                <a16:creationId xmlns:a16="http://schemas.microsoft.com/office/drawing/2014/main" id="{68106178-1013-D249-8751-3EA29B2109C8}"/>
              </a:ext>
            </a:extLst>
          </p:cNvPr>
          <p:cNvSpPr>
            <a:spLocks noGrp="1"/>
          </p:cNvSpPr>
          <p:nvPr>
            <p:ph type="pic" sz="quarter" idx="12" hasCustomPrompt="1"/>
          </p:nvPr>
        </p:nvSpPr>
        <p:spPr>
          <a:xfrm>
            <a:off x="1239838" y="1669499"/>
            <a:ext cx="4856162" cy="4480560"/>
          </a:xfrm>
          <a:solidFill>
            <a:schemeClr val="bg1">
              <a:lumMod val="90000"/>
            </a:schemeClr>
          </a:solidFill>
        </p:spPr>
        <p:txBody>
          <a:bodyPr lIns="365760" tIns="365760" rIns="365760" bIns="1828800" anchor="b">
            <a:normAutofit/>
          </a:bodyPr>
          <a:lstStyle>
            <a:lvl1pPr marL="0" indent="0" algn="ctr">
              <a:buNone/>
              <a:defRPr sz="1600" i="1">
                <a:solidFill>
                  <a:schemeClr val="bg1">
                    <a:lumMod val="75000"/>
                  </a:schemeClr>
                </a:solidFill>
              </a:defRPr>
            </a:lvl1pPr>
          </a:lstStyle>
          <a:p>
            <a:r>
              <a:rPr lang="en-US" dirty="0"/>
              <a:t>Click icon to insert a photo.</a:t>
            </a:r>
          </a:p>
        </p:txBody>
      </p:sp>
      <p:sp>
        <p:nvSpPr>
          <p:cNvPr id="7" name="Text Placeholder 4">
            <a:extLst>
              <a:ext uri="{FF2B5EF4-FFF2-40B4-BE49-F238E27FC236}">
                <a16:creationId xmlns:a16="http://schemas.microsoft.com/office/drawing/2014/main" id="{CDAF09BB-AD0B-2041-83F2-50D0A4E8600C}"/>
              </a:ext>
            </a:extLst>
          </p:cNvPr>
          <p:cNvSpPr>
            <a:spLocks noGrp="1"/>
          </p:cNvSpPr>
          <p:nvPr>
            <p:ph type="body" sz="quarter" idx="13" hasCustomPrompt="1"/>
          </p:nvPr>
        </p:nvSpPr>
        <p:spPr>
          <a:xfrm>
            <a:off x="1239839" y="5889219"/>
            <a:ext cx="4856162" cy="260840"/>
          </a:xfrm>
        </p:spPr>
        <p:txBody>
          <a:bodyPr lIns="45720" tIns="45720" rIns="45720" bIns="45720" anchor="b">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353670137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Photo (W)">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340806" y="491385"/>
            <a:ext cx="3670259" cy="978486"/>
          </a:xfrm>
          <a:prstGeom prst="rect">
            <a:avLst/>
          </a:prstGeom>
        </p:spPr>
        <p:txBody>
          <a:bodyPr vert="horz" lIns="0" tIns="0" rIns="0" bIns="0" rtlCol="0" anchor="ctr">
            <a:normAutofit/>
          </a:bodyPr>
          <a:lstStyle>
            <a:lvl1pPr algn="l">
              <a:defRPr lang="en-US" sz="2400" dirty="0">
                <a:solidFill>
                  <a:schemeClr val="tx2"/>
                </a:solidFill>
                <a:latin typeface="Arial Black" charset="0"/>
                <a:ea typeface="Arial Black" charset="0"/>
                <a:cs typeface="Arial Black" charset="0"/>
              </a:defRPr>
            </a:lvl1pPr>
          </a:lstStyle>
          <a:p>
            <a:pPr marL="0" lvl="0"/>
            <a:r>
              <a:rPr lang="en-US" dirty="0"/>
              <a:t>Title for </a:t>
            </a:r>
            <a:r>
              <a:rPr lang="en-US" dirty="0" err="1"/>
              <a:t>Text+Photo</a:t>
            </a:r>
            <a:r>
              <a:rPr lang="en-US" dirty="0"/>
              <a:t> (W) Layout</a:t>
            </a:r>
          </a:p>
        </p:txBody>
      </p:sp>
      <p:sp>
        <p:nvSpPr>
          <p:cNvPr id="3" name="Text Placeholder 2">
            <a:extLst>
              <a:ext uri="{FF2B5EF4-FFF2-40B4-BE49-F238E27FC236}">
                <a16:creationId xmlns:a16="http://schemas.microsoft.com/office/drawing/2014/main" id="{BEA590E5-B0BC-F540-8942-A0FB291DEE4F}"/>
              </a:ext>
            </a:extLst>
          </p:cNvPr>
          <p:cNvSpPr>
            <a:spLocks noGrp="1"/>
          </p:cNvSpPr>
          <p:nvPr>
            <p:ph type="body" sz="quarter" idx="10" hasCustomPrompt="1"/>
          </p:nvPr>
        </p:nvSpPr>
        <p:spPr>
          <a:xfrm>
            <a:off x="340806" y="1469871"/>
            <a:ext cx="3670259" cy="4860591"/>
          </a:xfrm>
        </p:spPr>
        <p:txBody>
          <a:bodyPr>
            <a:normAutofit/>
          </a:bodyPr>
          <a:lstStyle>
            <a:lvl1pPr>
              <a:spcBef>
                <a:spcPts val="2000"/>
              </a:spcBef>
              <a:defRPr sz="1800">
                <a:solidFill>
                  <a:schemeClr val="tx1"/>
                </a:solidFill>
              </a:defRPr>
            </a:lvl1pPr>
            <a:lvl2pPr>
              <a:defRPr sz="1800"/>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1800"/>
            </a:lvl3pPr>
            <a:lvl4pPr>
              <a:defRPr sz="1800"/>
            </a:lvl4pPr>
            <a:lvl5pPr>
              <a:defRPr sz="1800"/>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6" name="Picture Placeholder 2">
            <a:extLst>
              <a:ext uri="{FF2B5EF4-FFF2-40B4-BE49-F238E27FC236}">
                <a16:creationId xmlns:a16="http://schemas.microsoft.com/office/drawing/2014/main" id="{47569D7D-6010-454B-A86B-B6C69D7E2E6B}"/>
              </a:ext>
            </a:extLst>
          </p:cNvPr>
          <p:cNvSpPr>
            <a:spLocks noGrp="1"/>
          </p:cNvSpPr>
          <p:nvPr>
            <p:ph type="pic" sz="quarter" idx="11" hasCustomPrompt="1"/>
          </p:nvPr>
        </p:nvSpPr>
        <p:spPr>
          <a:xfrm>
            <a:off x="4191000" y="-1"/>
            <a:ext cx="8001000" cy="6629400"/>
          </a:xfrm>
          <a:solidFill>
            <a:schemeClr val="bg1">
              <a:lumMod val="90000"/>
            </a:schemeClr>
          </a:solidFill>
        </p:spPr>
        <p:txBody>
          <a:bodyPr tIns="0" bIns="2743200" anchor="b"/>
          <a:lstStyle>
            <a:lvl1pPr algn="ctr">
              <a:defRPr i="1">
                <a:solidFill>
                  <a:schemeClr val="bg1">
                    <a:lumMod val="75000"/>
                  </a:schemeClr>
                </a:solidFill>
              </a:defRPr>
            </a:lvl1pPr>
          </a:lstStyle>
          <a:p>
            <a:r>
              <a:rPr lang="en-US" dirty="0"/>
              <a:t>Click icon to insert a photo.</a:t>
            </a:r>
          </a:p>
        </p:txBody>
      </p:sp>
      <p:sp>
        <p:nvSpPr>
          <p:cNvPr id="7" name="Text Placeholder 4">
            <a:extLst>
              <a:ext uri="{FF2B5EF4-FFF2-40B4-BE49-F238E27FC236}">
                <a16:creationId xmlns:a16="http://schemas.microsoft.com/office/drawing/2014/main" id="{FD26CCD3-E500-1F49-8DD8-1545E2CBF0B3}"/>
              </a:ext>
            </a:extLst>
          </p:cNvPr>
          <p:cNvSpPr>
            <a:spLocks noGrp="1"/>
          </p:cNvSpPr>
          <p:nvPr>
            <p:ph type="body" sz="quarter" idx="12" hasCustomPrompt="1"/>
          </p:nvPr>
        </p:nvSpPr>
        <p:spPr>
          <a:xfrm rot="5400000">
            <a:off x="8746884" y="3184281"/>
            <a:ext cx="6629396" cy="260840"/>
          </a:xfrm>
        </p:spPr>
        <p:txBody>
          <a:bodyPr lIns="91440" tIns="45720" rIns="91440" bIns="45720">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401658498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Photo (W)">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tx2"/>
                </a:solidFill>
                <a:latin typeface="Arial Black" charset="0"/>
                <a:ea typeface="Arial Black" charset="0"/>
                <a:cs typeface="Arial Black" charset="0"/>
              </a:defRPr>
            </a:lvl1pPr>
          </a:lstStyle>
          <a:p>
            <a:pPr marL="0" lvl="0"/>
            <a:r>
              <a:rPr lang="en-US" dirty="0"/>
              <a:t>Title for </a:t>
            </a:r>
            <a:r>
              <a:rPr lang="en-US" dirty="0" err="1"/>
              <a:t>Photo+Photo</a:t>
            </a:r>
            <a:r>
              <a:rPr lang="en-US" dirty="0"/>
              <a:t> (W) Layout</a:t>
            </a:r>
          </a:p>
        </p:txBody>
      </p:sp>
      <p:sp>
        <p:nvSpPr>
          <p:cNvPr id="6" name="Picture Placeholder 4">
            <a:extLst>
              <a:ext uri="{FF2B5EF4-FFF2-40B4-BE49-F238E27FC236}">
                <a16:creationId xmlns:a16="http://schemas.microsoft.com/office/drawing/2014/main" id="{68106178-1013-D249-8751-3EA29B2109C8}"/>
              </a:ext>
            </a:extLst>
          </p:cNvPr>
          <p:cNvSpPr>
            <a:spLocks noGrp="1"/>
          </p:cNvSpPr>
          <p:nvPr>
            <p:ph type="pic" sz="quarter" idx="12" hasCustomPrompt="1"/>
          </p:nvPr>
        </p:nvSpPr>
        <p:spPr>
          <a:xfrm>
            <a:off x="0" y="1469871"/>
            <a:ext cx="6096000" cy="4251960"/>
          </a:xfrm>
          <a:solidFill>
            <a:schemeClr val="bg1">
              <a:lumMod val="90000"/>
            </a:schemeClr>
          </a:solidFill>
        </p:spPr>
        <p:txBody>
          <a:bodyPr lIns="365760" tIns="365760" rIns="365760" bIns="1828800" anchor="b">
            <a:normAutofit/>
          </a:bodyPr>
          <a:lstStyle>
            <a:lvl1pPr marL="0" indent="0" algn="ctr">
              <a:buNone/>
              <a:defRPr sz="1600" i="1">
                <a:solidFill>
                  <a:schemeClr val="bg1">
                    <a:lumMod val="75000"/>
                  </a:schemeClr>
                </a:solidFill>
              </a:defRPr>
            </a:lvl1pPr>
          </a:lstStyle>
          <a:p>
            <a:r>
              <a:rPr lang="en-US" dirty="0"/>
              <a:t>Click icon to insert a photo.</a:t>
            </a:r>
          </a:p>
        </p:txBody>
      </p:sp>
      <p:sp>
        <p:nvSpPr>
          <p:cNvPr id="7" name="Text Placeholder 4">
            <a:extLst>
              <a:ext uri="{FF2B5EF4-FFF2-40B4-BE49-F238E27FC236}">
                <a16:creationId xmlns:a16="http://schemas.microsoft.com/office/drawing/2014/main" id="{CDAF09BB-AD0B-2041-83F2-50D0A4E8600C}"/>
              </a:ext>
            </a:extLst>
          </p:cNvPr>
          <p:cNvSpPr>
            <a:spLocks noGrp="1"/>
          </p:cNvSpPr>
          <p:nvPr>
            <p:ph type="body" sz="quarter" idx="13" hasCustomPrompt="1"/>
          </p:nvPr>
        </p:nvSpPr>
        <p:spPr>
          <a:xfrm>
            <a:off x="1" y="5460991"/>
            <a:ext cx="6096000" cy="260840"/>
          </a:xfrm>
        </p:spPr>
        <p:txBody>
          <a:bodyPr lIns="45720" tIns="45720" rIns="45720" bIns="45720" anchor="b">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
        <p:nvSpPr>
          <p:cNvPr id="8" name="Picture Placeholder 4">
            <a:extLst>
              <a:ext uri="{FF2B5EF4-FFF2-40B4-BE49-F238E27FC236}">
                <a16:creationId xmlns:a16="http://schemas.microsoft.com/office/drawing/2014/main" id="{57E259A3-746A-2044-822B-3F7D859E7F10}"/>
              </a:ext>
            </a:extLst>
          </p:cNvPr>
          <p:cNvSpPr>
            <a:spLocks noGrp="1"/>
          </p:cNvSpPr>
          <p:nvPr>
            <p:ph type="pic" sz="quarter" idx="14" hasCustomPrompt="1"/>
          </p:nvPr>
        </p:nvSpPr>
        <p:spPr>
          <a:xfrm>
            <a:off x="6093439" y="1469871"/>
            <a:ext cx="6096000" cy="4251960"/>
          </a:xfrm>
          <a:solidFill>
            <a:schemeClr val="bg1">
              <a:lumMod val="90000"/>
            </a:schemeClr>
          </a:solidFill>
        </p:spPr>
        <p:txBody>
          <a:bodyPr lIns="365760" tIns="365760" rIns="365760" bIns="1828800" anchor="b">
            <a:normAutofit/>
          </a:bodyPr>
          <a:lstStyle>
            <a:lvl1pPr marL="0" indent="0" algn="ctr">
              <a:buNone/>
              <a:defRPr sz="1600" i="1">
                <a:solidFill>
                  <a:schemeClr val="bg1">
                    <a:lumMod val="75000"/>
                  </a:schemeClr>
                </a:solidFill>
              </a:defRPr>
            </a:lvl1pPr>
          </a:lstStyle>
          <a:p>
            <a:r>
              <a:rPr lang="en-US" dirty="0"/>
              <a:t>Click icon to insert a photo.</a:t>
            </a:r>
          </a:p>
        </p:txBody>
      </p:sp>
      <p:sp>
        <p:nvSpPr>
          <p:cNvPr id="9" name="Text Placeholder 4">
            <a:extLst>
              <a:ext uri="{FF2B5EF4-FFF2-40B4-BE49-F238E27FC236}">
                <a16:creationId xmlns:a16="http://schemas.microsoft.com/office/drawing/2014/main" id="{E3F54B41-918E-644B-B610-DDE8277FB261}"/>
              </a:ext>
            </a:extLst>
          </p:cNvPr>
          <p:cNvSpPr>
            <a:spLocks noGrp="1"/>
          </p:cNvSpPr>
          <p:nvPr>
            <p:ph type="body" sz="quarter" idx="15" hasCustomPrompt="1"/>
          </p:nvPr>
        </p:nvSpPr>
        <p:spPr>
          <a:xfrm>
            <a:off x="6093440" y="5460991"/>
            <a:ext cx="6096000" cy="260840"/>
          </a:xfrm>
        </p:spPr>
        <p:txBody>
          <a:bodyPr lIns="45720" tIns="45720" rIns="45720" bIns="45720" anchor="b">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360850190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Photo+Title (W)">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24F27426-24A7-3845-8E05-8360D202A2F3}"/>
              </a:ext>
            </a:extLst>
          </p:cNvPr>
          <p:cNvSpPr>
            <a:spLocks noGrp="1"/>
          </p:cNvSpPr>
          <p:nvPr>
            <p:ph type="title" hasCustomPrompt="1"/>
          </p:nvPr>
        </p:nvSpPr>
        <p:spPr>
          <a:xfrm>
            <a:off x="1" y="5349453"/>
            <a:ext cx="12192000" cy="1508547"/>
          </a:xfrm>
          <a:prstGeom prst="rect">
            <a:avLst/>
          </a:prstGeom>
        </p:spPr>
        <p:txBody>
          <a:bodyPr vert="horz" lIns="457200" tIns="182880" rIns="457200" bIns="182880" rtlCol="0" anchor="t" anchorCtr="0">
            <a:noAutofit/>
          </a:bodyPr>
          <a:lstStyle>
            <a:lvl1pPr algn="ctr">
              <a:defRPr lang="en-US" sz="2400" dirty="0">
                <a:solidFill>
                  <a:schemeClr val="tx2"/>
                </a:solidFill>
                <a:latin typeface="Arial Black" charset="0"/>
                <a:ea typeface="Arial Black" charset="0"/>
                <a:cs typeface="Arial Black" charset="0"/>
              </a:defRPr>
            </a:lvl1pPr>
          </a:lstStyle>
          <a:p>
            <a:pPr marL="0" lvl="0"/>
            <a:r>
              <a:rPr lang="en-US" dirty="0"/>
              <a:t>Title for Large Photo (W) Layout</a:t>
            </a:r>
          </a:p>
        </p:txBody>
      </p:sp>
      <p:sp>
        <p:nvSpPr>
          <p:cNvPr id="5" name="Picture Placeholder 2">
            <a:extLst>
              <a:ext uri="{FF2B5EF4-FFF2-40B4-BE49-F238E27FC236}">
                <a16:creationId xmlns:a16="http://schemas.microsoft.com/office/drawing/2014/main" id="{58B1EB05-4C3D-C643-8F71-7489EF7CE397}"/>
              </a:ext>
            </a:extLst>
          </p:cNvPr>
          <p:cNvSpPr>
            <a:spLocks noGrp="1"/>
          </p:cNvSpPr>
          <p:nvPr>
            <p:ph type="pic" sz="quarter" idx="10" hasCustomPrompt="1"/>
          </p:nvPr>
        </p:nvSpPr>
        <p:spPr>
          <a:xfrm>
            <a:off x="0" y="0"/>
            <a:ext cx="12192000" cy="5349875"/>
          </a:xfrm>
          <a:solidFill>
            <a:schemeClr val="bg1">
              <a:lumMod val="90000"/>
            </a:schemeClr>
          </a:solidFill>
        </p:spPr>
        <p:txBody>
          <a:bodyPr tIns="0" bIns="2057400" anchor="b"/>
          <a:lstStyle>
            <a:lvl1pPr algn="ctr">
              <a:defRPr i="1">
                <a:solidFill>
                  <a:schemeClr val="bg1">
                    <a:lumMod val="75000"/>
                  </a:schemeClr>
                </a:solidFill>
              </a:defRPr>
            </a:lvl1pPr>
          </a:lstStyle>
          <a:p>
            <a:r>
              <a:rPr lang="en-US" dirty="0"/>
              <a:t>Click icon to insert a photo.</a:t>
            </a:r>
          </a:p>
        </p:txBody>
      </p:sp>
      <p:sp>
        <p:nvSpPr>
          <p:cNvPr id="6" name="Text Placeholder 4">
            <a:extLst>
              <a:ext uri="{FF2B5EF4-FFF2-40B4-BE49-F238E27FC236}">
                <a16:creationId xmlns:a16="http://schemas.microsoft.com/office/drawing/2014/main" id="{EC91875E-B0A9-0447-9F79-6199D7261229}"/>
              </a:ext>
            </a:extLst>
          </p:cNvPr>
          <p:cNvSpPr>
            <a:spLocks noGrp="1"/>
          </p:cNvSpPr>
          <p:nvPr>
            <p:ph type="body" sz="quarter" idx="11" hasCustomPrompt="1"/>
          </p:nvPr>
        </p:nvSpPr>
        <p:spPr>
          <a:xfrm rot="5400000">
            <a:off x="9386856" y="2544308"/>
            <a:ext cx="5349451" cy="260840"/>
          </a:xfrm>
        </p:spPr>
        <p:txBody>
          <a:bodyPr lIns="91440" tIns="45720" rIns="91440" bIns="45720">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168799884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xtra-Large Photo+Title (W)">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8B1EB05-4C3D-C643-8F71-7489EF7CE397}"/>
              </a:ext>
            </a:extLst>
          </p:cNvPr>
          <p:cNvSpPr>
            <a:spLocks noGrp="1"/>
          </p:cNvSpPr>
          <p:nvPr>
            <p:ph type="pic" sz="quarter" idx="10" hasCustomPrompt="1"/>
          </p:nvPr>
        </p:nvSpPr>
        <p:spPr>
          <a:xfrm>
            <a:off x="0" y="-1"/>
            <a:ext cx="12192000" cy="6172200"/>
          </a:xfrm>
          <a:solidFill>
            <a:schemeClr val="bg1">
              <a:lumMod val="90000"/>
            </a:schemeClr>
          </a:solidFill>
        </p:spPr>
        <p:txBody>
          <a:bodyPr tIns="0" bIns="2560320" anchor="b"/>
          <a:lstStyle>
            <a:lvl1pPr algn="ctr">
              <a:defRPr i="1">
                <a:solidFill>
                  <a:schemeClr val="bg1">
                    <a:lumMod val="75000"/>
                  </a:schemeClr>
                </a:solidFill>
              </a:defRPr>
            </a:lvl1pPr>
          </a:lstStyle>
          <a:p>
            <a:r>
              <a:rPr lang="en-US" dirty="0"/>
              <a:t>Click icon to insert a photo.</a:t>
            </a:r>
          </a:p>
        </p:txBody>
      </p:sp>
      <p:sp>
        <p:nvSpPr>
          <p:cNvPr id="6" name="Text Placeholder 4">
            <a:extLst>
              <a:ext uri="{FF2B5EF4-FFF2-40B4-BE49-F238E27FC236}">
                <a16:creationId xmlns:a16="http://schemas.microsoft.com/office/drawing/2014/main" id="{EC91875E-B0A9-0447-9F79-6199D7261229}"/>
              </a:ext>
            </a:extLst>
          </p:cNvPr>
          <p:cNvSpPr>
            <a:spLocks noGrp="1"/>
          </p:cNvSpPr>
          <p:nvPr>
            <p:ph type="body" sz="quarter" idx="11" hasCustomPrompt="1"/>
          </p:nvPr>
        </p:nvSpPr>
        <p:spPr>
          <a:xfrm rot="5400000">
            <a:off x="8975483" y="2955682"/>
            <a:ext cx="6172198" cy="260840"/>
          </a:xfrm>
        </p:spPr>
        <p:txBody>
          <a:bodyPr lIns="91440" tIns="45720" rIns="91440" bIns="45720">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
        <p:nvSpPr>
          <p:cNvPr id="4" name="Title Placeholder 1">
            <a:extLst>
              <a:ext uri="{FF2B5EF4-FFF2-40B4-BE49-F238E27FC236}">
                <a16:creationId xmlns:a16="http://schemas.microsoft.com/office/drawing/2014/main" id="{24F27426-24A7-3845-8E05-8360D202A2F3}"/>
              </a:ext>
            </a:extLst>
          </p:cNvPr>
          <p:cNvSpPr>
            <a:spLocks noGrp="1"/>
          </p:cNvSpPr>
          <p:nvPr>
            <p:ph type="title" hasCustomPrompt="1"/>
          </p:nvPr>
        </p:nvSpPr>
        <p:spPr>
          <a:xfrm>
            <a:off x="0" y="6172200"/>
            <a:ext cx="12202245" cy="685800"/>
          </a:xfrm>
          <a:prstGeom prst="rect">
            <a:avLst/>
          </a:prstGeom>
        </p:spPr>
        <p:txBody>
          <a:bodyPr vert="horz" lIns="457200" tIns="91440" rIns="457200" bIns="182880" rtlCol="0" anchor="t" anchorCtr="0">
            <a:normAutofit/>
          </a:bodyPr>
          <a:lstStyle>
            <a:lvl1pPr algn="ctr">
              <a:defRPr lang="en-US" sz="2200" dirty="0">
                <a:solidFill>
                  <a:schemeClr val="tx2"/>
                </a:solidFill>
                <a:latin typeface="Arial Black" charset="0"/>
                <a:ea typeface="Arial Black" charset="0"/>
                <a:cs typeface="Arial Black" charset="0"/>
              </a:defRPr>
            </a:lvl1pPr>
          </a:lstStyle>
          <a:p>
            <a:pPr marL="0" lvl="0"/>
            <a:r>
              <a:rPr lang="en-US" dirty="0"/>
              <a:t>Title for Extra-Large </a:t>
            </a:r>
            <a:r>
              <a:rPr lang="en-US" dirty="0" err="1"/>
              <a:t>Photo+Title</a:t>
            </a:r>
            <a:r>
              <a:rPr lang="en-US" dirty="0"/>
              <a:t> (W) Layout</a:t>
            </a:r>
          </a:p>
        </p:txBody>
      </p:sp>
    </p:spTree>
    <p:extLst>
      <p:ext uri="{BB962C8B-B14F-4D97-AF65-F5344CB8AC3E}">
        <p14:creationId xmlns:p14="http://schemas.microsoft.com/office/powerpoint/2010/main" val="115190021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tra-Large Photo (W)">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8B1EB05-4C3D-C643-8F71-7489EF7CE397}"/>
              </a:ext>
            </a:extLst>
          </p:cNvPr>
          <p:cNvSpPr>
            <a:spLocks noGrp="1"/>
          </p:cNvSpPr>
          <p:nvPr>
            <p:ph type="pic" sz="quarter" idx="10" hasCustomPrompt="1"/>
          </p:nvPr>
        </p:nvSpPr>
        <p:spPr>
          <a:xfrm>
            <a:off x="0" y="-1"/>
            <a:ext cx="12192000" cy="6583680"/>
          </a:xfrm>
          <a:solidFill>
            <a:schemeClr val="bg1">
              <a:lumMod val="90000"/>
            </a:schemeClr>
          </a:solidFill>
        </p:spPr>
        <p:txBody>
          <a:bodyPr tIns="0" bIns="2743200" anchor="b"/>
          <a:lstStyle>
            <a:lvl1pPr algn="ctr">
              <a:defRPr i="1">
                <a:solidFill>
                  <a:schemeClr val="bg1">
                    <a:lumMod val="75000"/>
                  </a:schemeClr>
                </a:solidFill>
              </a:defRPr>
            </a:lvl1pPr>
          </a:lstStyle>
          <a:p>
            <a:r>
              <a:rPr lang="en-US" dirty="0"/>
              <a:t>Click icon to insert a photo.</a:t>
            </a:r>
          </a:p>
        </p:txBody>
      </p:sp>
      <p:sp>
        <p:nvSpPr>
          <p:cNvPr id="6" name="Text Placeholder 4">
            <a:extLst>
              <a:ext uri="{FF2B5EF4-FFF2-40B4-BE49-F238E27FC236}">
                <a16:creationId xmlns:a16="http://schemas.microsoft.com/office/drawing/2014/main" id="{EC91875E-B0A9-0447-9F79-6199D7261229}"/>
              </a:ext>
            </a:extLst>
          </p:cNvPr>
          <p:cNvSpPr>
            <a:spLocks noGrp="1"/>
          </p:cNvSpPr>
          <p:nvPr>
            <p:ph type="body" sz="quarter" idx="11" hasCustomPrompt="1"/>
          </p:nvPr>
        </p:nvSpPr>
        <p:spPr>
          <a:xfrm rot="5400000">
            <a:off x="8769743" y="3161422"/>
            <a:ext cx="6583678" cy="260840"/>
          </a:xfrm>
        </p:spPr>
        <p:txBody>
          <a:bodyPr lIns="91440" tIns="45720" rIns="91440" bIns="45720">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340168843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ingle-Column (B)">
    <p:bg>
      <p:bgPr>
        <a:solidFill>
          <a:schemeClr val="tx2"/>
        </a:solidFill>
        <a:effectLst/>
      </p:bgPr>
    </p:bg>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bg1"/>
                </a:solidFill>
                <a:latin typeface="Arial Black" charset="0"/>
                <a:ea typeface="Arial Black" charset="0"/>
                <a:cs typeface="Arial Black" charset="0"/>
              </a:defRPr>
            </a:lvl1pPr>
          </a:lstStyle>
          <a:p>
            <a:pPr marL="0" lvl="0"/>
            <a:r>
              <a:rPr lang="en-US" dirty="0"/>
              <a:t>Title for Single-Column (B) Layout</a:t>
            </a:r>
          </a:p>
        </p:txBody>
      </p:sp>
      <p:sp>
        <p:nvSpPr>
          <p:cNvPr id="3" name="Text Placeholder 2">
            <a:extLst>
              <a:ext uri="{FF2B5EF4-FFF2-40B4-BE49-F238E27FC236}">
                <a16:creationId xmlns:a16="http://schemas.microsoft.com/office/drawing/2014/main" id="{BEA590E5-B0BC-F540-8942-A0FB291DEE4F}"/>
              </a:ext>
            </a:extLst>
          </p:cNvPr>
          <p:cNvSpPr>
            <a:spLocks noGrp="1"/>
          </p:cNvSpPr>
          <p:nvPr>
            <p:ph type="body" sz="quarter" idx="10" hasCustomPrompt="1"/>
          </p:nvPr>
        </p:nvSpPr>
        <p:spPr>
          <a:xfrm>
            <a:off x="1239838" y="1469871"/>
            <a:ext cx="9715500" cy="4860591"/>
          </a:xfrm>
        </p:spPr>
        <p:txBody>
          <a:bodyPr/>
          <a:lstStyle>
            <a:lvl1pPr marL="0" marR="0" indent="0" algn="l" defTabSz="914314" rtl="0" eaLnBrk="1" fontAlgn="auto" latinLnBrk="0" hangingPunct="1">
              <a:lnSpc>
                <a:spcPct val="100000"/>
              </a:lnSpc>
              <a:spcBef>
                <a:spcPts val="2400"/>
              </a:spcBef>
              <a:spcAft>
                <a:spcPts val="0"/>
              </a:spcAft>
              <a:buClr>
                <a:schemeClr val="accent1"/>
              </a:buClr>
              <a:buSzPct val="110000"/>
              <a:buFont typeface="Wingdings" charset="2"/>
              <a:buNone/>
              <a:tabLst/>
              <a:defRPr>
                <a:solidFill>
                  <a:schemeClr val="bg1"/>
                </a:solidFill>
              </a:defRPr>
            </a:lvl1pPr>
            <a:lvl2pPr>
              <a:buClr>
                <a:schemeClr val="tx2">
                  <a:lumMod val="40000"/>
                  <a:lumOff val="60000"/>
                </a:schemeClr>
              </a:buClr>
              <a:defRPr>
                <a:solidFill>
                  <a:schemeClr val="bg1"/>
                </a:solidFill>
              </a:defRPr>
            </a:lvl2pPr>
            <a:lvl3pPr>
              <a:buClr>
                <a:schemeClr val="bg1">
                  <a:lumMod val="75000"/>
                </a:schemeClr>
              </a:buClr>
              <a:defRPr>
                <a:solidFill>
                  <a:schemeClr val="bg1"/>
                </a:solidFill>
              </a:defRPr>
            </a:lvl3pPr>
            <a:lvl4pPr>
              <a:buClr>
                <a:schemeClr val="tx2">
                  <a:lumMod val="40000"/>
                  <a:lumOff val="60000"/>
                </a:schemeClr>
              </a:buClr>
              <a:defRPr>
                <a:solidFill>
                  <a:schemeClr val="bg1"/>
                </a:solidFill>
              </a:defRPr>
            </a:lvl4pPr>
            <a:lvl5pPr>
              <a:buClr>
                <a:schemeClr val="bg1">
                  <a:lumMod val="75000"/>
                </a:schemeClr>
              </a:buClr>
              <a:defRPr>
                <a:solidFill>
                  <a:schemeClr val="bg1"/>
                </a:solidFill>
              </a:defRPr>
            </a:lvl5pPr>
          </a:lstStyle>
          <a:p>
            <a:pPr marL="0" marR="0" lvl="0" indent="0" algn="l" defTabSz="914314" rtl="0" eaLnBrk="1" fontAlgn="auto" latinLnBrk="0" hangingPunct="1">
              <a:lnSpc>
                <a:spcPct val="100000"/>
              </a:lnSpc>
              <a:spcBef>
                <a:spcPts val="2400"/>
              </a:spcBef>
              <a:spcAft>
                <a:spcPts val="0"/>
              </a:spcAft>
              <a:buClr>
                <a:schemeClr val="accent1"/>
              </a:buClr>
              <a:buSzPct val="110000"/>
              <a:buFont typeface="Wingdings" charset="2"/>
              <a:buNone/>
              <a:tabLst/>
              <a:defRPr/>
            </a:pPr>
            <a:r>
              <a:rPr lang="en-US" dirty="0"/>
              <a:t>Paragraph/</a:t>
            </a:r>
            <a:r>
              <a:rPr lang="en-US" dirty="0" err="1"/>
              <a:t>unbulleted</a:t>
            </a:r>
            <a:r>
              <a:rPr lang="en-US" dirty="0"/>
              <a:t> text formatting</a:t>
            </a:r>
          </a:p>
          <a:p>
            <a:pPr lvl="1"/>
            <a:r>
              <a:rPr lang="en-US" dirty="0"/>
              <a:t>Click the “Indent More” button (in the Home ribbon, above) for first-level bullets</a:t>
            </a:r>
          </a:p>
          <a:p>
            <a:pPr lvl="2"/>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4" name="TextBox 3">
            <a:extLst>
              <a:ext uri="{FF2B5EF4-FFF2-40B4-BE49-F238E27FC236}">
                <a16:creationId xmlns:a16="http://schemas.microsoft.com/office/drawing/2014/main" id="{5B31EA4B-58AD-3842-9BEC-4B9FF60E019D}"/>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accent1">
                    <a:lumMod val="60000"/>
                    <a:lumOff val="40000"/>
                  </a:schemeClr>
                </a:solidFill>
                <a:latin typeface="Arial Black" charset="0"/>
                <a:cs typeface="Arial Black" charset="0"/>
              </a:rPr>
              <a:t>IMF </a:t>
            </a:r>
            <a:r>
              <a:rPr lang="en-US" sz="900" b="0" dirty="0">
                <a:solidFill>
                  <a:schemeClr val="accent1">
                    <a:lumMod val="60000"/>
                    <a:lumOff val="40000"/>
                  </a:schemeClr>
                </a:solidFill>
                <a:latin typeface="+mn-lt"/>
                <a:cs typeface="Arial Black" charset="0"/>
              </a:rPr>
              <a:t>| Monetary and Capital Markets</a:t>
            </a:r>
          </a:p>
        </p:txBody>
      </p:sp>
      <p:sp>
        <p:nvSpPr>
          <p:cNvPr id="5" name="TextBox 4">
            <a:extLst>
              <a:ext uri="{FF2B5EF4-FFF2-40B4-BE49-F238E27FC236}">
                <a16:creationId xmlns:a16="http://schemas.microsoft.com/office/drawing/2014/main" id="{E06FD9C8-9F14-B64C-88D7-AFEADAB39B39}"/>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28792685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o-Column (B)">
    <p:bg>
      <p:bgPr>
        <a:solidFill>
          <a:schemeClr val="tx2"/>
        </a:solidFill>
        <a:effectLst/>
      </p:bgPr>
    </p:bg>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bg1"/>
                </a:solidFill>
                <a:latin typeface="Arial Black" charset="0"/>
                <a:ea typeface="Arial Black" charset="0"/>
                <a:cs typeface="Arial Black" charset="0"/>
              </a:defRPr>
            </a:lvl1pPr>
          </a:lstStyle>
          <a:p>
            <a:pPr marL="0" lvl="0"/>
            <a:r>
              <a:rPr lang="en-US" dirty="0"/>
              <a:t>Title for Two-Column (B) Layout</a:t>
            </a:r>
          </a:p>
        </p:txBody>
      </p:sp>
      <p:sp>
        <p:nvSpPr>
          <p:cNvPr id="3" name="Text Placeholder 2">
            <a:extLst>
              <a:ext uri="{FF2B5EF4-FFF2-40B4-BE49-F238E27FC236}">
                <a16:creationId xmlns:a16="http://schemas.microsoft.com/office/drawing/2014/main" id="{BEA590E5-B0BC-F540-8942-A0FB291DEE4F}"/>
              </a:ext>
            </a:extLst>
          </p:cNvPr>
          <p:cNvSpPr>
            <a:spLocks noGrp="1"/>
          </p:cNvSpPr>
          <p:nvPr>
            <p:ph type="body" sz="quarter" idx="10" hasCustomPrompt="1"/>
          </p:nvPr>
        </p:nvSpPr>
        <p:spPr>
          <a:xfrm>
            <a:off x="1239838" y="1469871"/>
            <a:ext cx="4572000" cy="4860591"/>
          </a:xfrm>
        </p:spPr>
        <p:txBody>
          <a:bodyPr>
            <a:normAutofit/>
          </a:bodyPr>
          <a:lstStyle>
            <a:lvl1pPr>
              <a:spcBef>
                <a:spcPts val="2000"/>
              </a:spcBef>
              <a:defRPr sz="1800">
                <a:solidFill>
                  <a:schemeClr val="bg1"/>
                </a:solidFill>
              </a:defRPr>
            </a:lvl1pPr>
            <a:lvl2pPr>
              <a:buClr>
                <a:schemeClr val="tx2">
                  <a:lumMod val="40000"/>
                  <a:lumOff val="60000"/>
                </a:schemeClr>
              </a:buClr>
              <a:defRPr sz="1800">
                <a:solidFill>
                  <a:schemeClr val="bg1"/>
                </a:solidFill>
              </a:defRPr>
            </a:lvl2pPr>
            <a:lvl3pPr>
              <a:buClr>
                <a:schemeClr val="bg1">
                  <a:lumMod val="75000"/>
                </a:schemeClr>
              </a:buClr>
              <a:defRPr sz="1800">
                <a:solidFill>
                  <a:schemeClr val="bg1"/>
                </a:solidFill>
              </a:defRPr>
            </a:lvl3pPr>
            <a:lvl4pPr>
              <a:buClr>
                <a:schemeClr val="tx2">
                  <a:lumMod val="40000"/>
                  <a:lumOff val="60000"/>
                </a:schemeClr>
              </a:buClr>
              <a:defRPr sz="1800">
                <a:solidFill>
                  <a:schemeClr val="bg1"/>
                </a:solidFill>
              </a:defRPr>
            </a:lvl4pPr>
            <a:lvl5pPr>
              <a:buClr>
                <a:schemeClr val="bg1">
                  <a:lumMod val="75000"/>
                </a:schemeClr>
              </a:buClr>
              <a:defRPr sz="1800">
                <a:solidFill>
                  <a:schemeClr val="bg1"/>
                </a:solidFill>
              </a:defRPr>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lvl="2"/>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4" name="Text Placeholder 2">
            <a:extLst>
              <a:ext uri="{FF2B5EF4-FFF2-40B4-BE49-F238E27FC236}">
                <a16:creationId xmlns:a16="http://schemas.microsoft.com/office/drawing/2014/main" id="{8673A610-5F4D-8049-8881-F136A3242FF6}"/>
              </a:ext>
            </a:extLst>
          </p:cNvPr>
          <p:cNvSpPr>
            <a:spLocks noGrp="1"/>
          </p:cNvSpPr>
          <p:nvPr>
            <p:ph type="body" sz="quarter" idx="11" hasCustomPrompt="1"/>
          </p:nvPr>
        </p:nvSpPr>
        <p:spPr>
          <a:xfrm>
            <a:off x="6383338" y="1469871"/>
            <a:ext cx="4572000" cy="4860591"/>
          </a:xfrm>
        </p:spPr>
        <p:txBody>
          <a:bodyPr>
            <a:normAutofit/>
          </a:bodyPr>
          <a:lstStyle>
            <a:lvl1pPr>
              <a:spcBef>
                <a:spcPts val="2000"/>
              </a:spcBef>
              <a:defRPr sz="1800">
                <a:solidFill>
                  <a:schemeClr val="bg1"/>
                </a:solidFill>
              </a:defRPr>
            </a:lvl1pPr>
            <a:lvl2pPr>
              <a:buClr>
                <a:schemeClr val="tx2">
                  <a:lumMod val="40000"/>
                  <a:lumOff val="60000"/>
                </a:schemeClr>
              </a:buClr>
              <a:defRPr sz="1800">
                <a:solidFill>
                  <a:schemeClr val="bg1"/>
                </a:solidFill>
              </a:defRPr>
            </a:lvl2pPr>
            <a:lvl3pPr>
              <a:buClr>
                <a:schemeClr val="bg1">
                  <a:lumMod val="75000"/>
                </a:schemeClr>
              </a:buClr>
              <a:defRPr sz="1800">
                <a:solidFill>
                  <a:schemeClr val="bg1"/>
                </a:solidFill>
              </a:defRPr>
            </a:lvl3pPr>
            <a:lvl4pPr>
              <a:buClr>
                <a:schemeClr val="tx2">
                  <a:lumMod val="40000"/>
                  <a:lumOff val="60000"/>
                </a:schemeClr>
              </a:buClr>
              <a:defRPr sz="1800">
                <a:solidFill>
                  <a:schemeClr val="bg1"/>
                </a:solidFill>
              </a:defRPr>
            </a:lvl4pPr>
            <a:lvl5pPr>
              <a:buClr>
                <a:schemeClr val="bg1">
                  <a:lumMod val="75000"/>
                </a:schemeClr>
              </a:buClr>
              <a:defRPr sz="1800">
                <a:solidFill>
                  <a:schemeClr val="bg1"/>
                </a:solidFill>
              </a:defRPr>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lvl="2"/>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5" name="TextBox 4">
            <a:extLst>
              <a:ext uri="{FF2B5EF4-FFF2-40B4-BE49-F238E27FC236}">
                <a16:creationId xmlns:a16="http://schemas.microsoft.com/office/drawing/2014/main" id="{6DC0B0CE-B013-7641-9551-DA60CF80B4AC}"/>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accent1">
                    <a:lumMod val="60000"/>
                    <a:lumOff val="40000"/>
                  </a:schemeClr>
                </a:solidFill>
                <a:latin typeface="Arial Black" charset="0"/>
                <a:cs typeface="Arial Black" charset="0"/>
              </a:rPr>
              <a:t>IMF </a:t>
            </a:r>
            <a:r>
              <a:rPr lang="en-US" sz="900" b="0" dirty="0">
                <a:solidFill>
                  <a:schemeClr val="accent1">
                    <a:lumMod val="60000"/>
                    <a:lumOff val="40000"/>
                  </a:schemeClr>
                </a:solidFill>
                <a:latin typeface="+mn-lt"/>
                <a:cs typeface="Arial Black" charset="0"/>
              </a:rPr>
              <a:t>| Monetary and Capital Markets</a:t>
            </a:r>
          </a:p>
        </p:txBody>
      </p:sp>
      <p:sp>
        <p:nvSpPr>
          <p:cNvPr id="6" name="TextBox 5">
            <a:extLst>
              <a:ext uri="{FF2B5EF4-FFF2-40B4-BE49-F238E27FC236}">
                <a16:creationId xmlns:a16="http://schemas.microsoft.com/office/drawing/2014/main" id="{77362889-E692-BF4A-B8C8-D6FF23EE4CF0}"/>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cxnSp>
        <p:nvCxnSpPr>
          <p:cNvPr id="7" name="Straight Connector 6">
            <a:extLst>
              <a:ext uri="{FF2B5EF4-FFF2-40B4-BE49-F238E27FC236}">
                <a16:creationId xmlns:a16="http://schemas.microsoft.com/office/drawing/2014/main" id="{DCB5B26B-2A1F-084E-BAF6-BEA91A8E38A5}"/>
              </a:ext>
            </a:extLst>
          </p:cNvPr>
          <p:cNvCxnSpPr>
            <a:cxnSpLocks/>
          </p:cNvCxnSpPr>
          <p:nvPr userDrawn="1"/>
        </p:nvCxnSpPr>
        <p:spPr>
          <a:xfrm>
            <a:off x="6096000" y="1670538"/>
            <a:ext cx="0" cy="4425462"/>
          </a:xfrm>
          <a:prstGeom prst="line">
            <a:avLst/>
          </a:prstGeom>
          <a:ln w="952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015890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Photo+Text (B)">
    <p:bg>
      <p:bgPr>
        <a:solidFill>
          <a:schemeClr val="tx2"/>
        </a:solidFill>
        <a:effectLst/>
      </p:bgPr>
    </p:bg>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bg1"/>
                </a:solidFill>
                <a:latin typeface="Arial Black" charset="0"/>
                <a:ea typeface="Arial Black" charset="0"/>
                <a:cs typeface="Arial Black" charset="0"/>
              </a:defRPr>
            </a:lvl1pPr>
          </a:lstStyle>
          <a:p>
            <a:pPr marL="0" lvl="0"/>
            <a:r>
              <a:rPr lang="en-US" dirty="0"/>
              <a:t>Title for </a:t>
            </a:r>
            <a:r>
              <a:rPr lang="en-US" dirty="0" err="1"/>
              <a:t>Photo+Text</a:t>
            </a:r>
            <a:r>
              <a:rPr lang="en-US" dirty="0"/>
              <a:t> (B) Layout</a:t>
            </a:r>
          </a:p>
        </p:txBody>
      </p:sp>
      <p:sp>
        <p:nvSpPr>
          <p:cNvPr id="4" name="Text Placeholder 2">
            <a:extLst>
              <a:ext uri="{FF2B5EF4-FFF2-40B4-BE49-F238E27FC236}">
                <a16:creationId xmlns:a16="http://schemas.microsoft.com/office/drawing/2014/main" id="{8673A610-5F4D-8049-8881-F136A3242FF6}"/>
              </a:ext>
            </a:extLst>
          </p:cNvPr>
          <p:cNvSpPr>
            <a:spLocks noGrp="1"/>
          </p:cNvSpPr>
          <p:nvPr>
            <p:ph type="body" sz="quarter" idx="11" hasCustomPrompt="1"/>
          </p:nvPr>
        </p:nvSpPr>
        <p:spPr>
          <a:xfrm>
            <a:off x="6383338" y="1469871"/>
            <a:ext cx="4572000" cy="4860591"/>
          </a:xfrm>
        </p:spPr>
        <p:txBody>
          <a:bodyPr>
            <a:normAutofit/>
          </a:bodyPr>
          <a:lstStyle>
            <a:lvl1pPr>
              <a:spcBef>
                <a:spcPts val="2000"/>
              </a:spcBef>
              <a:defRPr sz="1800">
                <a:solidFill>
                  <a:schemeClr val="bg1"/>
                </a:solidFill>
              </a:defRPr>
            </a:lvl1pPr>
            <a:lvl2pPr>
              <a:buClr>
                <a:schemeClr val="tx2">
                  <a:lumMod val="40000"/>
                  <a:lumOff val="60000"/>
                </a:schemeClr>
              </a:buClr>
              <a:defRPr sz="1800">
                <a:solidFill>
                  <a:schemeClr val="bg1"/>
                </a:solidFill>
              </a:defRPr>
            </a:lvl2pPr>
            <a:lvl3pPr>
              <a:buClr>
                <a:schemeClr val="bg1">
                  <a:lumMod val="75000"/>
                </a:schemeClr>
              </a:buClr>
              <a:defRPr sz="1800">
                <a:solidFill>
                  <a:schemeClr val="bg1"/>
                </a:solidFill>
              </a:defRPr>
            </a:lvl3pPr>
            <a:lvl4pPr>
              <a:buClr>
                <a:schemeClr val="tx2">
                  <a:lumMod val="40000"/>
                  <a:lumOff val="60000"/>
                </a:schemeClr>
              </a:buClr>
              <a:defRPr sz="1800">
                <a:solidFill>
                  <a:schemeClr val="bg1"/>
                </a:solidFill>
              </a:defRPr>
            </a:lvl4pPr>
            <a:lvl5pPr>
              <a:buClr>
                <a:schemeClr val="bg1">
                  <a:lumMod val="75000"/>
                </a:schemeClr>
              </a:buClr>
              <a:defRPr sz="1800">
                <a:solidFill>
                  <a:schemeClr val="bg1"/>
                </a:solidFill>
              </a:defRPr>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lvl="2"/>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5" name="TextBox 4">
            <a:extLst>
              <a:ext uri="{FF2B5EF4-FFF2-40B4-BE49-F238E27FC236}">
                <a16:creationId xmlns:a16="http://schemas.microsoft.com/office/drawing/2014/main" id="{6DC0B0CE-B013-7641-9551-DA60CF80B4AC}"/>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accent1">
                    <a:lumMod val="60000"/>
                    <a:lumOff val="40000"/>
                  </a:schemeClr>
                </a:solidFill>
                <a:latin typeface="Arial Black" charset="0"/>
                <a:cs typeface="Arial Black" charset="0"/>
              </a:rPr>
              <a:t>IMF </a:t>
            </a:r>
            <a:r>
              <a:rPr lang="en-US" sz="900" b="0" dirty="0">
                <a:solidFill>
                  <a:schemeClr val="accent1">
                    <a:lumMod val="60000"/>
                    <a:lumOff val="40000"/>
                  </a:schemeClr>
                </a:solidFill>
                <a:latin typeface="+mn-lt"/>
                <a:cs typeface="Arial Black" charset="0"/>
              </a:rPr>
              <a:t>| Monetary and Capital Markets</a:t>
            </a:r>
          </a:p>
        </p:txBody>
      </p:sp>
      <p:sp>
        <p:nvSpPr>
          <p:cNvPr id="6" name="TextBox 5">
            <a:extLst>
              <a:ext uri="{FF2B5EF4-FFF2-40B4-BE49-F238E27FC236}">
                <a16:creationId xmlns:a16="http://schemas.microsoft.com/office/drawing/2014/main" id="{77362889-E692-BF4A-B8C8-D6FF23EE4CF0}"/>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
        <p:nvSpPr>
          <p:cNvPr id="9" name="Picture Placeholder 4">
            <a:extLst>
              <a:ext uri="{FF2B5EF4-FFF2-40B4-BE49-F238E27FC236}">
                <a16:creationId xmlns:a16="http://schemas.microsoft.com/office/drawing/2014/main" id="{ADC7D600-7783-1F4F-AD62-06B784E129FD}"/>
              </a:ext>
            </a:extLst>
          </p:cNvPr>
          <p:cNvSpPr>
            <a:spLocks noGrp="1"/>
          </p:cNvSpPr>
          <p:nvPr>
            <p:ph type="pic" sz="quarter" idx="13" hasCustomPrompt="1"/>
          </p:nvPr>
        </p:nvSpPr>
        <p:spPr>
          <a:xfrm>
            <a:off x="1239838" y="1672046"/>
            <a:ext cx="4855464" cy="4480560"/>
          </a:xfrm>
          <a:solidFill>
            <a:schemeClr val="tx2">
              <a:lumMod val="50000"/>
            </a:schemeClr>
          </a:solidFill>
        </p:spPr>
        <p:txBody>
          <a:bodyPr lIns="365760" tIns="365760" rIns="365760" bIns="1828800" anchor="b">
            <a:normAutofit/>
          </a:bodyPr>
          <a:lstStyle>
            <a:lvl1pPr marL="0" indent="0" algn="ctr">
              <a:buNone/>
              <a:defRPr sz="1600" i="1">
                <a:solidFill>
                  <a:schemeClr val="tx2"/>
                </a:solidFill>
              </a:defRPr>
            </a:lvl1pPr>
          </a:lstStyle>
          <a:p>
            <a:r>
              <a:rPr lang="en-US" dirty="0"/>
              <a:t>Click icon to insert a photo.</a:t>
            </a:r>
          </a:p>
        </p:txBody>
      </p:sp>
      <p:sp>
        <p:nvSpPr>
          <p:cNvPr id="10" name="Text Placeholder 4">
            <a:extLst>
              <a:ext uri="{FF2B5EF4-FFF2-40B4-BE49-F238E27FC236}">
                <a16:creationId xmlns:a16="http://schemas.microsoft.com/office/drawing/2014/main" id="{A3893C67-9BAE-6946-9896-78E2472B03D8}"/>
              </a:ext>
            </a:extLst>
          </p:cNvPr>
          <p:cNvSpPr>
            <a:spLocks noGrp="1"/>
          </p:cNvSpPr>
          <p:nvPr>
            <p:ph type="body" sz="quarter" idx="14" hasCustomPrompt="1"/>
          </p:nvPr>
        </p:nvSpPr>
        <p:spPr>
          <a:xfrm>
            <a:off x="1239838" y="5891766"/>
            <a:ext cx="4855464" cy="260840"/>
          </a:xfrm>
        </p:spPr>
        <p:txBody>
          <a:bodyPr lIns="45720" tIns="45720" rIns="45720" bIns="45720" anchor="b">
            <a:noAutofit/>
          </a:bodyPr>
          <a:lstStyle>
            <a:lvl1pPr>
              <a:defRPr sz="900">
                <a:solidFill>
                  <a:schemeClr val="bg1"/>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111576932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1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Photo+Photo (B)">
    <p:bg>
      <p:bgPr>
        <a:solidFill>
          <a:schemeClr val="tx2"/>
        </a:solidFill>
        <a:effectLst/>
      </p:bgPr>
    </p:bg>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bg1"/>
                </a:solidFill>
                <a:latin typeface="Arial Black" charset="0"/>
                <a:ea typeface="Arial Black" charset="0"/>
                <a:cs typeface="Arial Black" charset="0"/>
              </a:defRPr>
            </a:lvl1pPr>
          </a:lstStyle>
          <a:p>
            <a:pPr marL="0" lvl="0"/>
            <a:r>
              <a:rPr lang="en-US" dirty="0"/>
              <a:t>Title for </a:t>
            </a:r>
            <a:r>
              <a:rPr lang="en-US" dirty="0" err="1"/>
              <a:t>Photo+Photo</a:t>
            </a:r>
            <a:r>
              <a:rPr lang="en-US" dirty="0"/>
              <a:t> (B) Layout</a:t>
            </a:r>
          </a:p>
        </p:txBody>
      </p:sp>
      <p:sp>
        <p:nvSpPr>
          <p:cNvPr id="6" name="Picture Placeholder 4">
            <a:extLst>
              <a:ext uri="{FF2B5EF4-FFF2-40B4-BE49-F238E27FC236}">
                <a16:creationId xmlns:a16="http://schemas.microsoft.com/office/drawing/2014/main" id="{68106178-1013-D249-8751-3EA29B2109C8}"/>
              </a:ext>
            </a:extLst>
          </p:cNvPr>
          <p:cNvSpPr>
            <a:spLocks noGrp="1"/>
          </p:cNvSpPr>
          <p:nvPr>
            <p:ph type="pic" sz="quarter" idx="12" hasCustomPrompt="1"/>
          </p:nvPr>
        </p:nvSpPr>
        <p:spPr>
          <a:xfrm>
            <a:off x="0" y="1469871"/>
            <a:ext cx="6096000" cy="4251960"/>
          </a:xfrm>
          <a:solidFill>
            <a:schemeClr val="tx2">
              <a:lumMod val="50000"/>
            </a:schemeClr>
          </a:solidFill>
        </p:spPr>
        <p:txBody>
          <a:bodyPr lIns="365760" tIns="365760" rIns="365760" bIns="1828800" anchor="b">
            <a:normAutofit/>
          </a:bodyPr>
          <a:lstStyle>
            <a:lvl1pPr marL="0" indent="0" algn="ctr">
              <a:buNone/>
              <a:defRPr sz="1600" i="1">
                <a:solidFill>
                  <a:schemeClr val="tx2"/>
                </a:solidFill>
              </a:defRPr>
            </a:lvl1pPr>
          </a:lstStyle>
          <a:p>
            <a:r>
              <a:rPr lang="en-US" dirty="0"/>
              <a:t>Click icon to insert a photo.</a:t>
            </a:r>
          </a:p>
        </p:txBody>
      </p:sp>
      <p:sp>
        <p:nvSpPr>
          <p:cNvPr id="7" name="Text Placeholder 4">
            <a:extLst>
              <a:ext uri="{FF2B5EF4-FFF2-40B4-BE49-F238E27FC236}">
                <a16:creationId xmlns:a16="http://schemas.microsoft.com/office/drawing/2014/main" id="{CDAF09BB-AD0B-2041-83F2-50D0A4E8600C}"/>
              </a:ext>
            </a:extLst>
          </p:cNvPr>
          <p:cNvSpPr>
            <a:spLocks noGrp="1"/>
          </p:cNvSpPr>
          <p:nvPr>
            <p:ph type="body" sz="quarter" idx="13" hasCustomPrompt="1"/>
          </p:nvPr>
        </p:nvSpPr>
        <p:spPr>
          <a:xfrm>
            <a:off x="1" y="5460991"/>
            <a:ext cx="6096000" cy="260840"/>
          </a:xfrm>
        </p:spPr>
        <p:txBody>
          <a:bodyPr lIns="45720" tIns="45720" rIns="45720" bIns="45720" anchor="b">
            <a:noAutofit/>
          </a:bodyPr>
          <a:lstStyle>
            <a:lvl1pPr>
              <a:defRPr sz="900">
                <a:solidFill>
                  <a:schemeClr val="bg1"/>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
        <p:nvSpPr>
          <p:cNvPr id="8" name="Picture Placeholder 4">
            <a:extLst>
              <a:ext uri="{FF2B5EF4-FFF2-40B4-BE49-F238E27FC236}">
                <a16:creationId xmlns:a16="http://schemas.microsoft.com/office/drawing/2014/main" id="{57E259A3-746A-2044-822B-3F7D859E7F10}"/>
              </a:ext>
            </a:extLst>
          </p:cNvPr>
          <p:cNvSpPr>
            <a:spLocks noGrp="1"/>
          </p:cNvSpPr>
          <p:nvPr>
            <p:ph type="pic" sz="quarter" idx="14" hasCustomPrompt="1"/>
          </p:nvPr>
        </p:nvSpPr>
        <p:spPr>
          <a:xfrm>
            <a:off x="6093439" y="1469871"/>
            <a:ext cx="6096000" cy="4251960"/>
          </a:xfrm>
          <a:solidFill>
            <a:schemeClr val="tx2">
              <a:lumMod val="50000"/>
            </a:schemeClr>
          </a:solidFill>
        </p:spPr>
        <p:txBody>
          <a:bodyPr lIns="365760" tIns="365760" rIns="365760" bIns="1828800" anchor="b">
            <a:normAutofit/>
          </a:bodyPr>
          <a:lstStyle>
            <a:lvl1pPr marL="0" indent="0" algn="ctr">
              <a:buNone/>
              <a:defRPr sz="1600" i="1">
                <a:solidFill>
                  <a:schemeClr val="tx2"/>
                </a:solidFill>
              </a:defRPr>
            </a:lvl1pPr>
          </a:lstStyle>
          <a:p>
            <a:r>
              <a:rPr lang="en-US" dirty="0"/>
              <a:t>Click icon to insert a photo.</a:t>
            </a:r>
          </a:p>
        </p:txBody>
      </p:sp>
      <p:sp>
        <p:nvSpPr>
          <p:cNvPr id="9" name="Text Placeholder 4">
            <a:extLst>
              <a:ext uri="{FF2B5EF4-FFF2-40B4-BE49-F238E27FC236}">
                <a16:creationId xmlns:a16="http://schemas.microsoft.com/office/drawing/2014/main" id="{E3F54B41-918E-644B-B610-DDE8277FB261}"/>
              </a:ext>
            </a:extLst>
          </p:cNvPr>
          <p:cNvSpPr>
            <a:spLocks noGrp="1"/>
          </p:cNvSpPr>
          <p:nvPr>
            <p:ph type="body" sz="quarter" idx="15" hasCustomPrompt="1"/>
          </p:nvPr>
        </p:nvSpPr>
        <p:spPr>
          <a:xfrm>
            <a:off x="6093440" y="5460991"/>
            <a:ext cx="6096000" cy="260840"/>
          </a:xfrm>
        </p:spPr>
        <p:txBody>
          <a:bodyPr lIns="45720" tIns="45720" rIns="45720" bIns="45720" anchor="b">
            <a:noAutofit/>
          </a:bodyPr>
          <a:lstStyle>
            <a:lvl1pPr>
              <a:defRPr sz="900">
                <a:solidFill>
                  <a:schemeClr val="bg1"/>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
        <p:nvSpPr>
          <p:cNvPr id="10" name="TextBox 9">
            <a:extLst>
              <a:ext uri="{FF2B5EF4-FFF2-40B4-BE49-F238E27FC236}">
                <a16:creationId xmlns:a16="http://schemas.microsoft.com/office/drawing/2014/main" id="{8E8A7720-BFE2-8541-8CCE-E6CF2AEB21D5}"/>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accent1">
                    <a:lumMod val="60000"/>
                    <a:lumOff val="40000"/>
                  </a:schemeClr>
                </a:solidFill>
                <a:latin typeface="Arial Black" charset="0"/>
                <a:cs typeface="Arial Black" charset="0"/>
              </a:rPr>
              <a:t>IMF </a:t>
            </a:r>
            <a:r>
              <a:rPr lang="en-US" sz="900" b="0" dirty="0">
                <a:solidFill>
                  <a:schemeClr val="accent1">
                    <a:lumMod val="60000"/>
                    <a:lumOff val="40000"/>
                  </a:schemeClr>
                </a:solidFill>
                <a:latin typeface="+mn-lt"/>
                <a:cs typeface="Arial Black" charset="0"/>
              </a:rPr>
              <a:t>| Monetary and Capital Markets</a:t>
            </a:r>
          </a:p>
        </p:txBody>
      </p:sp>
      <p:sp>
        <p:nvSpPr>
          <p:cNvPr id="11" name="TextBox 10">
            <a:extLst>
              <a:ext uri="{FF2B5EF4-FFF2-40B4-BE49-F238E27FC236}">
                <a16:creationId xmlns:a16="http://schemas.microsoft.com/office/drawing/2014/main" id="{DF7CAC3A-914C-D94C-9254-C253E5803F2C}"/>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1945261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pt. Presentation Titl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35A615-44B8-AC4C-BDEB-B9D50F7261D9}"/>
              </a:ext>
            </a:extLst>
          </p:cNvPr>
          <p:cNvSpPr/>
          <p:nvPr userDrawn="1"/>
        </p:nvSpPr>
        <p:spPr>
          <a:xfrm>
            <a:off x="11938958" y="-2"/>
            <a:ext cx="253042" cy="685800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5741048" y="1940930"/>
            <a:ext cx="5515284" cy="2239337"/>
          </a:xfrm>
        </p:spPr>
        <p:txBody>
          <a:bodyPr lIns="0" tIns="0" rIns="0" bIns="45720" anchor="b" anchorCtr="0">
            <a:normAutofit/>
          </a:bodyPr>
          <a:lstStyle>
            <a:lvl1pPr algn="l">
              <a:lnSpc>
                <a:spcPct val="95000"/>
              </a:lnSpc>
              <a:defRPr sz="4000" b="0" i="0">
                <a:solidFill>
                  <a:srgbClr val="004C97"/>
                </a:solidFill>
                <a:latin typeface="Arial Black" panose="020B0604020202020204" pitchFamily="34" charset="0"/>
                <a:cs typeface="Arial Black" panose="020B0604020202020204" pitchFamily="34" charset="0"/>
              </a:defRPr>
            </a:lvl1pPr>
          </a:lstStyle>
          <a:p>
            <a:r>
              <a:rPr lang="en-US" dirty="0"/>
              <a:t>Presentation Title up to three lines in length</a:t>
            </a:r>
          </a:p>
        </p:txBody>
      </p:sp>
      <p:sp>
        <p:nvSpPr>
          <p:cNvPr id="3" name="Subtitle 2"/>
          <p:cNvSpPr>
            <a:spLocks noGrp="1"/>
          </p:cNvSpPr>
          <p:nvPr>
            <p:ph type="subTitle" idx="1" hasCustomPrompt="1"/>
          </p:nvPr>
        </p:nvSpPr>
        <p:spPr>
          <a:xfrm>
            <a:off x="5741048" y="4180267"/>
            <a:ext cx="5515284" cy="465240"/>
          </a:xfrm>
        </p:spPr>
        <p:txBody>
          <a:bodyPr lIns="0" tIns="91440" rIns="0" bIns="0"/>
          <a:lstStyle>
            <a:lvl1pPr marL="0" indent="0" algn="l">
              <a:buNone/>
              <a:defRPr b="1" cap="all" baseline="0">
                <a:solidFill>
                  <a:schemeClr val="tx2"/>
                </a:solidFill>
              </a:defRPr>
            </a:lvl1pPr>
            <a:lvl2pPr marL="457157" indent="0" algn="ctr">
              <a:buNone/>
              <a:defRPr>
                <a:solidFill>
                  <a:schemeClr val="tx1">
                    <a:tint val="75000"/>
                  </a:schemeClr>
                </a:solidFill>
              </a:defRPr>
            </a:lvl2pPr>
            <a:lvl3pPr marL="914314" indent="0" algn="ctr">
              <a:buNone/>
              <a:defRPr>
                <a:solidFill>
                  <a:schemeClr val="tx1">
                    <a:tint val="75000"/>
                  </a:schemeClr>
                </a:solidFill>
              </a:defRPr>
            </a:lvl3pPr>
            <a:lvl4pPr marL="1371472" indent="0" algn="ctr">
              <a:buNone/>
              <a:defRPr>
                <a:solidFill>
                  <a:schemeClr val="tx1">
                    <a:tint val="75000"/>
                  </a:schemeClr>
                </a:solidFill>
              </a:defRPr>
            </a:lvl4pPr>
            <a:lvl5pPr marL="1828628" indent="0" algn="ctr">
              <a:buNone/>
              <a:defRPr>
                <a:solidFill>
                  <a:schemeClr val="tx1">
                    <a:tint val="75000"/>
                  </a:schemeClr>
                </a:solidFill>
              </a:defRPr>
            </a:lvl5pPr>
            <a:lvl6pPr marL="2285785" indent="0" algn="ctr">
              <a:buNone/>
              <a:defRPr>
                <a:solidFill>
                  <a:schemeClr val="tx1">
                    <a:tint val="75000"/>
                  </a:schemeClr>
                </a:solidFill>
              </a:defRPr>
            </a:lvl6pPr>
            <a:lvl7pPr marL="2742942" indent="0" algn="ctr">
              <a:buNone/>
              <a:defRPr>
                <a:solidFill>
                  <a:schemeClr val="tx1">
                    <a:tint val="75000"/>
                  </a:schemeClr>
                </a:solidFill>
              </a:defRPr>
            </a:lvl7pPr>
            <a:lvl8pPr marL="3200100" indent="0" algn="ctr">
              <a:buNone/>
              <a:defRPr>
                <a:solidFill>
                  <a:schemeClr val="tx1">
                    <a:tint val="75000"/>
                  </a:schemeClr>
                </a:solidFill>
              </a:defRPr>
            </a:lvl8pPr>
            <a:lvl9pPr marL="3657257" indent="0" algn="ctr">
              <a:buNone/>
              <a:defRPr>
                <a:solidFill>
                  <a:schemeClr val="tx1">
                    <a:tint val="75000"/>
                  </a:schemeClr>
                </a:solidFill>
              </a:defRPr>
            </a:lvl9pPr>
          </a:lstStyle>
          <a:p>
            <a:r>
              <a:rPr lang="en-US" dirty="0"/>
              <a:t>Month </a:t>
            </a:r>
            <a:r>
              <a:rPr lang="en-US" dirty="0" err="1"/>
              <a:t>dd</a:t>
            </a:r>
            <a:r>
              <a:rPr lang="en-US" dirty="0"/>
              <a:t>, </a:t>
            </a:r>
            <a:r>
              <a:rPr lang="en-US" dirty="0" err="1"/>
              <a:t>yyyy</a:t>
            </a:r>
            <a:endParaRPr lang="en-US" dirty="0"/>
          </a:p>
        </p:txBody>
      </p:sp>
      <p:sp>
        <p:nvSpPr>
          <p:cNvPr id="12" name="Text Placeholder 11">
            <a:extLst>
              <a:ext uri="{FF2B5EF4-FFF2-40B4-BE49-F238E27FC236}">
                <a16:creationId xmlns:a16="http://schemas.microsoft.com/office/drawing/2014/main" id="{FF8FC6B8-AF18-8A44-98A9-C2E79C685356}"/>
              </a:ext>
            </a:extLst>
          </p:cNvPr>
          <p:cNvSpPr>
            <a:spLocks noGrp="1"/>
          </p:cNvSpPr>
          <p:nvPr>
            <p:ph type="body" sz="quarter" idx="10" hasCustomPrompt="1"/>
          </p:nvPr>
        </p:nvSpPr>
        <p:spPr>
          <a:xfrm>
            <a:off x="5741048" y="4879731"/>
            <a:ext cx="5515284" cy="1213338"/>
          </a:xfrm>
        </p:spPr>
        <p:txBody>
          <a:bodyPr lIns="0" tIns="0" rIns="0" bIns="0" anchor="b" anchorCtr="0"/>
          <a:lstStyle>
            <a:lvl1pPr marL="0" indent="0">
              <a:spcBef>
                <a:spcPts val="300"/>
              </a:spcBef>
              <a:buNone/>
              <a:tabLst/>
              <a:defRPr>
                <a:solidFill>
                  <a:schemeClr val="bg1">
                    <a:lumMod val="50000"/>
                  </a:schemeClr>
                </a:solidFill>
              </a:defRPr>
            </a:lvl1pPr>
            <a:lvl2pPr marL="0" indent="0">
              <a:spcBef>
                <a:spcPts val="300"/>
              </a:spcBef>
              <a:buNone/>
              <a:tabLst/>
              <a:defRPr>
                <a:solidFill>
                  <a:schemeClr val="bg1">
                    <a:lumMod val="50000"/>
                  </a:schemeClr>
                </a:solidFill>
              </a:defRPr>
            </a:lvl2pPr>
            <a:lvl3pPr marL="0" indent="0">
              <a:spcBef>
                <a:spcPts val="300"/>
              </a:spcBef>
              <a:buNone/>
              <a:tabLst/>
              <a:defRPr>
                <a:solidFill>
                  <a:schemeClr val="bg1">
                    <a:lumMod val="50000"/>
                  </a:schemeClr>
                </a:solidFill>
              </a:defRPr>
            </a:lvl3pPr>
            <a:lvl4pPr marL="0" indent="0">
              <a:spcBef>
                <a:spcPts val="300"/>
              </a:spcBef>
              <a:buNone/>
              <a:tabLst/>
              <a:defRPr>
                <a:solidFill>
                  <a:schemeClr val="bg1">
                    <a:lumMod val="50000"/>
                  </a:schemeClr>
                </a:solidFill>
              </a:defRPr>
            </a:lvl4pPr>
            <a:lvl5pPr marL="0" indent="0">
              <a:spcBef>
                <a:spcPts val="300"/>
              </a:spcBef>
              <a:buNone/>
              <a:tabLst/>
              <a:defRPr>
                <a:solidFill>
                  <a:schemeClr val="bg1">
                    <a:lumMod val="50000"/>
                  </a:schemeClr>
                </a:solidFill>
              </a:defRPr>
            </a:lvl5pPr>
          </a:lstStyle>
          <a:p>
            <a:pPr lvl="0"/>
            <a:r>
              <a:rPr lang="en-US" dirty="0"/>
              <a:t>Speaker Name</a:t>
            </a:r>
          </a:p>
          <a:p>
            <a:pPr lvl="0"/>
            <a:r>
              <a:rPr lang="en-US" dirty="0"/>
              <a:t>Division/Title/Affiliation</a:t>
            </a:r>
          </a:p>
        </p:txBody>
      </p:sp>
      <p:pic>
        <p:nvPicPr>
          <p:cNvPr id="11" name="Graphic 10">
            <a:extLst>
              <a:ext uri="{FF2B5EF4-FFF2-40B4-BE49-F238E27FC236}">
                <a16:creationId xmlns:a16="http://schemas.microsoft.com/office/drawing/2014/main" id="{297D2D33-B99A-B046-B49A-16CB982B1BB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23560" y="749808"/>
            <a:ext cx="4416552" cy="1141840"/>
          </a:xfrm>
          <a:prstGeom prst="rect">
            <a:avLst/>
          </a:prstGeom>
        </p:spPr>
      </p:pic>
    </p:spTree>
    <p:extLst>
      <p:ext uri="{BB962C8B-B14F-4D97-AF65-F5344CB8AC3E}">
        <p14:creationId xmlns:p14="http://schemas.microsoft.com/office/powerpoint/2010/main" val="35853188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orient="horz" pos="3799">
          <p15:clr>
            <a:srgbClr val="FBAE40"/>
          </p15:clr>
        </p15:guide>
        <p15:guide id="3" pos="3600">
          <p15:clr>
            <a:srgbClr val="FBAE40"/>
          </p15:clr>
        </p15:guide>
        <p15:guide id="4" pos="3081">
          <p15:clr>
            <a:srgbClr val="FBAE40"/>
          </p15:clr>
        </p15:guide>
        <p15:guide id="5" pos="3632" userDrawn="1">
          <p15:clr>
            <a:srgbClr val="FBAE40"/>
          </p15:clr>
        </p15:guide>
        <p15:guide id="6" orient="horz" pos="83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Large-Photo (B)">
    <p:bg>
      <p:bgPr>
        <a:solidFill>
          <a:schemeClr val="tx2"/>
        </a:solidFill>
        <a:effectLst/>
      </p:bgPr>
    </p:bg>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0" y="5349450"/>
            <a:ext cx="12191999" cy="1508547"/>
          </a:xfrm>
          <a:prstGeom prst="rect">
            <a:avLst/>
          </a:prstGeom>
        </p:spPr>
        <p:txBody>
          <a:bodyPr vert="horz" lIns="457200" tIns="182880" rIns="457200" bIns="182880" rtlCol="0" anchor="t">
            <a:normAutofit/>
          </a:bodyPr>
          <a:lstStyle>
            <a:lvl1pPr algn="ctr">
              <a:defRPr lang="en-US" sz="2400" dirty="0">
                <a:solidFill>
                  <a:schemeClr val="bg1"/>
                </a:solidFill>
                <a:latin typeface="Arial Black" charset="0"/>
                <a:ea typeface="Arial Black" charset="0"/>
                <a:cs typeface="Arial Black" charset="0"/>
              </a:defRPr>
            </a:lvl1pPr>
          </a:lstStyle>
          <a:p>
            <a:pPr marL="0" lvl="0"/>
            <a:r>
              <a:rPr lang="en-US" dirty="0"/>
              <a:t>Title for Large-Photo (B) Layout</a:t>
            </a:r>
          </a:p>
        </p:txBody>
      </p:sp>
      <p:sp>
        <p:nvSpPr>
          <p:cNvPr id="3" name="Picture Placeholder 2">
            <a:extLst>
              <a:ext uri="{FF2B5EF4-FFF2-40B4-BE49-F238E27FC236}">
                <a16:creationId xmlns:a16="http://schemas.microsoft.com/office/drawing/2014/main" id="{6B57DE7E-D5A7-934A-BDAA-810E25C7A254}"/>
              </a:ext>
            </a:extLst>
          </p:cNvPr>
          <p:cNvSpPr>
            <a:spLocks noGrp="1"/>
          </p:cNvSpPr>
          <p:nvPr>
            <p:ph type="pic" sz="quarter" idx="10" hasCustomPrompt="1"/>
          </p:nvPr>
        </p:nvSpPr>
        <p:spPr>
          <a:xfrm>
            <a:off x="0" y="0"/>
            <a:ext cx="12192000" cy="5349875"/>
          </a:xfrm>
          <a:solidFill>
            <a:schemeClr val="tx2">
              <a:lumMod val="50000"/>
            </a:schemeClr>
          </a:solidFill>
        </p:spPr>
        <p:txBody>
          <a:bodyPr tIns="0" bIns="2057400" anchor="b"/>
          <a:lstStyle>
            <a:lvl1pPr algn="ctr">
              <a:defRPr i="1">
                <a:solidFill>
                  <a:schemeClr val="tx2"/>
                </a:solidFill>
              </a:defRPr>
            </a:lvl1pPr>
          </a:lstStyle>
          <a:p>
            <a:r>
              <a:rPr lang="en-US" dirty="0"/>
              <a:t>Click icon to insert a photo.</a:t>
            </a:r>
          </a:p>
        </p:txBody>
      </p:sp>
      <p:sp>
        <p:nvSpPr>
          <p:cNvPr id="5" name="Text Placeholder 4">
            <a:extLst>
              <a:ext uri="{FF2B5EF4-FFF2-40B4-BE49-F238E27FC236}">
                <a16:creationId xmlns:a16="http://schemas.microsoft.com/office/drawing/2014/main" id="{7096E3DB-FA3A-7842-8A68-4AE4AACEC5FF}"/>
              </a:ext>
            </a:extLst>
          </p:cNvPr>
          <p:cNvSpPr>
            <a:spLocks noGrp="1"/>
          </p:cNvSpPr>
          <p:nvPr>
            <p:ph type="body" sz="quarter" idx="11" hasCustomPrompt="1"/>
          </p:nvPr>
        </p:nvSpPr>
        <p:spPr>
          <a:xfrm rot="5400000">
            <a:off x="9386856" y="2544308"/>
            <a:ext cx="5349451" cy="260840"/>
          </a:xfrm>
        </p:spPr>
        <p:txBody>
          <a:bodyPr lIns="91440" tIns="45720" rIns="91440" bIns="45720">
            <a:noAutofit/>
          </a:bodyPr>
          <a:lstStyle>
            <a:lvl1pPr>
              <a:defRPr sz="900">
                <a:solidFill>
                  <a:schemeClr val="bg1"/>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
        <p:nvSpPr>
          <p:cNvPr id="12" name="TextBox 11">
            <a:extLst>
              <a:ext uri="{FF2B5EF4-FFF2-40B4-BE49-F238E27FC236}">
                <a16:creationId xmlns:a16="http://schemas.microsoft.com/office/drawing/2014/main" id="{764FF97F-5A7B-3544-BBF1-8D9147069589}"/>
              </a:ext>
            </a:extLst>
          </p:cNvPr>
          <p:cNvSpPr txBox="1"/>
          <p:nvPr userDrawn="1"/>
        </p:nvSpPr>
        <p:spPr>
          <a:xfrm>
            <a:off x="-1" y="6638779"/>
            <a:ext cx="9144000" cy="230832"/>
          </a:xfrm>
          <a:prstGeom prst="rect">
            <a:avLst/>
          </a:prstGeom>
          <a:noFill/>
        </p:spPr>
        <p:txBody>
          <a:bodyPr wrap="square" rtlCol="0">
            <a:spAutoFit/>
          </a:bodyPr>
          <a:lstStyle/>
          <a:p>
            <a:r>
              <a:rPr lang="en-US" sz="900" b="1">
                <a:solidFill>
                  <a:schemeClr val="accent1">
                    <a:lumMod val="60000"/>
                    <a:lumOff val="40000"/>
                  </a:schemeClr>
                </a:solidFill>
                <a:latin typeface="Arial Black" charset="0"/>
                <a:cs typeface="Arial Black" charset="0"/>
              </a:rPr>
              <a:t>IMF </a:t>
            </a:r>
            <a:r>
              <a:rPr lang="en-US" sz="900" b="0">
                <a:solidFill>
                  <a:schemeClr val="accent1">
                    <a:lumMod val="60000"/>
                    <a:lumOff val="40000"/>
                  </a:schemeClr>
                </a:solidFill>
                <a:latin typeface="+mn-lt"/>
                <a:cs typeface="Arial Black" charset="0"/>
              </a:rPr>
              <a:t>| Monetary and Capital Markets</a:t>
            </a:r>
            <a:endParaRPr lang="en-US" sz="900" b="0" dirty="0">
              <a:solidFill>
                <a:schemeClr val="accent1">
                  <a:lumMod val="60000"/>
                  <a:lumOff val="40000"/>
                </a:schemeClr>
              </a:solidFill>
              <a:latin typeface="+mn-lt"/>
              <a:cs typeface="Arial Black" charset="0"/>
            </a:endParaRPr>
          </a:p>
        </p:txBody>
      </p:sp>
      <p:sp>
        <p:nvSpPr>
          <p:cNvPr id="13" name="TextBox 12">
            <a:extLst>
              <a:ext uri="{FF2B5EF4-FFF2-40B4-BE49-F238E27FC236}">
                <a16:creationId xmlns:a16="http://schemas.microsoft.com/office/drawing/2014/main" id="{5558205F-7910-2A4D-9D13-3F4027CE12D3}"/>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Presentation Titl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DD8EAEE-101A-B04C-9480-47C14533CE54}"/>
              </a:ext>
            </a:extLst>
          </p:cNvPr>
          <p:cNvSpPr>
            <a:spLocks noGrp="1"/>
          </p:cNvSpPr>
          <p:nvPr>
            <p:ph type="pic" sz="quarter" idx="11" hasCustomPrompt="1"/>
          </p:nvPr>
        </p:nvSpPr>
        <p:spPr>
          <a:xfrm>
            <a:off x="0" y="0"/>
            <a:ext cx="4891088" cy="6858000"/>
          </a:xfrm>
          <a:solidFill>
            <a:srgbClr val="D14124"/>
          </a:solidFill>
        </p:spPr>
        <p:txBody>
          <a:bodyPr lIns="365760" tIns="365760" rIns="365760" bIns="2971800" anchor="b">
            <a:normAutofit/>
          </a:bodyPr>
          <a:lstStyle>
            <a:lvl1pPr marL="0" indent="0" algn="ctr">
              <a:buNone/>
              <a:defRPr sz="1600" i="1">
                <a:solidFill>
                  <a:schemeClr val="bg1"/>
                </a:solidFill>
              </a:defRPr>
            </a:lvl1pPr>
          </a:lstStyle>
          <a:p>
            <a:r>
              <a:rPr lang="en-US" dirty="0"/>
              <a:t>Click icon to insert a photo.</a:t>
            </a:r>
          </a:p>
        </p:txBody>
      </p:sp>
      <p:sp>
        <p:nvSpPr>
          <p:cNvPr id="8" name="Text Placeholder 4">
            <a:extLst>
              <a:ext uri="{FF2B5EF4-FFF2-40B4-BE49-F238E27FC236}">
                <a16:creationId xmlns:a16="http://schemas.microsoft.com/office/drawing/2014/main" id="{FEFAF05C-419E-4343-8983-4850A83FB6CD}"/>
              </a:ext>
            </a:extLst>
          </p:cNvPr>
          <p:cNvSpPr>
            <a:spLocks noGrp="1"/>
          </p:cNvSpPr>
          <p:nvPr>
            <p:ph type="body" sz="quarter" idx="12" hasCustomPrompt="1"/>
          </p:nvPr>
        </p:nvSpPr>
        <p:spPr>
          <a:xfrm>
            <a:off x="0" y="6597160"/>
            <a:ext cx="4891089" cy="260840"/>
          </a:xfrm>
        </p:spPr>
        <p:txBody>
          <a:bodyPr lIns="91440" tIns="45720" rIns="91440" bIns="45720">
            <a:noAutofit/>
          </a:bodyPr>
          <a:lstStyle>
            <a:lvl1pPr>
              <a:defRPr sz="900">
                <a:solidFill>
                  <a:schemeClr val="bg1"/>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pic>
        <p:nvPicPr>
          <p:cNvPr id="6" name="Graphic 5">
            <a:extLst>
              <a:ext uri="{FF2B5EF4-FFF2-40B4-BE49-F238E27FC236}">
                <a16:creationId xmlns:a16="http://schemas.microsoft.com/office/drawing/2014/main" id="{A84459F0-C776-6C49-B932-81C19C279ABD}"/>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70119"/>
          <a:stretch/>
        </p:blipFill>
        <p:spPr>
          <a:xfrm>
            <a:off x="10265949" y="700424"/>
            <a:ext cx="1095647" cy="1143159"/>
          </a:xfrm>
          <a:prstGeom prst="rect">
            <a:avLst/>
          </a:prstGeom>
        </p:spPr>
      </p:pic>
      <p:sp>
        <p:nvSpPr>
          <p:cNvPr id="9" name="Rectangle 8">
            <a:extLst>
              <a:ext uri="{FF2B5EF4-FFF2-40B4-BE49-F238E27FC236}">
                <a16:creationId xmlns:a16="http://schemas.microsoft.com/office/drawing/2014/main" id="{FE35A615-44B8-AC4C-BDEB-B9D50F7261D9}"/>
              </a:ext>
            </a:extLst>
          </p:cNvPr>
          <p:cNvSpPr/>
          <p:nvPr userDrawn="1"/>
        </p:nvSpPr>
        <p:spPr>
          <a:xfrm>
            <a:off x="11938958" y="-2"/>
            <a:ext cx="253042" cy="685800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5741048" y="1940930"/>
            <a:ext cx="5515284" cy="2239337"/>
          </a:xfrm>
        </p:spPr>
        <p:txBody>
          <a:bodyPr lIns="0" tIns="0" rIns="0" bIns="45720" anchor="b" anchorCtr="0">
            <a:normAutofit/>
          </a:bodyPr>
          <a:lstStyle>
            <a:lvl1pPr algn="l">
              <a:lnSpc>
                <a:spcPct val="95000"/>
              </a:lnSpc>
              <a:defRPr sz="4000" b="0" i="0">
                <a:solidFill>
                  <a:srgbClr val="D14124"/>
                </a:solidFill>
                <a:latin typeface="Arial Black" panose="020B0604020202020204" pitchFamily="34" charset="0"/>
                <a:cs typeface="Arial Black" panose="020B0604020202020204" pitchFamily="34" charset="0"/>
              </a:defRPr>
            </a:lvl1pPr>
          </a:lstStyle>
          <a:p>
            <a:r>
              <a:rPr lang="en-US" dirty="0"/>
              <a:t>Presentation Title up to three lines in length</a:t>
            </a:r>
          </a:p>
        </p:txBody>
      </p:sp>
      <p:sp>
        <p:nvSpPr>
          <p:cNvPr id="3" name="Subtitle 2"/>
          <p:cNvSpPr>
            <a:spLocks noGrp="1"/>
          </p:cNvSpPr>
          <p:nvPr>
            <p:ph type="subTitle" idx="1" hasCustomPrompt="1"/>
          </p:nvPr>
        </p:nvSpPr>
        <p:spPr>
          <a:xfrm>
            <a:off x="5741048" y="4180267"/>
            <a:ext cx="5515284" cy="465240"/>
          </a:xfrm>
        </p:spPr>
        <p:txBody>
          <a:bodyPr lIns="0" tIns="91440" rIns="0" bIns="0"/>
          <a:lstStyle>
            <a:lvl1pPr marL="0" indent="0" algn="l">
              <a:buNone/>
              <a:defRPr b="1" cap="all" baseline="0">
                <a:solidFill>
                  <a:schemeClr val="bg1">
                    <a:lumMod val="50000"/>
                  </a:schemeClr>
                </a:solidFill>
              </a:defRPr>
            </a:lvl1pPr>
            <a:lvl2pPr marL="457157" indent="0" algn="ctr">
              <a:buNone/>
              <a:defRPr>
                <a:solidFill>
                  <a:schemeClr val="tx1">
                    <a:tint val="75000"/>
                  </a:schemeClr>
                </a:solidFill>
              </a:defRPr>
            </a:lvl2pPr>
            <a:lvl3pPr marL="914314" indent="0" algn="ctr">
              <a:buNone/>
              <a:defRPr>
                <a:solidFill>
                  <a:schemeClr val="tx1">
                    <a:tint val="75000"/>
                  </a:schemeClr>
                </a:solidFill>
              </a:defRPr>
            </a:lvl3pPr>
            <a:lvl4pPr marL="1371472" indent="0" algn="ctr">
              <a:buNone/>
              <a:defRPr>
                <a:solidFill>
                  <a:schemeClr val="tx1">
                    <a:tint val="75000"/>
                  </a:schemeClr>
                </a:solidFill>
              </a:defRPr>
            </a:lvl4pPr>
            <a:lvl5pPr marL="1828628" indent="0" algn="ctr">
              <a:buNone/>
              <a:defRPr>
                <a:solidFill>
                  <a:schemeClr val="tx1">
                    <a:tint val="75000"/>
                  </a:schemeClr>
                </a:solidFill>
              </a:defRPr>
            </a:lvl5pPr>
            <a:lvl6pPr marL="2285785" indent="0" algn="ctr">
              <a:buNone/>
              <a:defRPr>
                <a:solidFill>
                  <a:schemeClr val="tx1">
                    <a:tint val="75000"/>
                  </a:schemeClr>
                </a:solidFill>
              </a:defRPr>
            </a:lvl6pPr>
            <a:lvl7pPr marL="2742942" indent="0" algn="ctr">
              <a:buNone/>
              <a:defRPr>
                <a:solidFill>
                  <a:schemeClr val="tx1">
                    <a:tint val="75000"/>
                  </a:schemeClr>
                </a:solidFill>
              </a:defRPr>
            </a:lvl7pPr>
            <a:lvl8pPr marL="3200100" indent="0" algn="ctr">
              <a:buNone/>
              <a:defRPr>
                <a:solidFill>
                  <a:schemeClr val="tx1">
                    <a:tint val="75000"/>
                  </a:schemeClr>
                </a:solidFill>
              </a:defRPr>
            </a:lvl8pPr>
            <a:lvl9pPr marL="3657257" indent="0" algn="ctr">
              <a:buNone/>
              <a:defRPr>
                <a:solidFill>
                  <a:schemeClr val="tx1">
                    <a:tint val="75000"/>
                  </a:schemeClr>
                </a:solidFill>
              </a:defRPr>
            </a:lvl9pPr>
          </a:lstStyle>
          <a:p>
            <a:r>
              <a:rPr lang="en-US" dirty="0"/>
              <a:t>Month </a:t>
            </a:r>
            <a:r>
              <a:rPr lang="en-US" dirty="0" err="1"/>
              <a:t>dd</a:t>
            </a:r>
            <a:r>
              <a:rPr lang="en-US" dirty="0"/>
              <a:t>, </a:t>
            </a:r>
            <a:r>
              <a:rPr lang="en-US" dirty="0" err="1"/>
              <a:t>yyyy</a:t>
            </a:r>
            <a:endParaRPr lang="en-US" dirty="0"/>
          </a:p>
        </p:txBody>
      </p:sp>
      <p:sp>
        <p:nvSpPr>
          <p:cNvPr id="12" name="Text Placeholder 11">
            <a:extLst>
              <a:ext uri="{FF2B5EF4-FFF2-40B4-BE49-F238E27FC236}">
                <a16:creationId xmlns:a16="http://schemas.microsoft.com/office/drawing/2014/main" id="{FF8FC6B8-AF18-8A44-98A9-C2E79C685356}"/>
              </a:ext>
            </a:extLst>
          </p:cNvPr>
          <p:cNvSpPr>
            <a:spLocks noGrp="1"/>
          </p:cNvSpPr>
          <p:nvPr>
            <p:ph type="body" sz="quarter" idx="10" hasCustomPrompt="1"/>
          </p:nvPr>
        </p:nvSpPr>
        <p:spPr>
          <a:xfrm>
            <a:off x="5741048" y="4879731"/>
            <a:ext cx="5515284" cy="1213338"/>
          </a:xfrm>
        </p:spPr>
        <p:txBody>
          <a:bodyPr lIns="0" tIns="0" rIns="0" bIns="0" anchor="b" anchorCtr="0"/>
          <a:lstStyle>
            <a:lvl1pPr marL="0" indent="0">
              <a:spcBef>
                <a:spcPts val="300"/>
              </a:spcBef>
              <a:buNone/>
              <a:tabLst/>
              <a:defRPr>
                <a:solidFill>
                  <a:schemeClr val="bg1">
                    <a:lumMod val="50000"/>
                  </a:schemeClr>
                </a:solidFill>
              </a:defRPr>
            </a:lvl1pPr>
            <a:lvl2pPr marL="0" indent="0">
              <a:spcBef>
                <a:spcPts val="300"/>
              </a:spcBef>
              <a:buNone/>
              <a:tabLst/>
              <a:defRPr>
                <a:solidFill>
                  <a:schemeClr val="bg1">
                    <a:lumMod val="50000"/>
                  </a:schemeClr>
                </a:solidFill>
              </a:defRPr>
            </a:lvl2pPr>
            <a:lvl3pPr marL="0" indent="0">
              <a:spcBef>
                <a:spcPts val="300"/>
              </a:spcBef>
              <a:buNone/>
              <a:tabLst/>
              <a:defRPr>
                <a:solidFill>
                  <a:schemeClr val="bg1">
                    <a:lumMod val="50000"/>
                  </a:schemeClr>
                </a:solidFill>
              </a:defRPr>
            </a:lvl3pPr>
            <a:lvl4pPr marL="0" indent="0">
              <a:spcBef>
                <a:spcPts val="300"/>
              </a:spcBef>
              <a:buNone/>
              <a:tabLst/>
              <a:defRPr>
                <a:solidFill>
                  <a:schemeClr val="bg1">
                    <a:lumMod val="50000"/>
                  </a:schemeClr>
                </a:solidFill>
              </a:defRPr>
            </a:lvl4pPr>
            <a:lvl5pPr marL="0" indent="0">
              <a:spcBef>
                <a:spcPts val="300"/>
              </a:spcBef>
              <a:buNone/>
              <a:tabLst/>
              <a:defRPr>
                <a:solidFill>
                  <a:schemeClr val="bg1">
                    <a:lumMod val="50000"/>
                  </a:schemeClr>
                </a:solidFill>
              </a:defRPr>
            </a:lvl5pPr>
          </a:lstStyle>
          <a:p>
            <a:pPr lvl="0"/>
            <a:r>
              <a:rPr lang="en-US" dirty="0"/>
              <a:t>Speaker Name</a:t>
            </a:r>
          </a:p>
          <a:p>
            <a:pPr lvl="0"/>
            <a:r>
              <a:rPr lang="en-US" dirty="0"/>
              <a:t>Division/Title/Affiliation</a:t>
            </a:r>
          </a:p>
        </p:txBody>
      </p:sp>
      <p:pic>
        <p:nvPicPr>
          <p:cNvPr id="15" name="Graphic 14">
            <a:extLst>
              <a:ext uri="{FF2B5EF4-FFF2-40B4-BE49-F238E27FC236}">
                <a16:creationId xmlns:a16="http://schemas.microsoft.com/office/drawing/2014/main" id="{609E1D6A-926D-8B43-BAE7-1E50B8A4E4CD}"/>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743936" y="839856"/>
            <a:ext cx="810512" cy="906381"/>
          </a:xfrm>
          <a:prstGeom prst="rect">
            <a:avLst/>
          </a:prstGeom>
        </p:spPr>
      </p:pic>
    </p:spTree>
    <p:extLst>
      <p:ext uri="{BB962C8B-B14F-4D97-AF65-F5344CB8AC3E}">
        <p14:creationId xmlns:p14="http://schemas.microsoft.com/office/powerpoint/2010/main" val="303831408"/>
      </p:ext>
    </p:extLst>
  </p:cSld>
  <p:clrMapOvr>
    <a:masterClrMapping/>
  </p:clrMapOvr>
  <p:transition>
    <p:fade/>
  </p:transition>
  <p:extLst>
    <p:ext uri="{DCECCB84-F9BA-43D5-87BE-67443E8EF086}">
      <p15:sldGuideLst xmlns:p15="http://schemas.microsoft.com/office/powerpoint/2012/main">
        <p15:guide id="1" orient="horz" pos="528">
          <p15:clr>
            <a:srgbClr val="FBAE40"/>
          </p15:clr>
        </p15:guide>
        <p15:guide id="2" orient="horz" pos="3799">
          <p15:clr>
            <a:srgbClr val="FBAE40"/>
          </p15:clr>
        </p15:guide>
        <p15:guide id="3" pos="3600">
          <p15:clr>
            <a:srgbClr val="FBAE40"/>
          </p15:clr>
        </p15:guide>
        <p15:guide id="4" pos="308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Cyan)">
    <p:bg>
      <p:bgPr>
        <a:solidFill>
          <a:srgbClr val="004C9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CCFC-0C7C-7E42-AAEE-3FB70C592937}"/>
              </a:ext>
            </a:extLst>
          </p:cNvPr>
          <p:cNvSpPr>
            <a:spLocks noGrp="1"/>
          </p:cNvSpPr>
          <p:nvPr>
            <p:ph type="title" hasCustomPrompt="1"/>
          </p:nvPr>
        </p:nvSpPr>
        <p:spPr>
          <a:xfrm>
            <a:off x="1295400" y="1371600"/>
            <a:ext cx="9601200" cy="4114800"/>
          </a:xfrm>
        </p:spPr>
        <p:txBody>
          <a:bodyPr anchor="ctr"/>
          <a:lstStyle>
            <a:lvl1pPr algn="ctr">
              <a:defRPr>
                <a:solidFill>
                  <a:schemeClr val="bg1"/>
                </a:solidFill>
              </a:defRPr>
            </a:lvl1pPr>
          </a:lstStyle>
          <a:p>
            <a:r>
              <a:rPr lang="en-US" dirty="0"/>
              <a:t>Title for Divider</a:t>
            </a:r>
          </a:p>
        </p:txBody>
      </p:sp>
      <p:sp>
        <p:nvSpPr>
          <p:cNvPr id="3" name="TextBox 2">
            <a:extLst>
              <a:ext uri="{FF2B5EF4-FFF2-40B4-BE49-F238E27FC236}">
                <a16:creationId xmlns:a16="http://schemas.microsoft.com/office/drawing/2014/main" id="{387B958B-EF8E-214B-9B02-2EE3EF507FDD}"/>
              </a:ext>
            </a:extLst>
          </p:cNvPr>
          <p:cNvSpPr txBox="1"/>
          <p:nvPr userDrawn="1"/>
        </p:nvSpPr>
        <p:spPr>
          <a:xfrm>
            <a:off x="0" y="6605882"/>
            <a:ext cx="9144000" cy="276999"/>
          </a:xfrm>
          <a:prstGeom prst="rect">
            <a:avLst/>
          </a:prstGeom>
          <a:noFill/>
        </p:spPr>
        <p:txBody>
          <a:bodyPr wrap="square" rtlCol="0">
            <a:spAutoFit/>
          </a:bodyPr>
          <a:lstStyle/>
          <a:p>
            <a:r>
              <a:rPr lang="en-US" sz="1200" b="1" dirty="0">
                <a:solidFill>
                  <a:schemeClr val="bg1"/>
                </a:solidFill>
                <a:latin typeface="Arial Black" charset="0"/>
                <a:cs typeface="Arial Black" charset="0"/>
              </a:rPr>
              <a:t>IMF </a:t>
            </a:r>
            <a:r>
              <a:rPr lang="en-US" sz="1200" b="0" dirty="0">
                <a:solidFill>
                  <a:schemeClr val="bg1"/>
                </a:solidFill>
                <a:latin typeface="+mn-lt"/>
                <a:cs typeface="Arial Black" charset="0"/>
              </a:rPr>
              <a:t>| Monetary and Capital Markets</a:t>
            </a:r>
          </a:p>
        </p:txBody>
      </p:sp>
      <p:sp>
        <p:nvSpPr>
          <p:cNvPr id="4" name="TextBox 3">
            <a:extLst>
              <a:ext uri="{FF2B5EF4-FFF2-40B4-BE49-F238E27FC236}">
                <a16:creationId xmlns:a16="http://schemas.microsoft.com/office/drawing/2014/main" id="{D498BA64-B15C-8146-85CE-EE4EA1ADA406}"/>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37098733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Green)">
    <p:bg>
      <p:bgPr>
        <a:solidFill>
          <a:srgbClr val="25D12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CCFC-0C7C-7E42-AAEE-3FB70C592937}"/>
              </a:ext>
            </a:extLst>
          </p:cNvPr>
          <p:cNvSpPr>
            <a:spLocks noGrp="1"/>
          </p:cNvSpPr>
          <p:nvPr>
            <p:ph type="title" hasCustomPrompt="1"/>
          </p:nvPr>
        </p:nvSpPr>
        <p:spPr>
          <a:xfrm>
            <a:off x="1295400" y="1371600"/>
            <a:ext cx="9601200" cy="4114800"/>
          </a:xfrm>
        </p:spPr>
        <p:txBody>
          <a:bodyPr anchor="ctr"/>
          <a:lstStyle>
            <a:lvl1pPr algn="ctr">
              <a:defRPr>
                <a:solidFill>
                  <a:schemeClr val="bg1"/>
                </a:solidFill>
              </a:defRPr>
            </a:lvl1pPr>
          </a:lstStyle>
          <a:p>
            <a:r>
              <a:rPr lang="en-US" dirty="0"/>
              <a:t>Title for Divider (Green)</a:t>
            </a:r>
          </a:p>
        </p:txBody>
      </p:sp>
      <p:sp>
        <p:nvSpPr>
          <p:cNvPr id="3" name="TextBox 2">
            <a:extLst>
              <a:ext uri="{FF2B5EF4-FFF2-40B4-BE49-F238E27FC236}">
                <a16:creationId xmlns:a16="http://schemas.microsoft.com/office/drawing/2014/main" id="{387B958B-EF8E-214B-9B02-2EE3EF507FDD}"/>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bg1"/>
                </a:solidFill>
                <a:latin typeface="Arial Black" charset="0"/>
                <a:cs typeface="Arial Black" charset="0"/>
              </a:rPr>
              <a:t>IMF </a:t>
            </a:r>
            <a:r>
              <a:rPr lang="en-US" sz="900" b="0" dirty="0">
                <a:solidFill>
                  <a:schemeClr val="bg1"/>
                </a:solidFill>
                <a:latin typeface="+mn-lt"/>
                <a:cs typeface="Arial Black" charset="0"/>
              </a:rPr>
              <a:t>| Monetary and Capital Markets</a:t>
            </a:r>
          </a:p>
        </p:txBody>
      </p:sp>
      <p:sp>
        <p:nvSpPr>
          <p:cNvPr id="4" name="TextBox 3">
            <a:extLst>
              <a:ext uri="{FF2B5EF4-FFF2-40B4-BE49-F238E27FC236}">
                <a16:creationId xmlns:a16="http://schemas.microsoft.com/office/drawing/2014/main" id="{D498BA64-B15C-8146-85CE-EE4EA1ADA406}"/>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6015910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Yellow)">
    <p:bg>
      <p:bgPr>
        <a:solidFill>
          <a:srgbClr val="ED7D3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CCFC-0C7C-7E42-AAEE-3FB70C592937}"/>
              </a:ext>
            </a:extLst>
          </p:cNvPr>
          <p:cNvSpPr>
            <a:spLocks noGrp="1"/>
          </p:cNvSpPr>
          <p:nvPr>
            <p:ph type="title" hasCustomPrompt="1"/>
          </p:nvPr>
        </p:nvSpPr>
        <p:spPr>
          <a:xfrm>
            <a:off x="1295400" y="1371600"/>
            <a:ext cx="9601200" cy="4114800"/>
          </a:xfrm>
        </p:spPr>
        <p:txBody>
          <a:bodyPr anchor="ctr"/>
          <a:lstStyle>
            <a:lvl1pPr algn="ctr">
              <a:defRPr>
                <a:solidFill>
                  <a:schemeClr val="bg1"/>
                </a:solidFill>
              </a:defRPr>
            </a:lvl1pPr>
          </a:lstStyle>
          <a:p>
            <a:r>
              <a:rPr lang="en-US" dirty="0"/>
              <a:t>Title for Divider (Yellow)</a:t>
            </a:r>
          </a:p>
        </p:txBody>
      </p:sp>
      <p:sp>
        <p:nvSpPr>
          <p:cNvPr id="3" name="TextBox 2">
            <a:extLst>
              <a:ext uri="{FF2B5EF4-FFF2-40B4-BE49-F238E27FC236}">
                <a16:creationId xmlns:a16="http://schemas.microsoft.com/office/drawing/2014/main" id="{387B958B-EF8E-214B-9B02-2EE3EF507FDD}"/>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bg1"/>
                </a:solidFill>
                <a:latin typeface="Arial Black" charset="0"/>
                <a:cs typeface="Arial Black" charset="0"/>
              </a:rPr>
              <a:t>IMF </a:t>
            </a:r>
            <a:r>
              <a:rPr lang="en-US" sz="900" b="0" dirty="0">
                <a:solidFill>
                  <a:schemeClr val="bg1"/>
                </a:solidFill>
                <a:latin typeface="+mn-lt"/>
                <a:cs typeface="Arial Black" charset="0"/>
              </a:rPr>
              <a:t>| Monetary and Capital Markets</a:t>
            </a:r>
          </a:p>
        </p:txBody>
      </p:sp>
      <p:sp>
        <p:nvSpPr>
          <p:cNvPr id="4" name="TextBox 3">
            <a:extLst>
              <a:ext uri="{FF2B5EF4-FFF2-40B4-BE49-F238E27FC236}">
                <a16:creationId xmlns:a16="http://schemas.microsoft.com/office/drawing/2014/main" id="{D498BA64-B15C-8146-85CE-EE4EA1ADA406}"/>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657991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Agenda">
    <p:bg>
      <p:bgPr>
        <a:solidFill>
          <a:srgbClr val="004C97"/>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6DC936A-9C43-D84B-9C24-0185515D689C}"/>
              </a:ext>
            </a:extLst>
          </p:cNvPr>
          <p:cNvSpPr/>
          <p:nvPr userDrawn="1"/>
        </p:nvSpPr>
        <p:spPr>
          <a:xfrm>
            <a:off x="-1" y="6638778"/>
            <a:ext cx="12192001" cy="2192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 name="TextBox 2">
            <a:extLst>
              <a:ext uri="{FF2B5EF4-FFF2-40B4-BE49-F238E27FC236}">
                <a16:creationId xmlns:a16="http://schemas.microsoft.com/office/drawing/2014/main" id="{387B958B-EF8E-214B-9B02-2EE3EF507FDD}"/>
              </a:ext>
            </a:extLst>
          </p:cNvPr>
          <p:cNvSpPr txBox="1"/>
          <p:nvPr userDrawn="1"/>
        </p:nvSpPr>
        <p:spPr>
          <a:xfrm>
            <a:off x="-1" y="6575104"/>
            <a:ext cx="9144000" cy="307777"/>
          </a:xfrm>
          <a:prstGeom prst="rect">
            <a:avLst/>
          </a:prstGeom>
          <a:noFill/>
        </p:spPr>
        <p:txBody>
          <a:bodyPr wrap="square" rtlCol="0">
            <a:spAutoFit/>
          </a:bodyPr>
          <a:lstStyle/>
          <a:p>
            <a:r>
              <a:rPr lang="en-US" sz="1400" b="1" dirty="0">
                <a:solidFill>
                  <a:schemeClr val="bg1"/>
                </a:solidFill>
                <a:latin typeface="Arial Black" charset="0"/>
                <a:cs typeface="Arial Black" charset="0"/>
              </a:rPr>
              <a:t>IMF </a:t>
            </a:r>
            <a:r>
              <a:rPr lang="en-US" sz="1400" b="0" dirty="0">
                <a:solidFill>
                  <a:schemeClr val="bg1"/>
                </a:solidFill>
                <a:latin typeface="+mn-lt"/>
                <a:cs typeface="Arial Black" charset="0"/>
              </a:rPr>
              <a:t>| Monetary and Capital Markets</a:t>
            </a:r>
          </a:p>
        </p:txBody>
      </p:sp>
      <p:sp>
        <p:nvSpPr>
          <p:cNvPr id="4" name="TextBox 3">
            <a:extLst>
              <a:ext uri="{FF2B5EF4-FFF2-40B4-BE49-F238E27FC236}">
                <a16:creationId xmlns:a16="http://schemas.microsoft.com/office/drawing/2014/main" id="{D498BA64-B15C-8146-85CE-EE4EA1ADA406}"/>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
        <p:nvSpPr>
          <p:cNvPr id="12" name="Text Placeholder 11">
            <a:extLst>
              <a:ext uri="{FF2B5EF4-FFF2-40B4-BE49-F238E27FC236}">
                <a16:creationId xmlns:a16="http://schemas.microsoft.com/office/drawing/2014/main" id="{5417E442-62FD-4DB4-8CD8-D37EC69A98A4}"/>
              </a:ext>
            </a:extLst>
          </p:cNvPr>
          <p:cNvSpPr>
            <a:spLocks noGrp="1"/>
          </p:cNvSpPr>
          <p:nvPr>
            <p:ph type="body" sz="quarter" idx="10"/>
          </p:nvPr>
        </p:nvSpPr>
        <p:spPr>
          <a:xfrm>
            <a:off x="1101725" y="749300"/>
            <a:ext cx="9264650" cy="4659313"/>
          </a:xfrm>
        </p:spPr>
        <p:txBody>
          <a:bodyPr/>
          <a:lstStyle>
            <a:lvl1pPr>
              <a:defRPr sz="3600">
                <a:solidFill>
                  <a:schemeClr val="bg1"/>
                </a:solidFill>
                <a:latin typeface="Arial Black" panose="020B0A04020102020204" pitchFamily="34" charset="0"/>
              </a:defRPr>
            </a:lvl1pPr>
            <a:lvl2pPr marL="233363" indent="-233363">
              <a:buClr>
                <a:schemeClr val="bg1"/>
              </a:buClr>
              <a:buSzPct val="125000"/>
              <a:buFont typeface="Wingdings" panose="05000000000000000000" pitchFamily="2" charset="2"/>
              <a:buChar char="§"/>
              <a:defRPr sz="3200">
                <a:solidFill>
                  <a:schemeClr val="bg1"/>
                </a:solidFill>
              </a:defRPr>
            </a:lvl2pPr>
            <a:lvl3pPr>
              <a:defRPr sz="2800">
                <a:solidFill>
                  <a:schemeClr val="bg1"/>
                </a:solidFill>
              </a:defRPr>
            </a:lvl3pPr>
            <a:lvl4pPr>
              <a:defRPr sz="2800">
                <a:solidFill>
                  <a:schemeClr val="bg1"/>
                </a:solidFill>
              </a:defRPr>
            </a:lvl4pPr>
            <a:lvl5pPr>
              <a:defRPr sz="2800">
                <a:solidFill>
                  <a:schemeClr val="bg1"/>
                </a:solidFill>
              </a:defRPr>
            </a:lvl5pPr>
          </a:lstStyle>
          <a:p>
            <a:pPr lvl="0"/>
            <a:r>
              <a:rPr lang="en-US" dirty="0"/>
              <a:t>Click to edit Master text styles</a:t>
            </a:r>
          </a:p>
          <a:p>
            <a:pPr lvl="0"/>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33904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9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799140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Column (W)">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tx2"/>
                </a:solidFill>
                <a:latin typeface="Arial Black" charset="0"/>
                <a:ea typeface="Arial Black" charset="0"/>
                <a:cs typeface="Arial Black" charset="0"/>
              </a:defRPr>
            </a:lvl1pPr>
          </a:lstStyle>
          <a:p>
            <a:pPr marL="0" lvl="0"/>
            <a:r>
              <a:rPr lang="en-US" dirty="0"/>
              <a:t>Slide Title for Single-Column (W) Layout</a:t>
            </a:r>
          </a:p>
        </p:txBody>
      </p:sp>
      <p:sp>
        <p:nvSpPr>
          <p:cNvPr id="3" name="Text Placeholder 2">
            <a:extLst>
              <a:ext uri="{FF2B5EF4-FFF2-40B4-BE49-F238E27FC236}">
                <a16:creationId xmlns:a16="http://schemas.microsoft.com/office/drawing/2014/main" id="{BEA590E5-B0BC-F540-8942-A0FB291DEE4F}"/>
              </a:ext>
            </a:extLst>
          </p:cNvPr>
          <p:cNvSpPr>
            <a:spLocks noGrp="1"/>
          </p:cNvSpPr>
          <p:nvPr>
            <p:ph type="body" sz="quarter" idx="10" hasCustomPrompt="1"/>
          </p:nvPr>
        </p:nvSpPr>
        <p:spPr>
          <a:xfrm>
            <a:off x="1239838" y="1469871"/>
            <a:ext cx="9715500" cy="4860591"/>
          </a:xfrm>
        </p:spPr>
        <p:txBody>
          <a:bodyPr/>
          <a:lstStyle>
            <a:lvl1pPr>
              <a:spcBef>
                <a:spcPts val="2400"/>
              </a:spcBef>
              <a:defRPr>
                <a:solidFill>
                  <a:schemeClr val="tx1"/>
                </a:solidFill>
              </a:defRPr>
            </a:lvl1pPr>
            <a:lvl2pPr>
              <a:defRPr/>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lvl3pPr>
            <a:lvl4pPr>
              <a:defRPr/>
            </a:lvl4pPr>
            <a:lvl5pPr>
              <a:defRPr/>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Tree>
    <p:extLst>
      <p:ext uri="{BB962C8B-B14F-4D97-AF65-F5344CB8AC3E}">
        <p14:creationId xmlns:p14="http://schemas.microsoft.com/office/powerpoint/2010/main" val="80802756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81" userDrawn="1">
          <p15:clr>
            <a:srgbClr val="FBAE40"/>
          </p15:clr>
        </p15:guide>
        <p15:guide id="4" pos="690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Column (W)">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tx2"/>
                </a:solidFill>
                <a:latin typeface="Arial Black" charset="0"/>
                <a:ea typeface="Arial Black" charset="0"/>
                <a:cs typeface="Arial Black" charset="0"/>
              </a:defRPr>
            </a:lvl1pPr>
          </a:lstStyle>
          <a:p>
            <a:pPr marL="0" lvl="0"/>
            <a:r>
              <a:rPr lang="en-US" dirty="0"/>
              <a:t>Slide Title for Two-Column (W) Layout</a:t>
            </a:r>
          </a:p>
        </p:txBody>
      </p:sp>
      <p:sp>
        <p:nvSpPr>
          <p:cNvPr id="3" name="Text Placeholder 2">
            <a:extLst>
              <a:ext uri="{FF2B5EF4-FFF2-40B4-BE49-F238E27FC236}">
                <a16:creationId xmlns:a16="http://schemas.microsoft.com/office/drawing/2014/main" id="{BEA590E5-B0BC-F540-8942-A0FB291DEE4F}"/>
              </a:ext>
            </a:extLst>
          </p:cNvPr>
          <p:cNvSpPr>
            <a:spLocks noGrp="1"/>
          </p:cNvSpPr>
          <p:nvPr>
            <p:ph type="body" sz="quarter" idx="10" hasCustomPrompt="1"/>
          </p:nvPr>
        </p:nvSpPr>
        <p:spPr>
          <a:xfrm>
            <a:off x="1239838" y="1469871"/>
            <a:ext cx="4572000" cy="4860591"/>
          </a:xfrm>
        </p:spPr>
        <p:txBody>
          <a:bodyPr>
            <a:normAutofit/>
          </a:bodyPr>
          <a:lstStyle>
            <a:lvl1pPr>
              <a:spcBef>
                <a:spcPts val="2400"/>
              </a:spcBef>
              <a:defRPr sz="1800">
                <a:solidFill>
                  <a:schemeClr val="tx1"/>
                </a:solidFill>
              </a:defRPr>
            </a:lvl1pPr>
            <a:lvl2pPr>
              <a:defRPr sz="1800"/>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1800"/>
            </a:lvl3pPr>
            <a:lvl4pPr>
              <a:defRPr sz="1800"/>
            </a:lvl4pPr>
            <a:lvl5pPr>
              <a:defRPr sz="1800"/>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6" name="Text Placeholder 2">
            <a:extLst>
              <a:ext uri="{FF2B5EF4-FFF2-40B4-BE49-F238E27FC236}">
                <a16:creationId xmlns:a16="http://schemas.microsoft.com/office/drawing/2014/main" id="{0BF7038D-D496-7248-87EC-9540380F1D12}"/>
              </a:ext>
            </a:extLst>
          </p:cNvPr>
          <p:cNvSpPr>
            <a:spLocks noGrp="1"/>
          </p:cNvSpPr>
          <p:nvPr>
            <p:ph type="body" sz="quarter" idx="13" hasCustomPrompt="1"/>
          </p:nvPr>
        </p:nvSpPr>
        <p:spPr>
          <a:xfrm>
            <a:off x="6383338" y="1469871"/>
            <a:ext cx="4572000" cy="4860591"/>
          </a:xfrm>
        </p:spPr>
        <p:txBody>
          <a:bodyPr>
            <a:normAutofit/>
          </a:bodyPr>
          <a:lstStyle>
            <a:lvl1pPr>
              <a:spcBef>
                <a:spcPts val="2400"/>
              </a:spcBef>
              <a:defRPr sz="1800">
                <a:solidFill>
                  <a:schemeClr val="tx1"/>
                </a:solidFill>
              </a:defRPr>
            </a:lvl1pPr>
            <a:lvl2pPr>
              <a:defRPr sz="1800"/>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1800"/>
            </a:lvl3pPr>
            <a:lvl4pPr>
              <a:defRPr sz="1800"/>
            </a:lvl4pPr>
            <a:lvl5pPr>
              <a:defRPr sz="1800"/>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Tree>
    <p:extLst>
      <p:ext uri="{BB962C8B-B14F-4D97-AF65-F5344CB8AC3E}">
        <p14:creationId xmlns:p14="http://schemas.microsoft.com/office/powerpoint/2010/main" val="219820882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2"/>
            <a:ext cx="10972800" cy="4791806"/>
          </a:xfrm>
          <a:prstGeom prst="rect">
            <a:avLst/>
          </a:prstGeom>
        </p:spPr>
        <p:txBody>
          <a:bodyPr vert="horz" lIns="0" tIns="137160" rIns="0" bIns="0" rtlCol="0">
            <a:normAutofit/>
          </a:bodyPr>
          <a:lstStyle/>
          <a:p>
            <a:pPr lvl="0"/>
            <a:r>
              <a:rPr lang="en-US" dirty="0"/>
              <a:t>Paragraph type</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2" name="Title Placeholder 1"/>
          <p:cNvSpPr>
            <a:spLocks noGrp="1"/>
          </p:cNvSpPr>
          <p:nvPr>
            <p:ph type="title"/>
          </p:nvPr>
        </p:nvSpPr>
        <p:spPr>
          <a:xfrm>
            <a:off x="609600" y="482138"/>
            <a:ext cx="10972800" cy="1118064"/>
          </a:xfrm>
          <a:prstGeom prst="rect">
            <a:avLst/>
          </a:prstGeom>
        </p:spPr>
        <p:txBody>
          <a:bodyPr vert="horz" lIns="0" tIns="0" rIns="0" bIns="0" rtlCol="0" anchor="ctr">
            <a:normAutofit/>
          </a:bodyPr>
          <a:lstStyle/>
          <a:p>
            <a:r>
              <a:rPr lang="en-US" dirty="0"/>
              <a:t>Master Slide Title</a:t>
            </a:r>
          </a:p>
        </p:txBody>
      </p:sp>
      <p:sp>
        <p:nvSpPr>
          <p:cNvPr id="4" name="TextBox 3">
            <a:extLst>
              <a:ext uri="{FF2B5EF4-FFF2-40B4-BE49-F238E27FC236}">
                <a16:creationId xmlns:a16="http://schemas.microsoft.com/office/drawing/2014/main" id="{8069C718-696D-8C48-95E3-35ACB84AD8D9}"/>
              </a:ext>
            </a:extLst>
          </p:cNvPr>
          <p:cNvSpPr txBox="1"/>
          <p:nvPr userDrawn="1"/>
        </p:nvSpPr>
        <p:spPr>
          <a:xfrm>
            <a:off x="0" y="6561834"/>
            <a:ext cx="9144000" cy="307777"/>
          </a:xfrm>
          <a:prstGeom prst="rect">
            <a:avLst/>
          </a:prstGeom>
          <a:noFill/>
        </p:spPr>
        <p:txBody>
          <a:bodyPr wrap="square" rtlCol="0">
            <a:spAutoFit/>
          </a:bodyPr>
          <a:lstStyle/>
          <a:p>
            <a:r>
              <a:rPr lang="en-US" sz="1400" b="1" dirty="0">
                <a:solidFill>
                  <a:schemeClr val="bg1">
                    <a:lumMod val="50000"/>
                  </a:schemeClr>
                </a:solidFill>
                <a:latin typeface="Arial Black" charset="0"/>
                <a:cs typeface="Arial Black" charset="0"/>
              </a:rPr>
              <a:t>IMF </a:t>
            </a:r>
            <a:r>
              <a:rPr lang="en-US" sz="1400" b="0" dirty="0">
                <a:solidFill>
                  <a:schemeClr val="bg1">
                    <a:lumMod val="50000"/>
                  </a:schemeClr>
                </a:solidFill>
                <a:latin typeface="+mn-lt"/>
                <a:cs typeface="Arial Black" charset="0"/>
              </a:rPr>
              <a:t>| Monetary and Capital Markets</a:t>
            </a:r>
          </a:p>
        </p:txBody>
      </p:sp>
      <p:sp>
        <p:nvSpPr>
          <p:cNvPr id="5" name="TextBox 4">
            <a:extLst>
              <a:ext uri="{FF2B5EF4-FFF2-40B4-BE49-F238E27FC236}">
                <a16:creationId xmlns:a16="http://schemas.microsoft.com/office/drawing/2014/main" id="{00B5D478-FD4A-2240-B032-46F4E3BAB6E8}"/>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accent1"/>
                </a:solidFill>
              </a:rPr>
              <a:pPr algn="r"/>
              <a:t>‹#›</a:t>
            </a:fld>
            <a:endParaRPr lang="en-US" sz="1000" dirty="0">
              <a:solidFill>
                <a:schemeClr val="accent1"/>
              </a:solidFill>
            </a:endParaRPr>
          </a:p>
        </p:txBody>
      </p:sp>
      <p:sp>
        <p:nvSpPr>
          <p:cNvPr id="7" name="TextBox 6">
            <a:extLst>
              <a:ext uri="{FF2B5EF4-FFF2-40B4-BE49-F238E27FC236}">
                <a16:creationId xmlns:a16="http://schemas.microsoft.com/office/drawing/2014/main" id="{8B76438A-32B7-43C6-A6F4-D504C58391F0}"/>
              </a:ext>
            </a:extLst>
          </p:cNvPr>
          <p:cNvSpPr txBox="1"/>
          <p:nvPr userDrawn="1">
            <p:extLst>
              <p:ext uri="{1162E1C5-73C7-4A58-AE30-91384D911F3F}">
                <p184:classification xmlns:p184="http://schemas.microsoft.com/office/powerpoint/2018/4/main" val="ftr"/>
              </p:ext>
            </p:extLst>
          </p:nvPr>
        </p:nvSpPr>
        <p:spPr>
          <a:xfrm>
            <a:off x="0" y="6736080"/>
            <a:ext cx="865188" cy="121920"/>
          </a:xfrm>
          <a:prstGeom prst="rect">
            <a:avLst/>
          </a:prstGeom>
        </p:spPr>
        <p:txBody>
          <a:bodyPr horzOverflow="overflow" lIns="0" tIns="0" rIns="0" bIns="0">
            <a:spAutoFit/>
          </a:bodyPr>
          <a:lstStyle/>
          <a:p>
            <a:pPr algn="l"/>
            <a:r>
              <a:rPr lang="en-US" sz="800">
                <a:solidFill>
                  <a:srgbClr val="737373"/>
                </a:solidFill>
                <a:latin typeface="Calibri" panose="020F0502020204030204" pitchFamily="34" charset="0"/>
                <a:cs typeface="Calibri" panose="020F0502020204030204" pitchFamily="34" charset="0"/>
              </a:rPr>
              <a:t>Classification: Public</a:t>
            </a:r>
          </a:p>
        </p:txBody>
      </p:sp>
    </p:spTree>
  </p:cSld>
  <p:clrMap bg1="lt1" tx1="dk1" bg2="lt2" tx2="dk2" accent1="accent1" accent2="accent2" accent3="accent3" accent4="accent4" accent5="accent5" accent6="accent6" hlink="hlink" folHlink="folHlink"/>
  <p:sldLayoutIdLst>
    <p:sldLayoutId id="2147483661" r:id="rId1"/>
    <p:sldLayoutId id="2147483760" r:id="rId2"/>
    <p:sldLayoutId id="2147483754" r:id="rId3"/>
    <p:sldLayoutId id="2147483755" r:id="rId4"/>
    <p:sldLayoutId id="2147483756" r:id="rId5"/>
    <p:sldLayoutId id="2147483758" r:id="rId6"/>
    <p:sldLayoutId id="2147483757" r:id="rId7"/>
    <p:sldLayoutId id="2147483707" r:id="rId8"/>
    <p:sldLayoutId id="2147483759" r:id="rId9"/>
    <p:sldLayoutId id="2147483748" r:id="rId10"/>
    <p:sldLayoutId id="2147483744" r:id="rId11"/>
    <p:sldLayoutId id="2147483750" r:id="rId12"/>
    <p:sldLayoutId id="2147483747" r:id="rId13"/>
    <p:sldLayoutId id="2147483752" r:id="rId14"/>
    <p:sldLayoutId id="2147483751" r:id="rId15"/>
    <p:sldLayoutId id="2147483745" r:id="rId16"/>
    <p:sldLayoutId id="2147483746" r:id="rId17"/>
    <p:sldLayoutId id="2147483749" r:id="rId18"/>
    <p:sldLayoutId id="2147483753" r:id="rId19"/>
    <p:sldLayoutId id="2147483743" r:id="rId20"/>
    <p:sldLayoutId id="2147483761" r:id="rId21"/>
  </p:sldLayoutIdLst>
  <p:transition>
    <p:fade/>
  </p:transition>
  <p:hf hdr="0" dt="0"/>
  <p:txStyles>
    <p:titleStyle>
      <a:lvl1pPr algn="l" defTabSz="914314" rtl="0" eaLnBrk="1" latinLnBrk="0" hangingPunct="1">
        <a:lnSpc>
          <a:spcPct val="90000"/>
        </a:lnSpc>
        <a:spcBef>
          <a:spcPct val="0"/>
        </a:spcBef>
        <a:buNone/>
        <a:defRPr sz="3600" b="1" i="0" kern="1200">
          <a:solidFill>
            <a:schemeClr val="tx2"/>
          </a:solidFill>
          <a:latin typeface="Arial Black" panose="020B0604020202020204" pitchFamily="34" charset="0"/>
          <a:ea typeface="+mj-ea"/>
          <a:cs typeface="Arial Black" panose="020B0604020202020204" pitchFamily="34" charset="0"/>
        </a:defRPr>
      </a:lvl1pPr>
    </p:titleStyle>
    <p:bodyStyle>
      <a:lvl1pPr marL="0" indent="0" algn="l" defTabSz="914314" rtl="0" eaLnBrk="1" latinLnBrk="0" hangingPunct="1">
        <a:spcBef>
          <a:spcPts val="2400"/>
        </a:spcBef>
        <a:buClr>
          <a:schemeClr val="accent1"/>
        </a:buClr>
        <a:buSzPct val="110000"/>
        <a:buFont typeface="Wingdings" charset="2"/>
        <a:buNone/>
        <a:tabLst/>
        <a:defRPr sz="2000" kern="1200">
          <a:solidFill>
            <a:schemeClr val="tx1"/>
          </a:solidFill>
          <a:latin typeface="+mn-lt"/>
          <a:ea typeface="+mn-ea"/>
          <a:cs typeface="+mn-cs"/>
        </a:defRPr>
      </a:lvl1pPr>
      <a:lvl2pPr marL="233363" indent="-233363" algn="l" defTabSz="914314" rtl="0" eaLnBrk="1" latinLnBrk="0" hangingPunct="1">
        <a:spcBef>
          <a:spcPts val="600"/>
        </a:spcBef>
        <a:buClr>
          <a:srgbClr val="004C97"/>
        </a:buClr>
        <a:buSzPct val="130000"/>
        <a:buFont typeface="Wingdings" pitchFamily="2" charset="2"/>
        <a:buChar char="§"/>
        <a:tabLst/>
        <a:defRPr sz="2000" kern="1200">
          <a:solidFill>
            <a:schemeClr val="tx1"/>
          </a:solidFill>
          <a:latin typeface="+mn-lt"/>
          <a:ea typeface="+mn-ea"/>
          <a:cs typeface="+mn-cs"/>
        </a:defRPr>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75000"/>
        <a:buFont typeface="ArialMT"/>
        <a:buChar char="►"/>
        <a:tabLst/>
        <a:defRPr sz="2000" kern="1200">
          <a:solidFill>
            <a:schemeClr val="tx1"/>
          </a:solidFill>
          <a:latin typeface="+mn-lt"/>
          <a:ea typeface="+mn-ea"/>
          <a:cs typeface="+mn-cs"/>
        </a:defRPr>
      </a:lvl3pPr>
      <a:lvl4pPr marL="692150" indent="-233363" algn="l" defTabSz="914314" rtl="0" eaLnBrk="1" latinLnBrk="0" hangingPunct="1">
        <a:spcBef>
          <a:spcPts val="600"/>
        </a:spcBef>
        <a:buClr>
          <a:srgbClr val="004C97"/>
        </a:buClr>
        <a:buSzPct val="85000"/>
        <a:buFont typeface="LucidaGrande" charset="0"/>
        <a:buChar char="◆"/>
        <a:tabLst/>
        <a:defRPr sz="2000" kern="1200">
          <a:solidFill>
            <a:schemeClr val="tx1"/>
          </a:solidFill>
          <a:latin typeface="+mn-lt"/>
          <a:ea typeface="+mn-ea"/>
          <a:cs typeface="+mn-cs"/>
        </a:defRPr>
      </a:lvl4pPr>
      <a:lvl5pPr marL="917575" indent="-225425" algn="l" defTabSz="914314" rtl="0" eaLnBrk="1" latinLnBrk="0" hangingPunct="1">
        <a:spcBef>
          <a:spcPts val="600"/>
        </a:spcBef>
        <a:buClr>
          <a:schemeClr val="bg1">
            <a:lumMod val="50000"/>
          </a:schemeClr>
        </a:buClr>
        <a:buSzPct val="105000"/>
        <a:buFont typeface=".HelveticaNeueDeskInterface-Regular"/>
        <a:buChar char="●"/>
        <a:tabLst/>
        <a:defRPr sz="2000" kern="1200">
          <a:solidFill>
            <a:schemeClr val="tx1"/>
          </a:solidFill>
          <a:latin typeface="+mn-lt"/>
          <a:ea typeface="+mn-ea"/>
          <a:cs typeface="+mn-cs"/>
        </a:defRPr>
      </a:lvl5pPr>
      <a:lvl6pPr marL="2514364"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22"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79"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35"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14" rtl="0" eaLnBrk="1" latinLnBrk="0" hangingPunct="1">
        <a:defRPr sz="1800" kern="1200">
          <a:solidFill>
            <a:schemeClr val="tx1"/>
          </a:solidFill>
          <a:latin typeface="+mn-lt"/>
          <a:ea typeface="+mn-ea"/>
          <a:cs typeface="+mn-cs"/>
        </a:defRPr>
      </a:lvl1pPr>
      <a:lvl2pPr marL="457157" algn="l" defTabSz="914314" rtl="0" eaLnBrk="1" latinLnBrk="0" hangingPunct="1">
        <a:defRPr sz="1800" kern="1200">
          <a:solidFill>
            <a:schemeClr val="tx1"/>
          </a:solidFill>
          <a:latin typeface="+mn-lt"/>
          <a:ea typeface="+mn-ea"/>
          <a:cs typeface="+mn-cs"/>
        </a:defRPr>
      </a:lvl2pPr>
      <a:lvl3pPr marL="914314" algn="l" defTabSz="914314" rtl="0" eaLnBrk="1" latinLnBrk="0" hangingPunct="1">
        <a:defRPr sz="1800" kern="1200">
          <a:solidFill>
            <a:schemeClr val="tx1"/>
          </a:solidFill>
          <a:latin typeface="+mn-lt"/>
          <a:ea typeface="+mn-ea"/>
          <a:cs typeface="+mn-cs"/>
        </a:defRPr>
      </a:lvl3pPr>
      <a:lvl4pPr marL="1371472" algn="l" defTabSz="914314" rtl="0" eaLnBrk="1" latinLnBrk="0" hangingPunct="1">
        <a:defRPr sz="1800" kern="1200">
          <a:solidFill>
            <a:schemeClr val="tx1"/>
          </a:solidFill>
          <a:latin typeface="+mn-lt"/>
          <a:ea typeface="+mn-ea"/>
          <a:cs typeface="+mn-cs"/>
        </a:defRPr>
      </a:lvl4pPr>
      <a:lvl5pPr marL="1828628" algn="l" defTabSz="914314" rtl="0" eaLnBrk="1" latinLnBrk="0" hangingPunct="1">
        <a:defRPr sz="1800" kern="1200">
          <a:solidFill>
            <a:schemeClr val="tx1"/>
          </a:solidFill>
          <a:latin typeface="+mn-lt"/>
          <a:ea typeface="+mn-ea"/>
          <a:cs typeface="+mn-cs"/>
        </a:defRPr>
      </a:lvl5pPr>
      <a:lvl6pPr marL="2285785" algn="l" defTabSz="914314" rtl="0" eaLnBrk="1" latinLnBrk="0" hangingPunct="1">
        <a:defRPr sz="1800" kern="1200">
          <a:solidFill>
            <a:schemeClr val="tx1"/>
          </a:solidFill>
          <a:latin typeface="+mn-lt"/>
          <a:ea typeface="+mn-ea"/>
          <a:cs typeface="+mn-cs"/>
        </a:defRPr>
      </a:lvl6pPr>
      <a:lvl7pPr marL="2742942" algn="l" defTabSz="914314" rtl="0" eaLnBrk="1" latinLnBrk="0" hangingPunct="1">
        <a:defRPr sz="1800" kern="1200">
          <a:solidFill>
            <a:schemeClr val="tx1"/>
          </a:solidFill>
          <a:latin typeface="+mn-lt"/>
          <a:ea typeface="+mn-ea"/>
          <a:cs typeface="+mn-cs"/>
        </a:defRPr>
      </a:lvl7pPr>
      <a:lvl8pPr marL="3200100" algn="l" defTabSz="914314" rtl="0" eaLnBrk="1" latinLnBrk="0" hangingPunct="1">
        <a:defRPr sz="1800" kern="1200">
          <a:solidFill>
            <a:schemeClr val="tx1"/>
          </a:solidFill>
          <a:latin typeface="+mn-lt"/>
          <a:ea typeface="+mn-ea"/>
          <a:cs typeface="+mn-cs"/>
        </a:defRPr>
      </a:lvl8pPr>
      <a:lvl9pPr marL="3657257" algn="l" defTabSz="91431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g"/><Relationship Id="rId1" Type="http://schemas.openxmlformats.org/officeDocument/2006/relationships/slideLayout" Target="../slideLayouts/slideLayout21.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25.png"/><Relationship Id="rId17" Type="http://schemas.openxmlformats.org/officeDocument/2006/relationships/image" Target="../media/image30.svg"/><Relationship Id="rId2" Type="http://schemas.openxmlformats.org/officeDocument/2006/relationships/image" Target="../media/image15.png"/><Relationship Id="rId16" Type="http://schemas.openxmlformats.org/officeDocument/2006/relationships/image" Target="../media/image29.png"/><Relationship Id="rId1" Type="http://schemas.openxmlformats.org/officeDocument/2006/relationships/slideLayout" Target="../slideLayouts/slideLayout8.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5" Type="http://schemas.openxmlformats.org/officeDocument/2006/relationships/image" Target="../media/image2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svg"/><Relationship Id="rId7" Type="http://schemas.openxmlformats.org/officeDocument/2006/relationships/image" Target="../media/image41.svg"/><Relationship Id="rId2" Type="http://schemas.openxmlformats.org/officeDocument/2006/relationships/image" Target="../media/image36.png"/><Relationship Id="rId1" Type="http://schemas.openxmlformats.org/officeDocument/2006/relationships/slideLayout" Target="../slideLayouts/slideLayout8.xml"/><Relationship Id="rId6" Type="http://schemas.openxmlformats.org/officeDocument/2006/relationships/image" Target="../media/image40.png"/><Relationship Id="rId5" Type="http://schemas.openxmlformats.org/officeDocument/2006/relationships/image" Target="../media/image39.svg"/><Relationship Id="rId4" Type="http://schemas.openxmlformats.org/officeDocument/2006/relationships/image" Target="../media/image38.png"/><Relationship Id="rId9" Type="http://schemas.openxmlformats.org/officeDocument/2006/relationships/image" Target="../media/image43.svg"/></Relationships>
</file>

<file path=ppt/slides/_rels/slide19.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diagramLayout" Target="../diagrams/layout5.xml"/><Relationship Id="rId7" Type="http://schemas.openxmlformats.org/officeDocument/2006/relationships/image" Target="../media/image44.png"/><Relationship Id="rId12" Type="http://schemas.openxmlformats.org/officeDocument/2006/relationships/image" Target="../media/image49.svg"/><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11" Type="http://schemas.openxmlformats.org/officeDocument/2006/relationships/image" Target="../media/image48.png"/><Relationship Id="rId5" Type="http://schemas.openxmlformats.org/officeDocument/2006/relationships/diagramColors" Target="../diagrams/colors5.xml"/><Relationship Id="rId10" Type="http://schemas.openxmlformats.org/officeDocument/2006/relationships/image" Target="../media/image47.svg"/><Relationship Id="rId4" Type="http://schemas.openxmlformats.org/officeDocument/2006/relationships/diagramQuickStyle" Target="../diagrams/quickStyle5.xml"/><Relationship Id="rId9"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https://www.rstudio.com/" TargetMode="Externa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59.sv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hyperlink" Target="mailto:rlafarguette@imf.org" TargetMode="Externa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www.facebook.com/afritacwest2" TargetMode="External"/><Relationship Id="rId7" Type="http://schemas.openxmlformats.org/officeDocument/2006/relationships/image" Target="../media/image11.jpeg"/><Relationship Id="rId2" Type="http://schemas.openxmlformats.org/officeDocument/2006/relationships/image" Target="../media/image7.jpg"/><Relationship Id="rId1" Type="http://schemas.openxmlformats.org/officeDocument/2006/relationships/slideLayout" Target="../slideLayouts/slideLayout2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a logo&#10;&#10;Description automatically generated">
            <a:extLst>
              <a:ext uri="{FF2B5EF4-FFF2-40B4-BE49-F238E27FC236}">
                <a16:creationId xmlns:a16="http://schemas.microsoft.com/office/drawing/2014/main" id="{D7210A3C-0FF6-4772-BA06-CE98942C0C22}"/>
              </a:ext>
            </a:extLst>
          </p:cNvPr>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l="34659" t="30152" r="9674" b="11828"/>
          <a:stretch/>
        </p:blipFill>
        <p:spPr>
          <a:xfrm>
            <a:off x="0" y="0"/>
            <a:ext cx="4891089" cy="6858000"/>
          </a:xfrm>
        </p:spPr>
      </p:pic>
      <p:sp>
        <p:nvSpPr>
          <p:cNvPr id="2" name="Title 1">
            <a:extLst>
              <a:ext uri="{FF2B5EF4-FFF2-40B4-BE49-F238E27FC236}">
                <a16:creationId xmlns:a16="http://schemas.microsoft.com/office/drawing/2014/main" id="{A9354EC1-60D1-CD48-8690-FF0B6D8AC540}"/>
              </a:ext>
            </a:extLst>
          </p:cNvPr>
          <p:cNvSpPr>
            <a:spLocks noGrp="1"/>
          </p:cNvSpPr>
          <p:nvPr>
            <p:ph type="ctrTitle"/>
          </p:nvPr>
        </p:nvSpPr>
        <p:spPr/>
        <p:txBody>
          <a:bodyPr>
            <a:normAutofit/>
          </a:bodyPr>
          <a:lstStyle/>
          <a:p>
            <a:r>
              <a:rPr lang="en-US"/>
              <a:t>FORECASTING CENTRAL BANK LIQUIDITY</a:t>
            </a:r>
            <a:endParaRPr lang="en-US" dirty="0"/>
          </a:p>
        </p:txBody>
      </p:sp>
      <p:sp>
        <p:nvSpPr>
          <p:cNvPr id="3" name="Subtitle 2">
            <a:extLst>
              <a:ext uri="{FF2B5EF4-FFF2-40B4-BE49-F238E27FC236}">
                <a16:creationId xmlns:a16="http://schemas.microsoft.com/office/drawing/2014/main" id="{AE34567D-8DF8-2F4C-807C-947F097BF330}"/>
              </a:ext>
            </a:extLst>
          </p:cNvPr>
          <p:cNvSpPr>
            <a:spLocks noGrp="1"/>
          </p:cNvSpPr>
          <p:nvPr>
            <p:ph type="subTitle" idx="1"/>
          </p:nvPr>
        </p:nvSpPr>
        <p:spPr/>
        <p:txBody>
          <a:bodyPr/>
          <a:lstStyle/>
          <a:p>
            <a:r>
              <a:rPr lang="en-US"/>
              <a:t>July </a:t>
            </a:r>
            <a:r>
              <a:rPr lang="en-US" dirty="0"/>
              <a:t>7, 2022</a:t>
            </a:r>
          </a:p>
        </p:txBody>
      </p:sp>
      <p:sp>
        <p:nvSpPr>
          <p:cNvPr id="4" name="Text Placeholder 3">
            <a:extLst>
              <a:ext uri="{FF2B5EF4-FFF2-40B4-BE49-F238E27FC236}">
                <a16:creationId xmlns:a16="http://schemas.microsoft.com/office/drawing/2014/main" id="{EF2EA944-E770-B641-8381-99B0FD277FBC}"/>
              </a:ext>
            </a:extLst>
          </p:cNvPr>
          <p:cNvSpPr>
            <a:spLocks noGrp="1"/>
          </p:cNvSpPr>
          <p:nvPr>
            <p:ph type="body" sz="quarter" idx="10"/>
          </p:nvPr>
        </p:nvSpPr>
        <p:spPr>
          <a:xfrm>
            <a:off x="5741048" y="4645507"/>
            <a:ext cx="5515284" cy="465240"/>
          </a:xfrm>
        </p:spPr>
        <p:txBody>
          <a:bodyPr/>
          <a:lstStyle/>
          <a:p>
            <a:r>
              <a:rPr lang="en-US"/>
              <a:t>Romain LAFARGUETTE, Ph.D., IMF MCM/CO</a:t>
            </a:r>
            <a:endParaRPr lang="en-US" dirty="0"/>
          </a:p>
        </p:txBody>
      </p:sp>
      <p:grpSp>
        <p:nvGrpSpPr>
          <p:cNvPr id="16" name="Group 15">
            <a:extLst>
              <a:ext uri="{FF2B5EF4-FFF2-40B4-BE49-F238E27FC236}">
                <a16:creationId xmlns:a16="http://schemas.microsoft.com/office/drawing/2014/main" id="{F8D2D31B-007D-4A91-8DBE-064472CC5430}"/>
              </a:ext>
            </a:extLst>
          </p:cNvPr>
          <p:cNvGrpSpPr/>
          <p:nvPr/>
        </p:nvGrpSpPr>
        <p:grpSpPr>
          <a:xfrm>
            <a:off x="319273" y="5827981"/>
            <a:ext cx="11141366" cy="1030019"/>
            <a:chOff x="574680" y="5808988"/>
            <a:chExt cx="11141366" cy="1030019"/>
          </a:xfrm>
        </p:grpSpPr>
        <p:grpSp>
          <p:nvGrpSpPr>
            <p:cNvPr id="18" name="Group 17">
              <a:extLst>
                <a:ext uri="{FF2B5EF4-FFF2-40B4-BE49-F238E27FC236}">
                  <a16:creationId xmlns:a16="http://schemas.microsoft.com/office/drawing/2014/main" id="{A0B4703B-A743-4E20-A484-3441F33A6D7E}"/>
                </a:ext>
              </a:extLst>
            </p:cNvPr>
            <p:cNvGrpSpPr/>
            <p:nvPr/>
          </p:nvGrpSpPr>
          <p:grpSpPr>
            <a:xfrm>
              <a:off x="574680" y="5808988"/>
              <a:ext cx="10027393" cy="1030019"/>
              <a:chOff x="-100086" y="5856074"/>
              <a:chExt cx="10027393" cy="1030019"/>
            </a:xfrm>
          </p:grpSpPr>
          <p:pic>
            <p:nvPicPr>
              <p:cNvPr id="22" name="Picture 21" descr="A picture containing object&#10;&#10;Description automatically generated">
                <a:extLst>
                  <a:ext uri="{FF2B5EF4-FFF2-40B4-BE49-F238E27FC236}">
                    <a16:creationId xmlns:a16="http://schemas.microsoft.com/office/drawing/2014/main" id="{633D0E06-1808-46BC-8E84-3287F6DF50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1946" y="5870159"/>
                <a:ext cx="1492065" cy="994710"/>
              </a:xfrm>
              <a:prstGeom prst="rect">
                <a:avLst/>
              </a:prstGeom>
            </p:spPr>
          </p:pic>
          <p:pic>
            <p:nvPicPr>
              <p:cNvPr id="23" name="Picture 22">
                <a:extLst>
                  <a:ext uri="{FF2B5EF4-FFF2-40B4-BE49-F238E27FC236}">
                    <a16:creationId xmlns:a16="http://schemas.microsoft.com/office/drawing/2014/main" id="{9CB0936E-D6DB-49E2-9A04-0717F18BC7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8289" y="5856074"/>
                <a:ext cx="1719018" cy="926922"/>
              </a:xfrm>
              <a:prstGeom prst="rect">
                <a:avLst/>
              </a:prstGeom>
            </p:spPr>
          </p:pic>
          <p:pic>
            <p:nvPicPr>
              <p:cNvPr id="24" name="Picture 23" descr="A picture containing clipart&#10;&#10;Description automatically generated">
                <a:extLst>
                  <a:ext uri="{FF2B5EF4-FFF2-40B4-BE49-F238E27FC236}">
                    <a16:creationId xmlns:a16="http://schemas.microsoft.com/office/drawing/2014/main" id="{97B42CDE-7F66-4A46-88B0-55FC599F5097}"/>
                  </a:ext>
                </a:extLst>
              </p:cNvPr>
              <p:cNvPicPr>
                <a:picLocks noChangeAspect="1"/>
              </p:cNvPicPr>
              <p:nvPr/>
            </p:nvPicPr>
            <p:blipFill rotWithShape="1">
              <a:blip r:embed="rId5">
                <a:extLst>
                  <a:ext uri="{28A0092B-C50C-407E-A947-70E740481C1C}">
                    <a14:useLocalDpi xmlns:a14="http://schemas.microsoft.com/office/drawing/2010/main" val="0"/>
                  </a:ext>
                </a:extLst>
              </a:blip>
              <a:srcRect l="4776" t="3374" r="3687" b="3588"/>
              <a:stretch/>
            </p:blipFill>
            <p:spPr>
              <a:xfrm>
                <a:off x="1852695" y="5863290"/>
                <a:ext cx="1479536" cy="1022803"/>
              </a:xfrm>
              <a:prstGeom prst="rect">
                <a:avLst/>
              </a:prstGeom>
            </p:spPr>
          </p:pic>
          <p:pic>
            <p:nvPicPr>
              <p:cNvPr id="25" name="Picture 24">
                <a:extLst>
                  <a:ext uri="{FF2B5EF4-FFF2-40B4-BE49-F238E27FC236}">
                    <a16:creationId xmlns:a16="http://schemas.microsoft.com/office/drawing/2014/main" id="{19B6E514-8BC0-4E3F-B25D-16433BDCB73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b="13799"/>
              <a:stretch/>
            </p:blipFill>
            <p:spPr>
              <a:xfrm>
                <a:off x="-100086" y="5863291"/>
                <a:ext cx="1585911" cy="994709"/>
              </a:xfrm>
              <a:prstGeom prst="rect">
                <a:avLst/>
              </a:prstGeom>
            </p:spPr>
          </p:pic>
          <p:pic>
            <p:nvPicPr>
              <p:cNvPr id="26" name="Picture 25" descr="A screenshot of a cell phone&#10;&#10;Description automatically generated">
                <a:extLst>
                  <a:ext uri="{FF2B5EF4-FFF2-40B4-BE49-F238E27FC236}">
                    <a16:creationId xmlns:a16="http://schemas.microsoft.com/office/drawing/2014/main" id="{3F0F77C7-DB8D-4623-BF4A-5637FAA5E4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11407" y="5877336"/>
                <a:ext cx="1459977" cy="994710"/>
              </a:xfrm>
              <a:prstGeom prst="rect">
                <a:avLst/>
              </a:prstGeom>
            </p:spPr>
          </p:pic>
          <p:pic>
            <p:nvPicPr>
              <p:cNvPr id="27" name="Picture 26" descr="A close up of a sign&#10;&#10;Description automatically generated">
                <a:extLst>
                  <a:ext uri="{FF2B5EF4-FFF2-40B4-BE49-F238E27FC236}">
                    <a16:creationId xmlns:a16="http://schemas.microsoft.com/office/drawing/2014/main" id="{1FA33BFC-A8CA-4E88-8372-C5BADD1E601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99101" y="5877336"/>
                <a:ext cx="902996" cy="994710"/>
              </a:xfrm>
              <a:prstGeom prst="rect">
                <a:avLst/>
              </a:prstGeom>
            </p:spPr>
          </p:pic>
        </p:grpSp>
        <p:pic>
          <p:nvPicPr>
            <p:cNvPr id="21" name="Picture 20">
              <a:extLst>
                <a:ext uri="{FF2B5EF4-FFF2-40B4-BE49-F238E27FC236}">
                  <a16:creationId xmlns:a16="http://schemas.microsoft.com/office/drawing/2014/main" id="{44446B87-B3DB-4CB2-9397-51658CCF97F7}"/>
                </a:ext>
              </a:extLst>
            </p:cNvPr>
            <p:cNvPicPr/>
            <p:nvPr/>
          </p:nvPicPr>
          <p:blipFill>
            <a:blip r:embed="rId9" cstate="screen">
              <a:extLst>
                <a:ext uri="{28A0092B-C50C-407E-A947-70E740481C1C}">
                  <a14:useLocalDpi xmlns:a14="http://schemas.microsoft.com/office/drawing/2010/main" val="0"/>
                </a:ext>
              </a:extLst>
            </a:blip>
            <a:srcRect/>
            <a:stretch>
              <a:fillRect/>
            </a:stretch>
          </p:blipFill>
          <p:spPr bwMode="auto">
            <a:xfrm>
              <a:off x="10906421" y="5905254"/>
              <a:ext cx="809625" cy="816610"/>
            </a:xfrm>
            <a:prstGeom prst="rect">
              <a:avLst/>
            </a:prstGeom>
            <a:noFill/>
            <a:ln>
              <a:noFill/>
            </a:ln>
          </p:spPr>
        </p:pic>
      </p:grpSp>
    </p:spTree>
    <p:extLst>
      <p:ext uri="{BB962C8B-B14F-4D97-AF65-F5344CB8AC3E}">
        <p14:creationId xmlns:p14="http://schemas.microsoft.com/office/powerpoint/2010/main" val="328971448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Institutional Arrangements to Improve Liquidity Forecasts</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52283" y="978486"/>
            <a:ext cx="11122072" cy="5602353"/>
          </a:xfrm>
        </p:spPr>
        <p:txBody>
          <a:bodyPr>
            <a:normAutofit fontScale="92500"/>
          </a:bodyPr>
          <a:lstStyle/>
          <a:p>
            <a:pPr lvl="1"/>
            <a:endParaRPr lang="en-US" dirty="0"/>
          </a:p>
          <a:p>
            <a:pPr lvl="1">
              <a:buFont typeface="Wingdings" panose="05000000000000000000" pitchFamily="2" charset="2"/>
              <a:buChar char="Ø"/>
            </a:pPr>
            <a:r>
              <a:rPr lang="en-US" sz="2600" dirty="0"/>
              <a:t> The Treasury should anticipate the government position based on the government expected </a:t>
            </a:r>
            <a:r>
              <a:rPr lang="en-US" sz="2600" b="1" dirty="0"/>
              <a:t>cash flows </a:t>
            </a:r>
            <a:r>
              <a:rPr lang="en-US" sz="2600" dirty="0"/>
              <a:t>and </a:t>
            </a:r>
            <a:r>
              <a:rPr lang="en-US" sz="2600" b="1" dirty="0"/>
              <a:t>debt issuance schedule</a:t>
            </a:r>
            <a:endParaRPr lang="en-US" sz="2200" b="1" dirty="0"/>
          </a:p>
          <a:p>
            <a:pPr lvl="1">
              <a:buFont typeface="Wingdings" panose="05000000000000000000" pitchFamily="2" charset="2"/>
              <a:buChar char="Ø"/>
            </a:pPr>
            <a:endParaRPr lang="en-US" sz="2600" dirty="0"/>
          </a:p>
          <a:p>
            <a:pPr lvl="1">
              <a:buFont typeface="Wingdings" panose="05000000000000000000" pitchFamily="2" charset="2"/>
              <a:buChar char="Ø"/>
            </a:pPr>
            <a:r>
              <a:rPr lang="en-US" sz="2600" dirty="0"/>
              <a:t> Ease liquidity management and forecasting via </a:t>
            </a:r>
            <a:r>
              <a:rPr lang="en-US" sz="2600" b="1" dirty="0"/>
              <a:t>Treasury Single Account</a:t>
            </a:r>
          </a:p>
          <a:p>
            <a:pPr lvl="1">
              <a:buFont typeface="Wingdings" panose="05000000000000000000" pitchFamily="2" charset="2"/>
              <a:buChar char="Ø"/>
            </a:pPr>
            <a:endParaRPr lang="en-US" sz="2600" dirty="0"/>
          </a:p>
          <a:p>
            <a:pPr lvl="1">
              <a:buFont typeface="Wingdings" panose="05000000000000000000" pitchFamily="2" charset="2"/>
              <a:buChar char="Ø"/>
            </a:pPr>
            <a:r>
              <a:rPr lang="en-US" sz="2600" dirty="0"/>
              <a:t> </a:t>
            </a:r>
            <a:r>
              <a:rPr lang="en-US" sz="2600" b="1" dirty="0"/>
              <a:t>Memorandum of Understanding </a:t>
            </a:r>
            <a:r>
              <a:rPr lang="en-US" sz="2600" dirty="0"/>
              <a:t>to share the information between the Treasury and the central bank</a:t>
            </a:r>
            <a:endParaRPr lang="en-US" sz="2600" b="1" dirty="0"/>
          </a:p>
          <a:p>
            <a:pPr marL="0" lvl="1" indent="0">
              <a:buNone/>
            </a:pPr>
            <a:endParaRPr lang="en-US" sz="2600" dirty="0"/>
          </a:p>
          <a:p>
            <a:pPr lvl="1">
              <a:buFont typeface="Wingdings" panose="05000000000000000000" pitchFamily="2" charset="2"/>
              <a:buChar char="Ø"/>
            </a:pPr>
            <a:r>
              <a:rPr lang="en-US" sz="2600" dirty="0"/>
              <a:t> Gather information from important participants (liquidity contact group) and</a:t>
            </a:r>
          </a:p>
          <a:p>
            <a:pPr lvl="2">
              <a:buFont typeface="Wingdings" panose="05000000000000000000" pitchFamily="2" charset="2"/>
              <a:buChar char="Ø"/>
            </a:pPr>
            <a:r>
              <a:rPr lang="en-US" sz="2600" dirty="0"/>
              <a:t>Large </a:t>
            </a:r>
            <a:r>
              <a:rPr lang="en-US" sz="2600" b="1" dirty="0"/>
              <a:t>companies with FX transactions </a:t>
            </a:r>
            <a:r>
              <a:rPr lang="en-US" sz="2600" dirty="0"/>
              <a:t>(e.g. commodities importers/exporters)</a:t>
            </a:r>
          </a:p>
          <a:p>
            <a:pPr lvl="2">
              <a:buFont typeface="Wingdings" panose="05000000000000000000" pitchFamily="2" charset="2"/>
              <a:buChar char="Ø"/>
            </a:pPr>
            <a:r>
              <a:rPr lang="en-US" sz="2600" dirty="0"/>
              <a:t>Sovereign wealth fund, large money market funds, etc.</a:t>
            </a:r>
          </a:p>
          <a:p>
            <a:pPr marL="0" lvl="1" indent="0">
              <a:buNone/>
            </a:pPr>
            <a:endParaRPr lang="en-US" dirty="0"/>
          </a:p>
          <a:p>
            <a:pPr marL="0" lvl="1" indent="0">
              <a:buNone/>
            </a:pPr>
            <a:endParaRPr lang="en-US" dirty="0"/>
          </a:p>
          <a:p>
            <a:pPr marL="233363" lvl="2" indent="0">
              <a:buNone/>
            </a:pPr>
            <a:endParaRPr lang="en-US" dirty="0"/>
          </a:p>
          <a:p>
            <a:pPr marL="0" lvl="1" indent="0">
              <a:buNone/>
            </a:pPr>
            <a:endParaRPr lang="en-US" dirty="0"/>
          </a:p>
        </p:txBody>
      </p:sp>
    </p:spTree>
    <p:extLst>
      <p:ext uri="{BB962C8B-B14F-4D97-AF65-F5344CB8AC3E}">
        <p14:creationId xmlns:p14="http://schemas.microsoft.com/office/powerpoint/2010/main" val="348333774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Publication and Transparency</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52283" y="978486"/>
            <a:ext cx="11122072" cy="5602353"/>
          </a:xfrm>
        </p:spPr>
        <p:txBody>
          <a:bodyPr>
            <a:normAutofit fontScale="92500"/>
          </a:bodyPr>
          <a:lstStyle/>
          <a:p>
            <a:pPr lvl="1"/>
            <a:endParaRPr lang="en-US" dirty="0"/>
          </a:p>
          <a:p>
            <a:pPr lvl="1">
              <a:buFont typeface="Wingdings" panose="05000000000000000000" pitchFamily="2" charset="2"/>
              <a:buChar char="Ø"/>
            </a:pPr>
            <a:r>
              <a:rPr lang="en-US" sz="2600" b="1" dirty="0"/>
              <a:t> </a:t>
            </a:r>
            <a:r>
              <a:rPr lang="en-US" sz="2600" dirty="0"/>
              <a:t>The central bank should </a:t>
            </a:r>
            <a:r>
              <a:rPr lang="en-US" sz="2600" b="1" dirty="0"/>
              <a:t>publish its liquidity forecasts</a:t>
            </a:r>
            <a:endParaRPr lang="en-US" sz="2200" b="1" dirty="0"/>
          </a:p>
          <a:p>
            <a:pPr lvl="1">
              <a:buFont typeface="Wingdings" panose="05000000000000000000" pitchFamily="2" charset="2"/>
              <a:buChar char="Ø"/>
            </a:pPr>
            <a:endParaRPr lang="en-US" sz="2600" dirty="0"/>
          </a:p>
          <a:p>
            <a:pPr lvl="2"/>
            <a:r>
              <a:rPr lang="en-US" sz="2600" dirty="0"/>
              <a:t>To help market participants to manage their liquidity</a:t>
            </a:r>
          </a:p>
          <a:p>
            <a:pPr lvl="1">
              <a:buFont typeface="Wingdings" panose="05000000000000000000" pitchFamily="2" charset="2"/>
              <a:buChar char="Ø"/>
            </a:pPr>
            <a:endParaRPr lang="en-US" sz="2600" dirty="0"/>
          </a:p>
          <a:p>
            <a:pPr lvl="1">
              <a:buFont typeface="Wingdings" panose="05000000000000000000" pitchFamily="2" charset="2"/>
              <a:buChar char="Ø"/>
            </a:pPr>
            <a:r>
              <a:rPr lang="en-US" sz="2600" dirty="0"/>
              <a:t> The central bank should also </a:t>
            </a:r>
            <a:r>
              <a:rPr lang="en-US" sz="2600" b="1" dirty="0"/>
              <a:t>publish the forecasting methodology</a:t>
            </a:r>
            <a:endParaRPr lang="en-US" sz="2600" dirty="0"/>
          </a:p>
          <a:p>
            <a:pPr lvl="2">
              <a:lnSpc>
                <a:spcPct val="150000"/>
              </a:lnSpc>
            </a:pPr>
            <a:r>
              <a:rPr lang="en-US" sz="2600" dirty="0"/>
              <a:t>Share technical capacity with the market</a:t>
            </a:r>
          </a:p>
          <a:p>
            <a:pPr lvl="2">
              <a:lnSpc>
                <a:spcPct val="150000"/>
              </a:lnSpc>
            </a:pPr>
            <a:r>
              <a:rPr lang="en-US" sz="2600" dirty="0"/>
              <a:t>More </a:t>
            </a:r>
            <a:r>
              <a:rPr lang="en-US" sz="2600" b="1" dirty="0"/>
              <a:t>transparency</a:t>
            </a:r>
          </a:p>
          <a:p>
            <a:pPr lvl="2">
              <a:lnSpc>
                <a:spcPct val="150000"/>
              </a:lnSpc>
            </a:pPr>
            <a:r>
              <a:rPr lang="en-US" sz="2600" dirty="0"/>
              <a:t>Reinforce central bank </a:t>
            </a:r>
            <a:r>
              <a:rPr lang="en-US" sz="2600" b="1" dirty="0"/>
              <a:t>credibility</a:t>
            </a:r>
          </a:p>
          <a:p>
            <a:pPr lvl="2">
              <a:buFont typeface="Wingdings" panose="05000000000000000000" pitchFamily="2" charset="2"/>
              <a:buChar char="§"/>
            </a:pPr>
            <a:endParaRPr lang="en-US" sz="2600" dirty="0"/>
          </a:p>
          <a:p>
            <a:pPr marL="0" lvl="1" indent="0">
              <a:buNone/>
            </a:pPr>
            <a:endParaRPr lang="en-US" sz="2600" dirty="0"/>
          </a:p>
          <a:p>
            <a:pPr marL="0" lvl="1" indent="0">
              <a:buNone/>
            </a:pPr>
            <a:endParaRPr lang="en-US" dirty="0"/>
          </a:p>
          <a:p>
            <a:pPr marL="0" lvl="1" indent="0">
              <a:buNone/>
            </a:pPr>
            <a:endParaRPr lang="en-US" dirty="0"/>
          </a:p>
          <a:p>
            <a:pPr marL="233363" lvl="2" indent="0">
              <a:buNone/>
            </a:pPr>
            <a:endParaRPr lang="en-US" dirty="0"/>
          </a:p>
          <a:p>
            <a:pPr marL="0" lvl="1" indent="0">
              <a:buNone/>
            </a:pPr>
            <a:endParaRPr lang="en-US" dirty="0"/>
          </a:p>
        </p:txBody>
      </p:sp>
    </p:spTree>
    <p:extLst>
      <p:ext uri="{BB962C8B-B14F-4D97-AF65-F5344CB8AC3E}">
        <p14:creationId xmlns:p14="http://schemas.microsoft.com/office/powerpoint/2010/main" val="221515486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273529" y="46083"/>
            <a:ext cx="12192000" cy="978486"/>
          </a:xfrm>
        </p:spPr>
        <p:txBody>
          <a:bodyPr>
            <a:normAutofit/>
          </a:bodyPr>
          <a:lstStyle/>
          <a:p>
            <a:r>
              <a:rPr lang="en-US"/>
              <a:t>Models Relevant for Each Driver</a:t>
            </a:r>
            <a:endParaRPr lang="en-US" dirty="0"/>
          </a:p>
        </p:txBody>
      </p:sp>
      <p:graphicFrame>
        <p:nvGraphicFramePr>
          <p:cNvPr id="2" name="Diagram 1">
            <a:extLst>
              <a:ext uri="{FF2B5EF4-FFF2-40B4-BE49-F238E27FC236}">
                <a16:creationId xmlns:a16="http://schemas.microsoft.com/office/drawing/2014/main" id="{8E408291-F8BB-4446-9D76-3B62BDD54E1E}"/>
              </a:ext>
            </a:extLst>
          </p:cNvPr>
          <p:cNvGraphicFramePr/>
          <p:nvPr>
            <p:extLst>
              <p:ext uri="{D42A27DB-BD31-4B8C-83A1-F6EECF244321}">
                <p14:modId xmlns:p14="http://schemas.microsoft.com/office/powerpoint/2010/main" val="431008119"/>
              </p:ext>
            </p:extLst>
          </p:nvPr>
        </p:nvGraphicFramePr>
        <p:xfrm>
          <a:off x="973044" y="-627961"/>
          <a:ext cx="10792969" cy="7227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919693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Models Family</a:t>
            </a:r>
            <a:endParaRPr lang="en-US" dirty="0"/>
          </a:p>
        </p:txBody>
      </p:sp>
      <p:grpSp>
        <p:nvGrpSpPr>
          <p:cNvPr id="40" name="Group 39">
            <a:extLst>
              <a:ext uri="{FF2B5EF4-FFF2-40B4-BE49-F238E27FC236}">
                <a16:creationId xmlns:a16="http://schemas.microsoft.com/office/drawing/2014/main" id="{B55BC00A-A288-4A80-B245-42BE139EC334}"/>
              </a:ext>
            </a:extLst>
          </p:cNvPr>
          <p:cNvGrpSpPr/>
          <p:nvPr/>
        </p:nvGrpSpPr>
        <p:grpSpPr>
          <a:xfrm>
            <a:off x="3727704" y="1566271"/>
            <a:ext cx="4736592" cy="4736592"/>
            <a:chOff x="5214367" y="3045566"/>
            <a:chExt cx="1562100" cy="1562100"/>
          </a:xfrm>
        </p:grpSpPr>
        <p:sp>
          <p:nvSpPr>
            <p:cNvPr id="41" name="Freeform 574">
              <a:extLst>
                <a:ext uri="{FF2B5EF4-FFF2-40B4-BE49-F238E27FC236}">
                  <a16:creationId xmlns:a16="http://schemas.microsoft.com/office/drawing/2014/main" id="{DEA7CCD3-3776-4FFB-BA25-3FD1BB6BE5B4}"/>
                </a:ext>
              </a:extLst>
            </p:cNvPr>
            <p:cNvSpPr>
              <a:spLocks/>
            </p:cNvSpPr>
            <p:nvPr/>
          </p:nvSpPr>
          <p:spPr bwMode="auto">
            <a:xfrm>
              <a:off x="5214367" y="3045566"/>
              <a:ext cx="752475" cy="752475"/>
            </a:xfrm>
            <a:custGeom>
              <a:avLst/>
              <a:gdLst>
                <a:gd name="T0" fmla="*/ 0 w 1895"/>
                <a:gd name="T1" fmla="*/ 1895 h 1895"/>
                <a:gd name="T2" fmla="*/ 891 w 1895"/>
                <a:gd name="T3" fmla="*/ 1895 h 1895"/>
                <a:gd name="T4" fmla="*/ 1895 w 1895"/>
                <a:gd name="T5" fmla="*/ 892 h 1895"/>
                <a:gd name="T6" fmla="*/ 1895 w 1895"/>
                <a:gd name="T7" fmla="*/ 0 h 1895"/>
                <a:gd name="T8" fmla="*/ 1800 w 1895"/>
                <a:gd name="T9" fmla="*/ 5 h 1895"/>
                <a:gd name="T10" fmla="*/ 1613 w 1895"/>
                <a:gd name="T11" fmla="*/ 30 h 1895"/>
                <a:gd name="T12" fmla="*/ 1432 w 1895"/>
                <a:gd name="T13" fmla="*/ 73 h 1895"/>
                <a:gd name="T14" fmla="*/ 1257 w 1895"/>
                <a:gd name="T15" fmla="*/ 133 h 1895"/>
                <a:gd name="T16" fmla="*/ 1090 w 1895"/>
                <a:gd name="T17" fmla="*/ 206 h 1895"/>
                <a:gd name="T18" fmla="*/ 932 w 1895"/>
                <a:gd name="T19" fmla="*/ 296 h 1895"/>
                <a:gd name="T20" fmla="*/ 783 w 1895"/>
                <a:gd name="T21" fmla="*/ 400 h 1895"/>
                <a:gd name="T22" fmla="*/ 643 w 1895"/>
                <a:gd name="T23" fmla="*/ 515 h 1895"/>
                <a:gd name="T24" fmla="*/ 516 w 1895"/>
                <a:gd name="T25" fmla="*/ 643 h 1895"/>
                <a:gd name="T26" fmla="*/ 399 w 1895"/>
                <a:gd name="T27" fmla="*/ 782 h 1895"/>
                <a:gd name="T28" fmla="*/ 297 w 1895"/>
                <a:gd name="T29" fmla="*/ 932 h 1895"/>
                <a:gd name="T30" fmla="*/ 207 w 1895"/>
                <a:gd name="T31" fmla="*/ 1090 h 1895"/>
                <a:gd name="T32" fmla="*/ 132 w 1895"/>
                <a:gd name="T33" fmla="*/ 1258 h 1895"/>
                <a:gd name="T34" fmla="*/ 72 w 1895"/>
                <a:gd name="T35" fmla="*/ 1433 h 1895"/>
                <a:gd name="T36" fmla="*/ 30 w 1895"/>
                <a:gd name="T37" fmla="*/ 1613 h 1895"/>
                <a:gd name="T38" fmla="*/ 5 w 1895"/>
                <a:gd name="T39" fmla="*/ 1801 h 1895"/>
                <a:gd name="T40" fmla="*/ 0 w 1895"/>
                <a:gd name="T41" fmla="*/ 1895 h 1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5" h="1895">
                  <a:moveTo>
                    <a:pt x="0" y="1895"/>
                  </a:moveTo>
                  <a:lnTo>
                    <a:pt x="891" y="1895"/>
                  </a:lnTo>
                  <a:lnTo>
                    <a:pt x="1895" y="892"/>
                  </a:lnTo>
                  <a:lnTo>
                    <a:pt x="1895" y="0"/>
                  </a:lnTo>
                  <a:lnTo>
                    <a:pt x="1800" y="5"/>
                  </a:lnTo>
                  <a:lnTo>
                    <a:pt x="1613" y="30"/>
                  </a:lnTo>
                  <a:lnTo>
                    <a:pt x="1432" y="73"/>
                  </a:lnTo>
                  <a:lnTo>
                    <a:pt x="1257" y="133"/>
                  </a:lnTo>
                  <a:lnTo>
                    <a:pt x="1090" y="206"/>
                  </a:lnTo>
                  <a:lnTo>
                    <a:pt x="932" y="296"/>
                  </a:lnTo>
                  <a:lnTo>
                    <a:pt x="783" y="400"/>
                  </a:lnTo>
                  <a:lnTo>
                    <a:pt x="643" y="515"/>
                  </a:lnTo>
                  <a:lnTo>
                    <a:pt x="516" y="643"/>
                  </a:lnTo>
                  <a:lnTo>
                    <a:pt x="399" y="782"/>
                  </a:lnTo>
                  <a:lnTo>
                    <a:pt x="297" y="932"/>
                  </a:lnTo>
                  <a:lnTo>
                    <a:pt x="207" y="1090"/>
                  </a:lnTo>
                  <a:lnTo>
                    <a:pt x="132" y="1258"/>
                  </a:lnTo>
                  <a:lnTo>
                    <a:pt x="72" y="1433"/>
                  </a:lnTo>
                  <a:lnTo>
                    <a:pt x="30" y="1613"/>
                  </a:lnTo>
                  <a:lnTo>
                    <a:pt x="5" y="1801"/>
                  </a:lnTo>
                  <a:lnTo>
                    <a:pt x="0" y="1895"/>
                  </a:lnTo>
                  <a:close/>
                </a:path>
              </a:pathLst>
            </a:custGeom>
            <a:solidFill>
              <a:srgbClr val="2980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42" name="Freeform 575">
              <a:extLst>
                <a:ext uri="{FF2B5EF4-FFF2-40B4-BE49-F238E27FC236}">
                  <a16:creationId xmlns:a16="http://schemas.microsoft.com/office/drawing/2014/main" id="{94B92357-B095-410B-9B83-009E7076BED0}"/>
                </a:ext>
              </a:extLst>
            </p:cNvPr>
            <p:cNvSpPr>
              <a:spLocks/>
            </p:cNvSpPr>
            <p:nvPr/>
          </p:nvSpPr>
          <p:spPr bwMode="auto">
            <a:xfrm>
              <a:off x="6023992" y="3855191"/>
              <a:ext cx="752475" cy="752475"/>
            </a:xfrm>
            <a:custGeom>
              <a:avLst/>
              <a:gdLst>
                <a:gd name="T0" fmla="*/ 1895 w 1895"/>
                <a:gd name="T1" fmla="*/ 0 h 1897"/>
                <a:gd name="T2" fmla="*/ 1003 w 1895"/>
                <a:gd name="T3" fmla="*/ 0 h 1897"/>
                <a:gd name="T4" fmla="*/ 0 w 1895"/>
                <a:gd name="T5" fmla="*/ 1005 h 1897"/>
                <a:gd name="T6" fmla="*/ 0 w 1895"/>
                <a:gd name="T7" fmla="*/ 1897 h 1897"/>
                <a:gd name="T8" fmla="*/ 95 w 1895"/>
                <a:gd name="T9" fmla="*/ 1891 h 1897"/>
                <a:gd name="T10" fmla="*/ 283 w 1895"/>
                <a:gd name="T11" fmla="*/ 1867 h 1897"/>
                <a:gd name="T12" fmla="*/ 463 w 1895"/>
                <a:gd name="T13" fmla="*/ 1824 h 1897"/>
                <a:gd name="T14" fmla="*/ 638 w 1895"/>
                <a:gd name="T15" fmla="*/ 1764 h 1897"/>
                <a:gd name="T16" fmla="*/ 805 w 1895"/>
                <a:gd name="T17" fmla="*/ 1689 h 1897"/>
                <a:gd name="T18" fmla="*/ 963 w 1895"/>
                <a:gd name="T19" fmla="*/ 1600 h 1897"/>
                <a:gd name="T20" fmla="*/ 1112 w 1895"/>
                <a:gd name="T21" fmla="*/ 1497 h 1897"/>
                <a:gd name="T22" fmla="*/ 1252 w 1895"/>
                <a:gd name="T23" fmla="*/ 1381 h 1897"/>
                <a:gd name="T24" fmla="*/ 1381 w 1895"/>
                <a:gd name="T25" fmla="*/ 1252 h 1897"/>
                <a:gd name="T26" fmla="*/ 1496 w 1895"/>
                <a:gd name="T27" fmla="*/ 1114 h 1897"/>
                <a:gd name="T28" fmla="*/ 1600 w 1895"/>
                <a:gd name="T29" fmla="*/ 965 h 1897"/>
                <a:gd name="T30" fmla="*/ 1689 w 1895"/>
                <a:gd name="T31" fmla="*/ 807 h 1897"/>
                <a:gd name="T32" fmla="*/ 1763 w 1895"/>
                <a:gd name="T33" fmla="*/ 639 h 1897"/>
                <a:gd name="T34" fmla="*/ 1822 w 1895"/>
                <a:gd name="T35" fmla="*/ 464 h 1897"/>
                <a:gd name="T36" fmla="*/ 1865 w 1895"/>
                <a:gd name="T37" fmla="*/ 283 h 1897"/>
                <a:gd name="T38" fmla="*/ 1890 w 1895"/>
                <a:gd name="T39" fmla="*/ 96 h 1897"/>
                <a:gd name="T40" fmla="*/ 1895 w 1895"/>
                <a:gd name="T41" fmla="*/ 0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5" h="1897">
                  <a:moveTo>
                    <a:pt x="1895" y="0"/>
                  </a:moveTo>
                  <a:lnTo>
                    <a:pt x="1003" y="0"/>
                  </a:lnTo>
                  <a:lnTo>
                    <a:pt x="0" y="1005"/>
                  </a:lnTo>
                  <a:lnTo>
                    <a:pt x="0" y="1897"/>
                  </a:lnTo>
                  <a:lnTo>
                    <a:pt x="95" y="1891"/>
                  </a:lnTo>
                  <a:lnTo>
                    <a:pt x="283" y="1867"/>
                  </a:lnTo>
                  <a:lnTo>
                    <a:pt x="463" y="1824"/>
                  </a:lnTo>
                  <a:lnTo>
                    <a:pt x="638" y="1764"/>
                  </a:lnTo>
                  <a:lnTo>
                    <a:pt x="805" y="1689"/>
                  </a:lnTo>
                  <a:lnTo>
                    <a:pt x="963" y="1600"/>
                  </a:lnTo>
                  <a:lnTo>
                    <a:pt x="1112" y="1497"/>
                  </a:lnTo>
                  <a:lnTo>
                    <a:pt x="1252" y="1381"/>
                  </a:lnTo>
                  <a:lnTo>
                    <a:pt x="1381" y="1252"/>
                  </a:lnTo>
                  <a:lnTo>
                    <a:pt x="1496" y="1114"/>
                  </a:lnTo>
                  <a:lnTo>
                    <a:pt x="1600" y="965"/>
                  </a:lnTo>
                  <a:lnTo>
                    <a:pt x="1689" y="807"/>
                  </a:lnTo>
                  <a:lnTo>
                    <a:pt x="1763" y="639"/>
                  </a:lnTo>
                  <a:lnTo>
                    <a:pt x="1822" y="464"/>
                  </a:lnTo>
                  <a:lnTo>
                    <a:pt x="1865" y="283"/>
                  </a:lnTo>
                  <a:lnTo>
                    <a:pt x="1890" y="96"/>
                  </a:lnTo>
                  <a:lnTo>
                    <a:pt x="1895" y="0"/>
                  </a:lnTo>
                  <a:close/>
                </a:path>
              </a:pathLst>
            </a:custGeom>
            <a:solidFill>
              <a:srgbClr val="F39C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43" name="Freeform 576">
              <a:extLst>
                <a:ext uri="{FF2B5EF4-FFF2-40B4-BE49-F238E27FC236}">
                  <a16:creationId xmlns:a16="http://schemas.microsoft.com/office/drawing/2014/main" id="{A39B78ED-1B9A-4F6F-8BAD-7739F2D99535}"/>
                </a:ext>
              </a:extLst>
            </p:cNvPr>
            <p:cNvSpPr>
              <a:spLocks/>
            </p:cNvSpPr>
            <p:nvPr/>
          </p:nvSpPr>
          <p:spPr bwMode="auto">
            <a:xfrm>
              <a:off x="6023992" y="3045566"/>
              <a:ext cx="752475" cy="752475"/>
            </a:xfrm>
            <a:custGeom>
              <a:avLst/>
              <a:gdLst>
                <a:gd name="T0" fmla="*/ 0 w 1895"/>
                <a:gd name="T1" fmla="*/ 0 h 1895"/>
                <a:gd name="T2" fmla="*/ 0 w 1895"/>
                <a:gd name="T3" fmla="*/ 892 h 1895"/>
                <a:gd name="T4" fmla="*/ 1003 w 1895"/>
                <a:gd name="T5" fmla="*/ 1895 h 1895"/>
                <a:gd name="T6" fmla="*/ 1895 w 1895"/>
                <a:gd name="T7" fmla="*/ 1895 h 1895"/>
                <a:gd name="T8" fmla="*/ 1890 w 1895"/>
                <a:gd name="T9" fmla="*/ 1801 h 1895"/>
                <a:gd name="T10" fmla="*/ 1865 w 1895"/>
                <a:gd name="T11" fmla="*/ 1613 h 1895"/>
                <a:gd name="T12" fmla="*/ 1822 w 1895"/>
                <a:gd name="T13" fmla="*/ 1433 h 1895"/>
                <a:gd name="T14" fmla="*/ 1763 w 1895"/>
                <a:gd name="T15" fmla="*/ 1258 h 1895"/>
                <a:gd name="T16" fmla="*/ 1689 w 1895"/>
                <a:gd name="T17" fmla="*/ 1090 h 1895"/>
                <a:gd name="T18" fmla="*/ 1600 w 1895"/>
                <a:gd name="T19" fmla="*/ 932 h 1895"/>
                <a:gd name="T20" fmla="*/ 1496 w 1895"/>
                <a:gd name="T21" fmla="*/ 782 h 1895"/>
                <a:gd name="T22" fmla="*/ 1381 w 1895"/>
                <a:gd name="T23" fmla="*/ 643 h 1895"/>
                <a:gd name="T24" fmla="*/ 1252 w 1895"/>
                <a:gd name="T25" fmla="*/ 515 h 1895"/>
                <a:gd name="T26" fmla="*/ 1112 w 1895"/>
                <a:gd name="T27" fmla="*/ 400 h 1895"/>
                <a:gd name="T28" fmla="*/ 963 w 1895"/>
                <a:gd name="T29" fmla="*/ 296 h 1895"/>
                <a:gd name="T30" fmla="*/ 805 w 1895"/>
                <a:gd name="T31" fmla="*/ 206 h 1895"/>
                <a:gd name="T32" fmla="*/ 638 w 1895"/>
                <a:gd name="T33" fmla="*/ 133 h 1895"/>
                <a:gd name="T34" fmla="*/ 463 w 1895"/>
                <a:gd name="T35" fmla="*/ 73 h 1895"/>
                <a:gd name="T36" fmla="*/ 283 w 1895"/>
                <a:gd name="T37" fmla="*/ 30 h 1895"/>
                <a:gd name="T38" fmla="*/ 95 w 1895"/>
                <a:gd name="T39" fmla="*/ 5 h 1895"/>
                <a:gd name="T40" fmla="*/ 0 w 1895"/>
                <a:gd name="T41" fmla="*/ 0 h 1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5" h="1895">
                  <a:moveTo>
                    <a:pt x="0" y="0"/>
                  </a:moveTo>
                  <a:lnTo>
                    <a:pt x="0" y="892"/>
                  </a:lnTo>
                  <a:lnTo>
                    <a:pt x="1003" y="1895"/>
                  </a:lnTo>
                  <a:lnTo>
                    <a:pt x="1895" y="1895"/>
                  </a:lnTo>
                  <a:lnTo>
                    <a:pt x="1890" y="1801"/>
                  </a:lnTo>
                  <a:lnTo>
                    <a:pt x="1865" y="1613"/>
                  </a:lnTo>
                  <a:lnTo>
                    <a:pt x="1822" y="1433"/>
                  </a:lnTo>
                  <a:lnTo>
                    <a:pt x="1763" y="1258"/>
                  </a:lnTo>
                  <a:lnTo>
                    <a:pt x="1689" y="1090"/>
                  </a:lnTo>
                  <a:lnTo>
                    <a:pt x="1600" y="932"/>
                  </a:lnTo>
                  <a:lnTo>
                    <a:pt x="1496" y="782"/>
                  </a:lnTo>
                  <a:lnTo>
                    <a:pt x="1381" y="643"/>
                  </a:lnTo>
                  <a:lnTo>
                    <a:pt x="1252" y="515"/>
                  </a:lnTo>
                  <a:lnTo>
                    <a:pt x="1112" y="400"/>
                  </a:lnTo>
                  <a:lnTo>
                    <a:pt x="963" y="296"/>
                  </a:lnTo>
                  <a:lnTo>
                    <a:pt x="805" y="206"/>
                  </a:lnTo>
                  <a:lnTo>
                    <a:pt x="638" y="133"/>
                  </a:lnTo>
                  <a:lnTo>
                    <a:pt x="463" y="73"/>
                  </a:lnTo>
                  <a:lnTo>
                    <a:pt x="283" y="30"/>
                  </a:lnTo>
                  <a:lnTo>
                    <a:pt x="95" y="5"/>
                  </a:lnTo>
                  <a:lnTo>
                    <a:pt x="0" y="0"/>
                  </a:lnTo>
                  <a:close/>
                </a:path>
              </a:pathLst>
            </a:custGeom>
            <a:solidFill>
              <a:srgbClr val="9BBB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44" name="Freeform 577">
              <a:extLst>
                <a:ext uri="{FF2B5EF4-FFF2-40B4-BE49-F238E27FC236}">
                  <a16:creationId xmlns:a16="http://schemas.microsoft.com/office/drawing/2014/main" id="{CFC3584C-0280-4B3B-BF6B-5CDC0DB0B8E1}"/>
                </a:ext>
              </a:extLst>
            </p:cNvPr>
            <p:cNvSpPr>
              <a:spLocks/>
            </p:cNvSpPr>
            <p:nvPr/>
          </p:nvSpPr>
          <p:spPr bwMode="auto">
            <a:xfrm>
              <a:off x="5214367" y="3855191"/>
              <a:ext cx="752475" cy="752475"/>
            </a:xfrm>
            <a:custGeom>
              <a:avLst/>
              <a:gdLst>
                <a:gd name="T0" fmla="*/ 0 w 1895"/>
                <a:gd name="T1" fmla="*/ 0 h 1897"/>
                <a:gd name="T2" fmla="*/ 5 w 1895"/>
                <a:gd name="T3" fmla="*/ 96 h 1897"/>
                <a:gd name="T4" fmla="*/ 30 w 1895"/>
                <a:gd name="T5" fmla="*/ 283 h 1897"/>
                <a:gd name="T6" fmla="*/ 72 w 1895"/>
                <a:gd name="T7" fmla="*/ 464 h 1897"/>
                <a:gd name="T8" fmla="*/ 132 w 1895"/>
                <a:gd name="T9" fmla="*/ 639 h 1897"/>
                <a:gd name="T10" fmla="*/ 207 w 1895"/>
                <a:gd name="T11" fmla="*/ 807 h 1897"/>
                <a:gd name="T12" fmla="*/ 297 w 1895"/>
                <a:gd name="T13" fmla="*/ 965 h 1897"/>
                <a:gd name="T14" fmla="*/ 399 w 1895"/>
                <a:gd name="T15" fmla="*/ 1114 h 1897"/>
                <a:gd name="T16" fmla="*/ 516 w 1895"/>
                <a:gd name="T17" fmla="*/ 1252 h 1897"/>
                <a:gd name="T18" fmla="*/ 643 w 1895"/>
                <a:gd name="T19" fmla="*/ 1381 h 1897"/>
                <a:gd name="T20" fmla="*/ 783 w 1895"/>
                <a:gd name="T21" fmla="*/ 1497 h 1897"/>
                <a:gd name="T22" fmla="*/ 932 w 1895"/>
                <a:gd name="T23" fmla="*/ 1600 h 1897"/>
                <a:gd name="T24" fmla="*/ 1090 w 1895"/>
                <a:gd name="T25" fmla="*/ 1689 h 1897"/>
                <a:gd name="T26" fmla="*/ 1257 w 1895"/>
                <a:gd name="T27" fmla="*/ 1764 h 1897"/>
                <a:gd name="T28" fmla="*/ 1432 w 1895"/>
                <a:gd name="T29" fmla="*/ 1824 h 1897"/>
                <a:gd name="T30" fmla="*/ 1613 w 1895"/>
                <a:gd name="T31" fmla="*/ 1867 h 1897"/>
                <a:gd name="T32" fmla="*/ 1800 w 1895"/>
                <a:gd name="T33" fmla="*/ 1891 h 1897"/>
                <a:gd name="T34" fmla="*/ 1895 w 1895"/>
                <a:gd name="T35" fmla="*/ 1897 h 1897"/>
                <a:gd name="T36" fmla="*/ 1895 w 1895"/>
                <a:gd name="T37" fmla="*/ 1005 h 1897"/>
                <a:gd name="T38" fmla="*/ 891 w 1895"/>
                <a:gd name="T39" fmla="*/ 0 h 1897"/>
                <a:gd name="T40" fmla="*/ 0 w 1895"/>
                <a:gd name="T41" fmla="*/ 0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5" h="1897">
                  <a:moveTo>
                    <a:pt x="0" y="0"/>
                  </a:moveTo>
                  <a:lnTo>
                    <a:pt x="5" y="96"/>
                  </a:lnTo>
                  <a:lnTo>
                    <a:pt x="30" y="283"/>
                  </a:lnTo>
                  <a:lnTo>
                    <a:pt x="72" y="464"/>
                  </a:lnTo>
                  <a:lnTo>
                    <a:pt x="132" y="639"/>
                  </a:lnTo>
                  <a:lnTo>
                    <a:pt x="207" y="807"/>
                  </a:lnTo>
                  <a:lnTo>
                    <a:pt x="297" y="965"/>
                  </a:lnTo>
                  <a:lnTo>
                    <a:pt x="399" y="1114"/>
                  </a:lnTo>
                  <a:lnTo>
                    <a:pt x="516" y="1252"/>
                  </a:lnTo>
                  <a:lnTo>
                    <a:pt x="643" y="1381"/>
                  </a:lnTo>
                  <a:lnTo>
                    <a:pt x="783" y="1497"/>
                  </a:lnTo>
                  <a:lnTo>
                    <a:pt x="932" y="1600"/>
                  </a:lnTo>
                  <a:lnTo>
                    <a:pt x="1090" y="1689"/>
                  </a:lnTo>
                  <a:lnTo>
                    <a:pt x="1257" y="1764"/>
                  </a:lnTo>
                  <a:lnTo>
                    <a:pt x="1432" y="1824"/>
                  </a:lnTo>
                  <a:lnTo>
                    <a:pt x="1613" y="1867"/>
                  </a:lnTo>
                  <a:lnTo>
                    <a:pt x="1800" y="1891"/>
                  </a:lnTo>
                  <a:lnTo>
                    <a:pt x="1895" y="1897"/>
                  </a:lnTo>
                  <a:lnTo>
                    <a:pt x="1895" y="1005"/>
                  </a:lnTo>
                  <a:lnTo>
                    <a:pt x="891" y="0"/>
                  </a:lnTo>
                  <a:lnTo>
                    <a:pt x="0" y="0"/>
                  </a:ln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grpSp>
      <p:sp>
        <p:nvSpPr>
          <p:cNvPr id="45" name="Diamond 44">
            <a:extLst>
              <a:ext uri="{FF2B5EF4-FFF2-40B4-BE49-F238E27FC236}">
                <a16:creationId xmlns:a16="http://schemas.microsoft.com/office/drawing/2014/main" id="{26491948-4445-4E95-A6D7-0AF3E951E43A}"/>
              </a:ext>
            </a:extLst>
          </p:cNvPr>
          <p:cNvSpPr/>
          <p:nvPr/>
        </p:nvSpPr>
        <p:spPr>
          <a:xfrm>
            <a:off x="4955175" y="2790483"/>
            <a:ext cx="2281651" cy="2288168"/>
          </a:xfrm>
          <a:prstGeom prst="diamond">
            <a:avLst/>
          </a:prstGeom>
          <a:solidFill>
            <a:srgbClr val="95A5A6">
              <a:lumMod val="20000"/>
              <a:lumOff val="80000"/>
            </a:srgbClr>
          </a:solidFill>
          <a:ln>
            <a:noFill/>
          </a:ln>
          <a:effectLst/>
        </p:spPr>
        <p:txBody>
          <a:bodyPr rtlCol="0" anchor="ctr"/>
          <a:lstStyle/>
          <a:p>
            <a:pPr marL="0" marR="0" lvl="0" indent="0" defTabSz="914354"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a:solidFill>
                  <a:srgbClr val="95A5A6"/>
                </a:solidFill>
                <a:effectLst/>
                <a:uLnTx/>
                <a:uFillTx/>
                <a:latin typeface="Calibri"/>
                <a:ea typeface="+mn-ea"/>
                <a:cs typeface="+mn-cs"/>
              </a:rPr>
              <a:t>Models</a:t>
            </a:r>
          </a:p>
        </p:txBody>
      </p:sp>
      <p:grpSp>
        <p:nvGrpSpPr>
          <p:cNvPr id="46" name="Group 45">
            <a:extLst>
              <a:ext uri="{FF2B5EF4-FFF2-40B4-BE49-F238E27FC236}">
                <a16:creationId xmlns:a16="http://schemas.microsoft.com/office/drawing/2014/main" id="{628F736D-8E8D-4D28-B69B-D9B9F3085A02}"/>
              </a:ext>
            </a:extLst>
          </p:cNvPr>
          <p:cNvGrpSpPr/>
          <p:nvPr/>
        </p:nvGrpSpPr>
        <p:grpSpPr>
          <a:xfrm>
            <a:off x="498527" y="1837626"/>
            <a:ext cx="2664296" cy="4039995"/>
            <a:chOff x="407368" y="1749039"/>
            <a:chExt cx="2879315" cy="4039995"/>
          </a:xfrm>
        </p:grpSpPr>
        <p:grpSp>
          <p:nvGrpSpPr>
            <p:cNvPr id="47" name="Group 46">
              <a:extLst>
                <a:ext uri="{FF2B5EF4-FFF2-40B4-BE49-F238E27FC236}">
                  <a16:creationId xmlns:a16="http://schemas.microsoft.com/office/drawing/2014/main" id="{DCA88FE5-B281-45F3-9C9E-FBE701B48084}"/>
                </a:ext>
              </a:extLst>
            </p:cNvPr>
            <p:cNvGrpSpPr/>
            <p:nvPr/>
          </p:nvGrpSpPr>
          <p:grpSpPr>
            <a:xfrm>
              <a:off x="407368" y="1749039"/>
              <a:ext cx="2879315" cy="2309894"/>
              <a:chOff x="407368" y="1749039"/>
              <a:chExt cx="2879315" cy="2309894"/>
            </a:xfrm>
          </p:grpSpPr>
          <p:sp>
            <p:nvSpPr>
              <p:cNvPr id="51" name="Rectangle 50">
                <a:extLst>
                  <a:ext uri="{FF2B5EF4-FFF2-40B4-BE49-F238E27FC236}">
                    <a16:creationId xmlns:a16="http://schemas.microsoft.com/office/drawing/2014/main" id="{DEC58161-D3F6-4C0F-98FB-59E1C768AF45}"/>
                  </a:ext>
                </a:extLst>
              </p:cNvPr>
              <p:cNvSpPr/>
              <p:nvPr/>
            </p:nvSpPr>
            <p:spPr>
              <a:xfrm>
                <a:off x="407368" y="1749039"/>
                <a:ext cx="2879314" cy="461665"/>
              </a:xfrm>
              <a:prstGeom prst="rect">
                <a:avLst/>
              </a:prstGeom>
            </p:spPr>
            <p:txBody>
              <a:bodyPr wrap="square" anchor="b">
                <a:spAutoFit/>
              </a:bodyPr>
              <a:lstStyle/>
              <a:p>
                <a:pPr marL="0" marR="0" lvl="0" indent="0" defTabSz="914354" eaLnBrk="1" fontAlgn="auto" latinLnBrk="0" hangingPunct="1">
                  <a:lnSpc>
                    <a:spcPct val="100000"/>
                  </a:lnSpc>
                  <a:spcBef>
                    <a:spcPts val="0"/>
                  </a:spcBef>
                  <a:spcAft>
                    <a:spcPts val="0"/>
                  </a:spcAft>
                  <a:buClrTx/>
                  <a:buSzTx/>
                  <a:buFontTx/>
                  <a:buNone/>
                  <a:tabLst/>
                  <a:defRPr/>
                </a:pPr>
                <a:r>
                  <a:rPr kumimoji="0" lang="da-DK" sz="2400" b="1" i="0" u="none" strike="noStrike" kern="0" cap="none" spc="0" normalizeH="0" baseline="0" noProof="0">
                    <a:ln>
                      <a:noFill/>
                    </a:ln>
                    <a:solidFill>
                      <a:srgbClr val="2980B9"/>
                    </a:solidFill>
                    <a:effectLst/>
                    <a:uLnTx/>
                    <a:uFillTx/>
                  </a:rPr>
                  <a:t>Seasonality</a:t>
                </a:r>
                <a:endParaRPr kumimoji="0" lang="en-US" sz="2400" b="1" i="0" u="none" strike="noStrike" kern="0" cap="none" spc="0" normalizeH="0" baseline="0" noProof="0">
                  <a:ln>
                    <a:noFill/>
                  </a:ln>
                  <a:solidFill>
                    <a:srgbClr val="2980B9"/>
                  </a:solidFill>
                  <a:effectLst/>
                  <a:uLnTx/>
                  <a:uFillTx/>
                  <a:latin typeface="Calibri"/>
                </a:endParaRPr>
              </a:p>
            </p:txBody>
          </p:sp>
          <p:sp>
            <p:nvSpPr>
              <p:cNvPr id="52" name="Rectangle 51">
                <a:extLst>
                  <a:ext uri="{FF2B5EF4-FFF2-40B4-BE49-F238E27FC236}">
                    <a16:creationId xmlns:a16="http://schemas.microsoft.com/office/drawing/2014/main" id="{220A7E87-776E-4100-9E0A-004BB9B81675}"/>
                  </a:ext>
                </a:extLst>
              </p:cNvPr>
              <p:cNvSpPr/>
              <p:nvPr/>
            </p:nvSpPr>
            <p:spPr>
              <a:xfrm>
                <a:off x="407369" y="2273829"/>
                <a:ext cx="2879314" cy="1785104"/>
              </a:xfrm>
              <a:prstGeom prst="rect">
                <a:avLst/>
              </a:prstGeom>
            </p:spPr>
            <p:txBody>
              <a:bodyPr wrap="square">
                <a:spAutoFit/>
              </a:bodyPr>
              <a:lstStyle/>
              <a:p>
                <a:pPr marL="285750" marR="0" lvl="0" indent="-285750" defTabSz="914354"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b="0" i="0" u="none" strike="noStrike" kern="0" cap="none" spc="0" normalizeH="0" baseline="0" noProof="0">
                    <a:ln>
                      <a:noFill/>
                    </a:ln>
                    <a:solidFill>
                      <a:schemeClr val="bg1">
                        <a:lumMod val="25000"/>
                      </a:schemeClr>
                    </a:solidFill>
                    <a:effectLst/>
                    <a:uLnTx/>
                    <a:uFillTx/>
                  </a:rPr>
                  <a:t>Use regression based methods</a:t>
                </a:r>
              </a:p>
              <a:p>
                <a:pPr marL="285750" marR="0" lvl="0" indent="-285750" defTabSz="914354"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kern="0">
                    <a:solidFill>
                      <a:schemeClr val="bg1">
                        <a:lumMod val="25000"/>
                      </a:schemeClr>
                    </a:solidFill>
                  </a:rPr>
                  <a:t>Capture regular and irregular seasonality</a:t>
                </a:r>
                <a:endParaRPr kumimoji="0" lang="en-US" sz="1600" b="0" i="0" u="none" strike="noStrike" kern="0" cap="none" spc="0" normalizeH="0" baseline="0" noProof="0">
                  <a:ln>
                    <a:noFill/>
                  </a:ln>
                  <a:solidFill>
                    <a:schemeClr val="bg1">
                      <a:lumMod val="25000"/>
                    </a:schemeClr>
                  </a:solidFill>
                  <a:effectLst/>
                  <a:uLnTx/>
                  <a:uFillTx/>
                </a:endParaRPr>
              </a:p>
              <a:p>
                <a:pPr marL="285750" marR="0" lvl="0" indent="-285750" defTabSz="914354"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kern="0">
                    <a:solidFill>
                      <a:schemeClr val="bg1">
                        <a:lumMod val="25000"/>
                      </a:schemeClr>
                    </a:solidFill>
                  </a:rPr>
                  <a:t>With new parsimonious approaches</a:t>
                </a:r>
                <a:endParaRPr kumimoji="0" lang="en-US" sz="1600" b="0" i="0" u="none" strike="noStrike" kern="0" cap="none" spc="0" normalizeH="0" baseline="0" noProof="0">
                  <a:ln>
                    <a:noFill/>
                  </a:ln>
                  <a:solidFill>
                    <a:schemeClr val="bg1">
                      <a:lumMod val="25000"/>
                    </a:schemeClr>
                  </a:solidFill>
                  <a:effectLst/>
                  <a:uLnTx/>
                  <a:uFillTx/>
                </a:endParaRPr>
              </a:p>
              <a:p>
                <a:pPr marL="0" marR="0" lvl="0" indent="0" defTabSz="914354"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95A5A6"/>
                  </a:solidFill>
                  <a:effectLst/>
                  <a:uLnTx/>
                  <a:uFillTx/>
                  <a:latin typeface="Calibri"/>
                </a:endParaRPr>
              </a:p>
            </p:txBody>
          </p:sp>
        </p:grpSp>
        <p:grpSp>
          <p:nvGrpSpPr>
            <p:cNvPr id="48" name="Group 47">
              <a:extLst>
                <a:ext uri="{FF2B5EF4-FFF2-40B4-BE49-F238E27FC236}">
                  <a16:creationId xmlns:a16="http://schemas.microsoft.com/office/drawing/2014/main" id="{E9D25CD2-2DE0-495B-8AAB-E57F82357A18}"/>
                </a:ext>
              </a:extLst>
            </p:cNvPr>
            <p:cNvGrpSpPr/>
            <p:nvPr/>
          </p:nvGrpSpPr>
          <p:grpSpPr>
            <a:xfrm>
              <a:off x="407368" y="3971582"/>
              <a:ext cx="2879315" cy="1817452"/>
              <a:chOff x="407368" y="1749039"/>
              <a:chExt cx="2879315" cy="1817452"/>
            </a:xfrm>
          </p:grpSpPr>
          <p:sp>
            <p:nvSpPr>
              <p:cNvPr id="49" name="Rectangle 48">
                <a:extLst>
                  <a:ext uri="{FF2B5EF4-FFF2-40B4-BE49-F238E27FC236}">
                    <a16:creationId xmlns:a16="http://schemas.microsoft.com/office/drawing/2014/main" id="{224E28F7-0D7C-4F8D-9243-C69B1191976D}"/>
                  </a:ext>
                </a:extLst>
              </p:cNvPr>
              <p:cNvSpPr/>
              <p:nvPr/>
            </p:nvSpPr>
            <p:spPr>
              <a:xfrm>
                <a:off x="407368" y="1749039"/>
                <a:ext cx="2879314" cy="461665"/>
              </a:xfrm>
              <a:prstGeom prst="rect">
                <a:avLst/>
              </a:prstGeom>
            </p:spPr>
            <p:txBody>
              <a:bodyPr wrap="square" anchor="b">
                <a:spAutoFit/>
              </a:bodyPr>
              <a:lstStyle/>
              <a:p>
                <a:pPr marL="0" marR="0" lvl="0" indent="0" defTabSz="914354" eaLnBrk="1" fontAlgn="auto" latinLnBrk="0" hangingPunct="1">
                  <a:lnSpc>
                    <a:spcPct val="100000"/>
                  </a:lnSpc>
                  <a:spcBef>
                    <a:spcPts val="0"/>
                  </a:spcBef>
                  <a:spcAft>
                    <a:spcPts val="0"/>
                  </a:spcAft>
                  <a:buClrTx/>
                  <a:buSzTx/>
                  <a:buFontTx/>
                  <a:buNone/>
                  <a:tabLst/>
                  <a:defRPr/>
                </a:pPr>
                <a:r>
                  <a:rPr kumimoji="0" lang="da-DK" sz="2400" b="1" i="0" u="none" strike="noStrike" kern="0" cap="none" spc="0" normalizeH="0" baseline="0" noProof="0">
                    <a:ln>
                      <a:noFill/>
                    </a:ln>
                    <a:solidFill>
                      <a:srgbClr val="C0392B"/>
                    </a:solidFill>
                    <a:effectLst/>
                    <a:uLnTx/>
                    <a:uFillTx/>
                  </a:rPr>
                  <a:t>Volatility</a:t>
                </a:r>
                <a:endParaRPr kumimoji="0" lang="en-US" sz="2400" b="1" i="0" u="none" strike="noStrike" kern="0" cap="none" spc="0" normalizeH="0" baseline="0" noProof="0">
                  <a:ln>
                    <a:noFill/>
                  </a:ln>
                  <a:solidFill>
                    <a:srgbClr val="C0392B"/>
                  </a:solidFill>
                  <a:effectLst/>
                  <a:uLnTx/>
                  <a:uFillTx/>
                  <a:latin typeface="Calibri"/>
                </a:endParaRPr>
              </a:p>
            </p:txBody>
          </p:sp>
          <p:sp>
            <p:nvSpPr>
              <p:cNvPr id="50" name="Rectangle 49">
                <a:extLst>
                  <a:ext uri="{FF2B5EF4-FFF2-40B4-BE49-F238E27FC236}">
                    <a16:creationId xmlns:a16="http://schemas.microsoft.com/office/drawing/2014/main" id="{3E56C613-0FC2-4FE9-994E-00D574DC6F02}"/>
                  </a:ext>
                </a:extLst>
              </p:cNvPr>
              <p:cNvSpPr/>
              <p:nvPr/>
            </p:nvSpPr>
            <p:spPr>
              <a:xfrm>
                <a:off x="407369" y="2273829"/>
                <a:ext cx="2879314" cy="1292662"/>
              </a:xfrm>
              <a:prstGeom prst="rect">
                <a:avLst/>
              </a:prstGeom>
            </p:spPr>
            <p:txBody>
              <a:bodyPr wrap="square">
                <a:spAutoFit/>
              </a:bodyPr>
              <a:lstStyle/>
              <a:p>
                <a:pPr marL="285750" indent="-285750" defTabSz="914354">
                  <a:buFont typeface="Wingdings" panose="05000000000000000000" pitchFamily="2" charset="2"/>
                  <a:buChar char="Ø"/>
                </a:pPr>
                <a:r>
                  <a:rPr lang="en-US" sz="1600" kern="0">
                    <a:solidFill>
                      <a:schemeClr val="bg1">
                        <a:lumMod val="25000"/>
                      </a:schemeClr>
                    </a:solidFill>
                  </a:rPr>
                  <a:t>Deal with complex data</a:t>
                </a:r>
              </a:p>
              <a:p>
                <a:pPr marL="285750" indent="-285750" defTabSz="914354">
                  <a:buFont typeface="Wingdings" panose="05000000000000000000" pitchFamily="2" charset="2"/>
                  <a:buChar char="Ø"/>
                </a:pPr>
                <a:endParaRPr lang="en-US" sz="1600" kern="0">
                  <a:solidFill>
                    <a:schemeClr val="bg1">
                      <a:lumMod val="25000"/>
                    </a:schemeClr>
                  </a:solidFill>
                </a:endParaRPr>
              </a:p>
              <a:p>
                <a:pPr marL="285750" indent="-285750" defTabSz="914354">
                  <a:buFont typeface="Wingdings" panose="05000000000000000000" pitchFamily="2" charset="2"/>
                  <a:buChar char="Ø"/>
                </a:pPr>
                <a:r>
                  <a:rPr lang="en-US" sz="1600" kern="0">
                    <a:solidFill>
                      <a:schemeClr val="bg1">
                        <a:lumMod val="25000"/>
                      </a:schemeClr>
                    </a:solidFill>
                  </a:rPr>
                  <a:t>Model volatility as a separate process</a:t>
                </a:r>
              </a:p>
              <a:p>
                <a:pPr marL="0" indent="0" defTabSz="914354">
                  <a:buFontTx/>
                  <a:buNone/>
                </a:pPr>
                <a:endParaRPr lang="en-US" sz="1400" kern="0">
                  <a:solidFill>
                    <a:srgbClr val="95A5A6"/>
                  </a:solidFill>
                </a:endParaRPr>
              </a:p>
            </p:txBody>
          </p:sp>
        </p:grpSp>
      </p:grpSp>
      <p:grpSp>
        <p:nvGrpSpPr>
          <p:cNvPr id="53" name="Group 52">
            <a:extLst>
              <a:ext uri="{FF2B5EF4-FFF2-40B4-BE49-F238E27FC236}">
                <a16:creationId xmlns:a16="http://schemas.microsoft.com/office/drawing/2014/main" id="{DFF23008-2E1C-4373-8413-08C31282E202}"/>
              </a:ext>
            </a:extLst>
          </p:cNvPr>
          <p:cNvGrpSpPr/>
          <p:nvPr/>
        </p:nvGrpSpPr>
        <p:grpSpPr>
          <a:xfrm>
            <a:off x="9029177" y="1837626"/>
            <a:ext cx="2664296" cy="4316993"/>
            <a:chOff x="407368" y="1749039"/>
            <a:chExt cx="2879315" cy="4316993"/>
          </a:xfrm>
        </p:grpSpPr>
        <p:grpSp>
          <p:nvGrpSpPr>
            <p:cNvPr id="54" name="Group 53">
              <a:extLst>
                <a:ext uri="{FF2B5EF4-FFF2-40B4-BE49-F238E27FC236}">
                  <a16:creationId xmlns:a16="http://schemas.microsoft.com/office/drawing/2014/main" id="{FC6B5CE5-713F-4F62-A2C1-0B6DEB5ED681}"/>
                </a:ext>
              </a:extLst>
            </p:cNvPr>
            <p:cNvGrpSpPr/>
            <p:nvPr/>
          </p:nvGrpSpPr>
          <p:grpSpPr>
            <a:xfrm>
              <a:off x="407368" y="1749039"/>
              <a:ext cx="2879315" cy="1817452"/>
              <a:chOff x="407368" y="1749039"/>
              <a:chExt cx="2879315" cy="1817452"/>
            </a:xfrm>
          </p:grpSpPr>
          <p:sp>
            <p:nvSpPr>
              <p:cNvPr id="58" name="Rectangle 57">
                <a:extLst>
                  <a:ext uri="{FF2B5EF4-FFF2-40B4-BE49-F238E27FC236}">
                    <a16:creationId xmlns:a16="http://schemas.microsoft.com/office/drawing/2014/main" id="{A0B6ECF3-E707-4D10-87EF-21F0809A09CF}"/>
                  </a:ext>
                </a:extLst>
              </p:cNvPr>
              <p:cNvSpPr/>
              <p:nvPr/>
            </p:nvSpPr>
            <p:spPr>
              <a:xfrm>
                <a:off x="407368" y="1749039"/>
                <a:ext cx="2879314" cy="461665"/>
              </a:xfrm>
              <a:prstGeom prst="rect">
                <a:avLst/>
              </a:prstGeom>
            </p:spPr>
            <p:txBody>
              <a:bodyPr wrap="square" anchor="b">
                <a:spAutoFit/>
              </a:bodyPr>
              <a:lstStyle/>
              <a:p>
                <a:pPr marL="0" marR="0" lvl="0" indent="0" algn="r" defTabSz="914354" eaLnBrk="1" fontAlgn="auto" latinLnBrk="0" hangingPunct="1">
                  <a:lnSpc>
                    <a:spcPct val="100000"/>
                  </a:lnSpc>
                  <a:spcBef>
                    <a:spcPts val="0"/>
                  </a:spcBef>
                  <a:spcAft>
                    <a:spcPts val="0"/>
                  </a:spcAft>
                  <a:buClrTx/>
                  <a:buSzTx/>
                  <a:buFontTx/>
                  <a:buNone/>
                  <a:tabLst/>
                  <a:defRPr/>
                </a:pPr>
                <a:r>
                  <a:rPr kumimoji="0" lang="da-DK" sz="2400" b="1" i="0" u="none" strike="noStrike" kern="0" cap="none" spc="0" normalizeH="0" baseline="0" noProof="0">
                    <a:ln>
                      <a:noFill/>
                    </a:ln>
                    <a:solidFill>
                      <a:srgbClr val="9BBB59"/>
                    </a:solidFill>
                    <a:effectLst/>
                    <a:uLnTx/>
                    <a:uFillTx/>
                  </a:rPr>
                  <a:t>Smoothing</a:t>
                </a:r>
                <a:endParaRPr kumimoji="0" lang="en-US" sz="2400" b="1" i="0" u="none" strike="noStrike" kern="0" cap="none" spc="0" normalizeH="0" baseline="0" noProof="0">
                  <a:ln>
                    <a:noFill/>
                  </a:ln>
                  <a:solidFill>
                    <a:srgbClr val="9BBB59"/>
                  </a:solidFill>
                  <a:effectLst/>
                  <a:uLnTx/>
                  <a:uFillTx/>
                  <a:latin typeface="Calibri"/>
                </a:endParaRPr>
              </a:p>
            </p:txBody>
          </p:sp>
          <p:sp>
            <p:nvSpPr>
              <p:cNvPr id="59" name="Rectangle 58">
                <a:extLst>
                  <a:ext uri="{FF2B5EF4-FFF2-40B4-BE49-F238E27FC236}">
                    <a16:creationId xmlns:a16="http://schemas.microsoft.com/office/drawing/2014/main" id="{2F7DD558-4E3C-46B0-9BED-486ECACD88BD}"/>
                  </a:ext>
                </a:extLst>
              </p:cNvPr>
              <p:cNvSpPr/>
              <p:nvPr/>
            </p:nvSpPr>
            <p:spPr>
              <a:xfrm>
                <a:off x="407369" y="2273829"/>
                <a:ext cx="2879314" cy="1292662"/>
              </a:xfrm>
              <a:prstGeom prst="rect">
                <a:avLst/>
              </a:prstGeom>
            </p:spPr>
            <p:txBody>
              <a:bodyPr wrap="square">
                <a:spAutoFit/>
              </a:bodyPr>
              <a:lstStyle/>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endParaRPr lang="en-US" sz="1400" kern="0">
                  <a:solidFill>
                    <a:srgbClr val="95A5A6"/>
                  </a:solidFill>
                </a:endParaRP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sz="1600" kern="0">
                    <a:solidFill>
                      <a:schemeClr val="bg1">
                        <a:lumMod val="25000"/>
                      </a:schemeClr>
                    </a:solidFill>
                  </a:rPr>
                  <a:t>Memory effect</a:t>
                </a: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endParaRPr lang="en-US" sz="1600" kern="0">
                  <a:solidFill>
                    <a:schemeClr val="bg1">
                      <a:lumMod val="25000"/>
                    </a:schemeClr>
                  </a:solidFill>
                </a:endParaRP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sz="1600" kern="0">
                    <a:solidFill>
                      <a:schemeClr val="bg1">
                        <a:lumMod val="25000"/>
                      </a:schemeClr>
                    </a:solidFill>
                  </a:rPr>
                  <a:t>Adjust quickly to structural changes</a:t>
                </a:r>
              </a:p>
            </p:txBody>
          </p:sp>
        </p:grpSp>
        <p:grpSp>
          <p:nvGrpSpPr>
            <p:cNvPr id="55" name="Group 54">
              <a:extLst>
                <a:ext uri="{FF2B5EF4-FFF2-40B4-BE49-F238E27FC236}">
                  <a16:creationId xmlns:a16="http://schemas.microsoft.com/office/drawing/2014/main" id="{5ED2809D-25C3-48EE-B987-205AABDD0E0D}"/>
                </a:ext>
              </a:extLst>
            </p:cNvPr>
            <p:cNvGrpSpPr/>
            <p:nvPr/>
          </p:nvGrpSpPr>
          <p:grpSpPr>
            <a:xfrm>
              <a:off x="407368" y="3971582"/>
              <a:ext cx="2879315" cy="2094450"/>
              <a:chOff x="407368" y="1749039"/>
              <a:chExt cx="2879315" cy="2094450"/>
            </a:xfrm>
          </p:grpSpPr>
          <p:sp>
            <p:nvSpPr>
              <p:cNvPr id="56" name="Rectangle 55">
                <a:extLst>
                  <a:ext uri="{FF2B5EF4-FFF2-40B4-BE49-F238E27FC236}">
                    <a16:creationId xmlns:a16="http://schemas.microsoft.com/office/drawing/2014/main" id="{D135F720-F069-4C52-B7E1-1A55EFCC20AB}"/>
                  </a:ext>
                </a:extLst>
              </p:cNvPr>
              <p:cNvSpPr/>
              <p:nvPr/>
            </p:nvSpPr>
            <p:spPr>
              <a:xfrm>
                <a:off x="407368" y="1749039"/>
                <a:ext cx="2879314" cy="461665"/>
              </a:xfrm>
              <a:prstGeom prst="rect">
                <a:avLst/>
              </a:prstGeom>
            </p:spPr>
            <p:txBody>
              <a:bodyPr wrap="square" anchor="b">
                <a:spAutoFit/>
              </a:bodyPr>
              <a:lstStyle/>
              <a:p>
                <a:pPr marL="0" marR="0" lvl="0" indent="0" algn="r" defTabSz="914354"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a:ln>
                      <a:noFill/>
                    </a:ln>
                    <a:solidFill>
                      <a:srgbClr val="F39C12"/>
                    </a:solidFill>
                    <a:effectLst/>
                    <a:uLnTx/>
                    <a:uFillTx/>
                    <a:latin typeface="Calibri"/>
                  </a:rPr>
                  <a:t>Combination</a:t>
                </a:r>
              </a:p>
            </p:txBody>
          </p:sp>
          <p:sp>
            <p:nvSpPr>
              <p:cNvPr id="57" name="Rectangle 56">
                <a:extLst>
                  <a:ext uri="{FF2B5EF4-FFF2-40B4-BE49-F238E27FC236}">
                    <a16:creationId xmlns:a16="http://schemas.microsoft.com/office/drawing/2014/main" id="{04F64F4A-0639-479B-9E5B-409F17F4ABA5}"/>
                  </a:ext>
                </a:extLst>
              </p:cNvPr>
              <p:cNvSpPr/>
              <p:nvPr/>
            </p:nvSpPr>
            <p:spPr>
              <a:xfrm>
                <a:off x="407369" y="2273829"/>
                <a:ext cx="2879314" cy="1569660"/>
              </a:xfrm>
              <a:prstGeom prst="rect">
                <a:avLst/>
              </a:prstGeom>
            </p:spPr>
            <p:txBody>
              <a:bodyPr wrap="square">
                <a:spAutoFit/>
              </a:bodyPr>
              <a:lstStyle/>
              <a:p>
                <a:pPr marL="285750" indent="-285750" defTabSz="914354">
                  <a:buFont typeface="Wingdings" panose="05000000000000000000" pitchFamily="2" charset="2"/>
                  <a:buChar char="Ø"/>
                </a:pPr>
                <a:r>
                  <a:rPr lang="en-US" sz="1600" kern="0">
                    <a:solidFill>
                      <a:schemeClr val="bg1">
                        <a:lumMod val="25000"/>
                      </a:schemeClr>
                    </a:solidFill>
                  </a:rPr>
                  <a:t>Combine multiple approaches</a:t>
                </a:r>
              </a:p>
              <a:p>
                <a:pPr marL="285750" indent="-285750" defTabSz="914354">
                  <a:buFont typeface="Wingdings" panose="05000000000000000000" pitchFamily="2" charset="2"/>
                  <a:buChar char="Ø"/>
                </a:pPr>
                <a:r>
                  <a:rPr lang="en-US" sz="1600" kern="0">
                    <a:solidFill>
                      <a:schemeClr val="bg1">
                        <a:lumMod val="25000"/>
                      </a:schemeClr>
                    </a:solidFill>
                  </a:rPr>
                  <a:t>State space, regression &amp; smoothing</a:t>
                </a:r>
              </a:p>
              <a:p>
                <a:pPr marL="285750" indent="-285750" defTabSz="914354">
                  <a:buFont typeface="Wingdings" panose="05000000000000000000" pitchFamily="2" charset="2"/>
                  <a:buChar char="Ø"/>
                </a:pPr>
                <a:r>
                  <a:rPr lang="en-US" sz="1600" kern="0">
                    <a:solidFill>
                      <a:schemeClr val="bg1">
                        <a:lumMod val="25000"/>
                      </a:schemeClr>
                    </a:solidFill>
                  </a:rPr>
                  <a:t>Can handle more complex patterns</a:t>
                </a:r>
              </a:p>
            </p:txBody>
          </p:sp>
        </p:grpSp>
      </p:grpSp>
      <p:pic>
        <p:nvPicPr>
          <p:cNvPr id="60" name="Graphic 59">
            <a:extLst>
              <a:ext uri="{FF2B5EF4-FFF2-40B4-BE49-F238E27FC236}">
                <a16:creationId xmlns:a16="http://schemas.microsoft.com/office/drawing/2014/main" id="{BFADD066-05BE-4BDD-9B24-83AD550F4C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649143" y="4054509"/>
            <a:ext cx="513680" cy="454409"/>
          </a:xfrm>
          <a:prstGeom prst="rect">
            <a:avLst/>
          </a:prstGeom>
        </p:spPr>
      </p:pic>
      <p:pic>
        <p:nvPicPr>
          <p:cNvPr id="61" name="Graphic 60">
            <a:extLst>
              <a:ext uri="{FF2B5EF4-FFF2-40B4-BE49-F238E27FC236}">
                <a16:creationId xmlns:a16="http://schemas.microsoft.com/office/drawing/2014/main" id="{A84BB3C2-F0D1-4F9D-A6F0-7C1E1285F6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649143" y="1948645"/>
            <a:ext cx="513680" cy="312109"/>
          </a:xfrm>
          <a:prstGeom prst="rect">
            <a:avLst/>
          </a:prstGeom>
        </p:spPr>
      </p:pic>
      <p:pic>
        <p:nvPicPr>
          <p:cNvPr id="62" name="Graphic 61">
            <a:extLst>
              <a:ext uri="{FF2B5EF4-FFF2-40B4-BE49-F238E27FC236}">
                <a16:creationId xmlns:a16="http://schemas.microsoft.com/office/drawing/2014/main" id="{CBE6E33C-85D3-40CD-9D3A-C10AA65244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9042182" y="4024874"/>
            <a:ext cx="487670" cy="513680"/>
          </a:xfrm>
          <a:prstGeom prst="rect">
            <a:avLst/>
          </a:prstGeom>
        </p:spPr>
      </p:pic>
      <p:pic>
        <p:nvPicPr>
          <p:cNvPr id="63" name="Graphic 62">
            <a:extLst>
              <a:ext uri="{FF2B5EF4-FFF2-40B4-BE49-F238E27FC236}">
                <a16:creationId xmlns:a16="http://schemas.microsoft.com/office/drawing/2014/main" id="{3611A56C-AF73-49E6-9453-360B998B88D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9029177" y="1847860"/>
            <a:ext cx="513680" cy="513680"/>
          </a:xfrm>
          <a:prstGeom prst="rect">
            <a:avLst/>
          </a:prstGeom>
        </p:spPr>
      </p:pic>
      <p:pic>
        <p:nvPicPr>
          <p:cNvPr id="64" name="Graphic 63">
            <a:extLst>
              <a:ext uri="{FF2B5EF4-FFF2-40B4-BE49-F238E27FC236}">
                <a16:creationId xmlns:a16="http://schemas.microsoft.com/office/drawing/2014/main" id="{6DDF3C43-91E1-48D3-9A53-653BAD15BC0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4540583" y="4885187"/>
            <a:ext cx="829183" cy="733507"/>
          </a:xfrm>
          <a:prstGeom prst="rect">
            <a:avLst/>
          </a:prstGeom>
        </p:spPr>
      </p:pic>
      <p:pic>
        <p:nvPicPr>
          <p:cNvPr id="65" name="Graphic 64">
            <a:extLst>
              <a:ext uri="{FF2B5EF4-FFF2-40B4-BE49-F238E27FC236}">
                <a16:creationId xmlns:a16="http://schemas.microsoft.com/office/drawing/2014/main" id="{440F8C2D-47E2-4558-97BF-B18F0AC959B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4498066" y="2440004"/>
            <a:ext cx="913418" cy="554987"/>
          </a:xfrm>
          <a:prstGeom prst="rect">
            <a:avLst/>
          </a:prstGeom>
        </p:spPr>
      </p:pic>
      <p:pic>
        <p:nvPicPr>
          <p:cNvPr id="66" name="Graphic 65">
            <a:extLst>
              <a:ext uri="{FF2B5EF4-FFF2-40B4-BE49-F238E27FC236}">
                <a16:creationId xmlns:a16="http://schemas.microsoft.com/office/drawing/2014/main" id="{2068002B-EE8A-4775-9E3F-223681968D2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6983687" y="4769996"/>
            <a:ext cx="719025" cy="757373"/>
          </a:xfrm>
          <a:prstGeom prst="rect">
            <a:avLst/>
          </a:prstGeom>
        </p:spPr>
      </p:pic>
      <p:pic>
        <p:nvPicPr>
          <p:cNvPr id="67" name="Graphic 66">
            <a:extLst>
              <a:ext uri="{FF2B5EF4-FFF2-40B4-BE49-F238E27FC236}">
                <a16:creationId xmlns:a16="http://schemas.microsoft.com/office/drawing/2014/main" id="{E7A17A3E-769F-416A-8193-9C639ED159B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p:blipFill>
        <p:spPr>
          <a:xfrm>
            <a:off x="6958214" y="2385071"/>
            <a:ext cx="730511" cy="730511"/>
          </a:xfrm>
          <a:prstGeom prst="rect">
            <a:avLst/>
          </a:prstGeom>
        </p:spPr>
      </p:pic>
    </p:spTree>
    <p:extLst>
      <p:ext uri="{BB962C8B-B14F-4D97-AF65-F5344CB8AC3E}">
        <p14:creationId xmlns:p14="http://schemas.microsoft.com/office/powerpoint/2010/main" val="20033281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A528B9-A2C8-4FF3-BEE2-1BDE8CCF04FC}"/>
              </a:ext>
            </a:extLst>
          </p:cNvPr>
          <p:cNvPicPr>
            <a:picLocks noChangeAspect="1"/>
          </p:cNvPicPr>
          <p:nvPr/>
        </p:nvPicPr>
        <p:blipFill>
          <a:blip r:embed="rId2"/>
          <a:stretch>
            <a:fillRect/>
          </a:stretch>
        </p:blipFill>
        <p:spPr>
          <a:xfrm>
            <a:off x="281983" y="2472014"/>
            <a:ext cx="5957490" cy="2588815"/>
          </a:xfrm>
          <a:prstGeom prst="rect">
            <a:avLst/>
          </a:prstGeom>
        </p:spPr>
      </p:pic>
      <p:sp>
        <p:nvSpPr>
          <p:cNvPr id="4" name="Title 3">
            <a:extLst>
              <a:ext uri="{FF2B5EF4-FFF2-40B4-BE49-F238E27FC236}">
                <a16:creationId xmlns:a16="http://schemas.microsoft.com/office/drawing/2014/main" id="{CB20BAAB-8927-4A19-AA5D-9B7D1976B923}"/>
              </a:ext>
            </a:extLst>
          </p:cNvPr>
          <p:cNvSpPr txBox="1">
            <a:spLocks/>
          </p:cNvSpPr>
          <p:nvPr/>
        </p:nvSpPr>
        <p:spPr>
          <a:xfrm>
            <a:off x="738909" y="127828"/>
            <a:ext cx="10606524" cy="978486"/>
          </a:xfrm>
          <a:prstGeom prst="rect">
            <a:avLst/>
          </a:prstGeom>
        </p:spPr>
        <p:txBody>
          <a:bodyPr/>
          <a:lstStyle>
            <a:lvl1pPr algn="l" defTabSz="914314" rtl="0" eaLnBrk="1" latinLnBrk="0" hangingPunct="1">
              <a:lnSpc>
                <a:spcPct val="90000"/>
              </a:lnSpc>
              <a:spcBef>
                <a:spcPct val="0"/>
              </a:spcBef>
              <a:buNone/>
              <a:defRPr sz="3600" b="1" i="0" kern="1200">
                <a:solidFill>
                  <a:schemeClr val="tx2"/>
                </a:solidFill>
                <a:latin typeface="Arial Black" panose="020B0604020202020204" pitchFamily="34" charset="0"/>
                <a:ea typeface="+mj-ea"/>
                <a:cs typeface="Arial Black" panose="020B0604020202020204" pitchFamily="34" charset="0"/>
              </a:defRPr>
            </a:lvl1pPr>
          </a:lstStyle>
          <a:p>
            <a:r>
              <a:rPr lang="en-US"/>
              <a:t>Exponential Smoothing</a:t>
            </a:r>
            <a:endParaRPr lang="en-US" dirty="0"/>
          </a:p>
        </p:txBody>
      </p:sp>
      <p:pic>
        <p:nvPicPr>
          <p:cNvPr id="6" name="Picture 5">
            <a:extLst>
              <a:ext uri="{FF2B5EF4-FFF2-40B4-BE49-F238E27FC236}">
                <a16:creationId xmlns:a16="http://schemas.microsoft.com/office/drawing/2014/main" id="{BE9C9B41-3DC3-423D-897D-AA0A8C901F00}"/>
              </a:ext>
            </a:extLst>
          </p:cNvPr>
          <p:cNvPicPr>
            <a:picLocks noChangeAspect="1"/>
          </p:cNvPicPr>
          <p:nvPr/>
        </p:nvPicPr>
        <p:blipFill>
          <a:blip r:embed="rId3"/>
          <a:stretch>
            <a:fillRect/>
          </a:stretch>
        </p:blipFill>
        <p:spPr>
          <a:xfrm>
            <a:off x="6581693" y="1158319"/>
            <a:ext cx="5349539" cy="4801229"/>
          </a:xfrm>
          <a:prstGeom prst="rect">
            <a:avLst/>
          </a:prstGeom>
        </p:spPr>
      </p:pic>
    </p:spTree>
    <p:extLst>
      <p:ext uri="{BB962C8B-B14F-4D97-AF65-F5344CB8AC3E}">
        <p14:creationId xmlns:p14="http://schemas.microsoft.com/office/powerpoint/2010/main" val="381681116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54B-87F8-4390-93DA-C888BADC64C8}"/>
              </a:ext>
            </a:extLst>
          </p:cNvPr>
          <p:cNvSpPr>
            <a:spLocks noGrp="1"/>
          </p:cNvSpPr>
          <p:nvPr>
            <p:ph type="title"/>
          </p:nvPr>
        </p:nvSpPr>
        <p:spPr>
          <a:xfrm>
            <a:off x="1238249" y="103517"/>
            <a:ext cx="9715500" cy="978486"/>
          </a:xfrm>
        </p:spPr>
        <p:txBody>
          <a:bodyPr/>
          <a:lstStyle/>
          <a:p>
            <a:r>
              <a:rPr lang="en-US"/>
              <a:t>Time Series Patterns &amp; Non-Stationarity Issues</a:t>
            </a:r>
            <a:endParaRPr lang="en-US" dirty="0"/>
          </a:p>
        </p:txBody>
      </p:sp>
      <p:sp>
        <p:nvSpPr>
          <p:cNvPr id="4" name="TextBox 3">
            <a:extLst>
              <a:ext uri="{FF2B5EF4-FFF2-40B4-BE49-F238E27FC236}">
                <a16:creationId xmlns:a16="http://schemas.microsoft.com/office/drawing/2014/main" id="{679EE53D-8A22-4882-B601-44354715853B}"/>
              </a:ext>
            </a:extLst>
          </p:cNvPr>
          <p:cNvSpPr txBox="1"/>
          <p:nvPr/>
        </p:nvSpPr>
        <p:spPr>
          <a:xfrm>
            <a:off x="9397042" y="6337540"/>
            <a:ext cx="2398143" cy="307777"/>
          </a:xfrm>
          <a:prstGeom prst="rect">
            <a:avLst/>
          </a:prstGeom>
          <a:noFill/>
        </p:spPr>
        <p:txBody>
          <a:bodyPr wrap="square" rtlCol="0">
            <a:spAutoFit/>
          </a:bodyPr>
          <a:lstStyle/>
          <a:p>
            <a:r>
              <a:rPr lang="en-US" sz="1400" i="1"/>
              <a:t>Source: medium.com</a:t>
            </a:r>
          </a:p>
        </p:txBody>
      </p:sp>
      <p:pic>
        <p:nvPicPr>
          <p:cNvPr id="1026" name="Picture 2">
            <a:extLst>
              <a:ext uri="{FF2B5EF4-FFF2-40B4-BE49-F238E27FC236}">
                <a16:creationId xmlns:a16="http://schemas.microsoft.com/office/drawing/2014/main" id="{7EBEEF53-ACCF-4172-9E23-85C0DE30B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934" y="1615590"/>
            <a:ext cx="8545578" cy="38330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FAF101B-F307-44D3-82F5-BD874AB9E111}"/>
              </a:ext>
            </a:extLst>
          </p:cNvPr>
          <p:cNvSpPr/>
          <p:nvPr/>
        </p:nvSpPr>
        <p:spPr>
          <a:xfrm>
            <a:off x="6308035" y="3790122"/>
            <a:ext cx="291548" cy="894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111911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54B-87F8-4390-93DA-C888BADC64C8}"/>
              </a:ext>
            </a:extLst>
          </p:cNvPr>
          <p:cNvSpPr>
            <a:spLocks noGrp="1"/>
          </p:cNvSpPr>
          <p:nvPr>
            <p:ph type="title"/>
          </p:nvPr>
        </p:nvSpPr>
        <p:spPr>
          <a:xfrm>
            <a:off x="1238249" y="103517"/>
            <a:ext cx="9715500" cy="978486"/>
          </a:xfrm>
        </p:spPr>
        <p:txBody>
          <a:bodyPr/>
          <a:lstStyle/>
          <a:p>
            <a:r>
              <a:rPr lang="en-US"/>
              <a:t>Seasonal Patterns in Practice</a:t>
            </a:r>
            <a:endParaRPr lang="en-US" dirty="0"/>
          </a:p>
        </p:txBody>
      </p:sp>
      <p:sp>
        <p:nvSpPr>
          <p:cNvPr id="3" name="Rectangle 2">
            <a:extLst>
              <a:ext uri="{FF2B5EF4-FFF2-40B4-BE49-F238E27FC236}">
                <a16:creationId xmlns:a16="http://schemas.microsoft.com/office/drawing/2014/main" id="{DFAF101B-F307-44D3-82F5-BD874AB9E111}"/>
              </a:ext>
            </a:extLst>
          </p:cNvPr>
          <p:cNvSpPr/>
          <p:nvPr/>
        </p:nvSpPr>
        <p:spPr>
          <a:xfrm>
            <a:off x="6308035" y="3790122"/>
            <a:ext cx="291548" cy="894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9E59111-37A4-40EA-AD89-8DC7859164F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36437" y="1082003"/>
            <a:ext cx="6943195" cy="5261753"/>
          </a:xfrm>
          <a:prstGeom prst="rect">
            <a:avLst/>
          </a:prstGeom>
        </p:spPr>
      </p:pic>
    </p:spTree>
    <p:extLst>
      <p:ext uri="{BB962C8B-B14F-4D97-AF65-F5344CB8AC3E}">
        <p14:creationId xmlns:p14="http://schemas.microsoft.com/office/powerpoint/2010/main" val="60669905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Modeling Seasonality</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lvl="1">
              <a:lnSpc>
                <a:spcPct val="150000"/>
              </a:lnSpc>
            </a:pPr>
            <a:r>
              <a:rPr lang="en-US" sz="2400"/>
              <a:t>Binary tries to capture every single phenomenon</a:t>
            </a:r>
          </a:p>
          <a:p>
            <a:pPr lvl="1">
              <a:lnSpc>
                <a:spcPct val="150000"/>
              </a:lnSpc>
            </a:pPr>
            <a:r>
              <a:rPr lang="en-US" sz="2400"/>
              <a:t>Trigonometric models a cycle : much more parsimonious</a:t>
            </a:r>
            <a:endParaRPr lang="en-US" sz="2400" dirty="0"/>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p:pic>
        <p:nvPicPr>
          <p:cNvPr id="6" name="Picture 5">
            <a:extLst>
              <a:ext uri="{FF2B5EF4-FFF2-40B4-BE49-F238E27FC236}">
                <a16:creationId xmlns:a16="http://schemas.microsoft.com/office/drawing/2014/main" id="{BC9F3B47-4FB7-4FB0-8377-1E3A5033892C}"/>
              </a:ext>
            </a:extLst>
          </p:cNvPr>
          <p:cNvPicPr/>
          <p:nvPr/>
        </p:nvPicPr>
        <p:blipFill>
          <a:blip r:embed="rId2"/>
          <a:stretch>
            <a:fillRect/>
          </a:stretch>
        </p:blipFill>
        <p:spPr>
          <a:xfrm>
            <a:off x="2348584" y="2812941"/>
            <a:ext cx="7494831" cy="3568194"/>
          </a:xfrm>
          <a:prstGeom prst="rect">
            <a:avLst/>
          </a:prstGeom>
        </p:spPr>
      </p:pic>
      <p:sp>
        <p:nvSpPr>
          <p:cNvPr id="2" name="Rectangle 1">
            <a:extLst>
              <a:ext uri="{FF2B5EF4-FFF2-40B4-BE49-F238E27FC236}">
                <a16:creationId xmlns:a16="http://schemas.microsoft.com/office/drawing/2014/main" id="{79B223AD-74B5-4AE4-B322-07556CD635DD}"/>
              </a:ext>
            </a:extLst>
          </p:cNvPr>
          <p:cNvSpPr/>
          <p:nvPr/>
        </p:nvSpPr>
        <p:spPr>
          <a:xfrm>
            <a:off x="2239617" y="4207565"/>
            <a:ext cx="337931" cy="536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2A6CC6C-16CF-44E6-BD43-4A3844D8E6E1}"/>
              </a:ext>
            </a:extLst>
          </p:cNvPr>
          <p:cNvSpPr/>
          <p:nvPr/>
        </p:nvSpPr>
        <p:spPr>
          <a:xfrm>
            <a:off x="6215270" y="4207565"/>
            <a:ext cx="265043" cy="589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143680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Statistical Trade-Offs</a:t>
            </a:r>
            <a:endParaRPr lang="en-US" dirty="0"/>
          </a:p>
        </p:txBody>
      </p:sp>
      <p:cxnSp>
        <p:nvCxnSpPr>
          <p:cNvPr id="32" name="Straight Arrow Connector 31">
            <a:extLst>
              <a:ext uri="{FF2B5EF4-FFF2-40B4-BE49-F238E27FC236}">
                <a16:creationId xmlns:a16="http://schemas.microsoft.com/office/drawing/2014/main" id="{330803ED-47D2-4076-BAAC-A60A4CDA6BE5}"/>
              </a:ext>
            </a:extLst>
          </p:cNvPr>
          <p:cNvCxnSpPr/>
          <p:nvPr/>
        </p:nvCxnSpPr>
        <p:spPr>
          <a:xfrm flipV="1">
            <a:off x="3894080" y="1768042"/>
            <a:ext cx="0" cy="4114004"/>
          </a:xfrm>
          <a:prstGeom prst="straightConnector1">
            <a:avLst/>
          </a:prstGeom>
          <a:noFill/>
          <a:ln w="9525" cap="flat" cmpd="sng" algn="ctr">
            <a:solidFill>
              <a:srgbClr val="2980B9">
                <a:shade val="95000"/>
                <a:satMod val="105000"/>
              </a:srgbClr>
            </a:solidFill>
            <a:prstDash val="solid"/>
            <a:tailEnd type="triangle"/>
          </a:ln>
          <a:effectLst/>
        </p:spPr>
      </p:cxnSp>
      <p:cxnSp>
        <p:nvCxnSpPr>
          <p:cNvPr id="33" name="Straight Connector 32">
            <a:extLst>
              <a:ext uri="{FF2B5EF4-FFF2-40B4-BE49-F238E27FC236}">
                <a16:creationId xmlns:a16="http://schemas.microsoft.com/office/drawing/2014/main" id="{066BFD9F-85DB-4CB4-AFC4-89B267863E7D}"/>
              </a:ext>
            </a:extLst>
          </p:cNvPr>
          <p:cNvCxnSpPr>
            <a:cxnSpLocks/>
          </p:cNvCxnSpPr>
          <p:nvPr/>
        </p:nvCxnSpPr>
        <p:spPr>
          <a:xfrm>
            <a:off x="4105330" y="6093296"/>
            <a:ext cx="4105656" cy="0"/>
          </a:xfrm>
          <a:prstGeom prst="line">
            <a:avLst/>
          </a:prstGeom>
          <a:noFill/>
          <a:ln w="9525" cap="flat" cmpd="sng" algn="ctr">
            <a:solidFill>
              <a:srgbClr val="2980B9">
                <a:shade val="95000"/>
                <a:satMod val="105000"/>
              </a:srgbClr>
            </a:solidFill>
            <a:prstDash val="solid"/>
            <a:tailEnd type="triangle"/>
          </a:ln>
          <a:effectLst/>
        </p:spPr>
      </p:cxnSp>
      <p:sp>
        <p:nvSpPr>
          <p:cNvPr id="34" name="TextBox 33">
            <a:extLst>
              <a:ext uri="{FF2B5EF4-FFF2-40B4-BE49-F238E27FC236}">
                <a16:creationId xmlns:a16="http://schemas.microsoft.com/office/drawing/2014/main" id="{6EAA2599-37B8-4CB7-9FD2-6C228EC6B31B}"/>
              </a:ext>
            </a:extLst>
          </p:cNvPr>
          <p:cNvSpPr txBox="1"/>
          <p:nvPr/>
        </p:nvSpPr>
        <p:spPr>
          <a:xfrm>
            <a:off x="4449447" y="6042356"/>
            <a:ext cx="1364604" cy="461665"/>
          </a:xfrm>
          <a:prstGeom prst="rect">
            <a:avLst/>
          </a:prstGeom>
          <a:noFill/>
        </p:spPr>
        <p:txBody>
          <a:bodyPr wrap="none" rtlCol="0" anchor="ctr">
            <a:spAutoFit/>
          </a:bodyPr>
          <a:lstStyle/>
          <a:p>
            <a:pPr algn="ctr" defTabSz="914354"/>
            <a:r>
              <a:rPr lang="en-US" sz="2400">
                <a:solidFill>
                  <a:srgbClr val="95A5A6"/>
                </a:solidFill>
                <a:latin typeface="Calibri"/>
              </a:rPr>
              <a:t>Flexibility</a:t>
            </a:r>
          </a:p>
        </p:txBody>
      </p:sp>
      <p:sp>
        <p:nvSpPr>
          <p:cNvPr id="35" name="TextBox 34">
            <a:extLst>
              <a:ext uri="{FF2B5EF4-FFF2-40B4-BE49-F238E27FC236}">
                <a16:creationId xmlns:a16="http://schemas.microsoft.com/office/drawing/2014/main" id="{0B46049D-E4E7-40AA-8CC2-DBE1F81B1C29}"/>
              </a:ext>
            </a:extLst>
          </p:cNvPr>
          <p:cNvSpPr txBox="1"/>
          <p:nvPr/>
        </p:nvSpPr>
        <p:spPr>
          <a:xfrm>
            <a:off x="6393268" y="6042356"/>
            <a:ext cx="1582614" cy="461665"/>
          </a:xfrm>
          <a:prstGeom prst="rect">
            <a:avLst/>
          </a:prstGeom>
          <a:noFill/>
        </p:spPr>
        <p:txBody>
          <a:bodyPr wrap="none" rtlCol="0" anchor="ctr">
            <a:spAutoFit/>
          </a:bodyPr>
          <a:lstStyle/>
          <a:p>
            <a:pPr algn="ctr" defTabSz="914354"/>
            <a:r>
              <a:rPr lang="en-US" sz="2400">
                <a:solidFill>
                  <a:srgbClr val="95A5A6"/>
                </a:solidFill>
                <a:latin typeface="Calibri"/>
              </a:rPr>
              <a:t>Complexity</a:t>
            </a:r>
          </a:p>
        </p:txBody>
      </p:sp>
      <p:sp>
        <p:nvSpPr>
          <p:cNvPr id="36" name="TextBox 35">
            <a:extLst>
              <a:ext uri="{FF2B5EF4-FFF2-40B4-BE49-F238E27FC236}">
                <a16:creationId xmlns:a16="http://schemas.microsoft.com/office/drawing/2014/main" id="{88D0A0E4-E6AE-4DD2-8769-B4BFD4CC4006}"/>
              </a:ext>
            </a:extLst>
          </p:cNvPr>
          <p:cNvSpPr txBox="1"/>
          <p:nvPr/>
        </p:nvSpPr>
        <p:spPr>
          <a:xfrm rot="16200000">
            <a:off x="2746526" y="4620325"/>
            <a:ext cx="1726627" cy="461665"/>
          </a:xfrm>
          <a:prstGeom prst="rect">
            <a:avLst/>
          </a:prstGeom>
          <a:noFill/>
        </p:spPr>
        <p:txBody>
          <a:bodyPr wrap="none" rtlCol="0" anchor="ctr">
            <a:spAutoFit/>
          </a:bodyPr>
          <a:lstStyle/>
          <a:p>
            <a:pPr algn="ctr" defTabSz="914354"/>
            <a:r>
              <a:rPr lang="en-US" sz="2400">
                <a:solidFill>
                  <a:srgbClr val="95A5A6"/>
                </a:solidFill>
                <a:latin typeface="Calibri"/>
              </a:rPr>
              <a:t>Rosbustness</a:t>
            </a:r>
          </a:p>
        </p:txBody>
      </p:sp>
      <p:sp>
        <p:nvSpPr>
          <p:cNvPr id="37" name="TextBox 36">
            <a:extLst>
              <a:ext uri="{FF2B5EF4-FFF2-40B4-BE49-F238E27FC236}">
                <a16:creationId xmlns:a16="http://schemas.microsoft.com/office/drawing/2014/main" id="{ACA72D26-B8C0-4CB6-A398-FAD898CCA4A6}"/>
              </a:ext>
            </a:extLst>
          </p:cNvPr>
          <p:cNvSpPr txBox="1"/>
          <p:nvPr/>
        </p:nvSpPr>
        <p:spPr>
          <a:xfrm rot="16200000">
            <a:off x="2936701" y="2568098"/>
            <a:ext cx="1302088" cy="461665"/>
          </a:xfrm>
          <a:prstGeom prst="rect">
            <a:avLst/>
          </a:prstGeom>
          <a:noFill/>
        </p:spPr>
        <p:txBody>
          <a:bodyPr wrap="none" rtlCol="0" anchor="ctr">
            <a:spAutoFit/>
          </a:bodyPr>
          <a:lstStyle/>
          <a:p>
            <a:pPr algn="ctr" defTabSz="914354"/>
            <a:r>
              <a:rPr lang="en-US" sz="2400">
                <a:solidFill>
                  <a:srgbClr val="95A5A6"/>
                </a:solidFill>
                <a:latin typeface="Calibri"/>
              </a:rPr>
              <a:t>Accuracy</a:t>
            </a:r>
          </a:p>
        </p:txBody>
      </p:sp>
      <p:sp>
        <p:nvSpPr>
          <p:cNvPr id="38" name="TextBox 37">
            <a:extLst>
              <a:ext uri="{FF2B5EF4-FFF2-40B4-BE49-F238E27FC236}">
                <a16:creationId xmlns:a16="http://schemas.microsoft.com/office/drawing/2014/main" id="{B198F194-6932-4935-87D9-32B7D0CCCA19}"/>
              </a:ext>
            </a:extLst>
          </p:cNvPr>
          <p:cNvSpPr txBox="1"/>
          <p:nvPr/>
        </p:nvSpPr>
        <p:spPr>
          <a:xfrm>
            <a:off x="5441075" y="1146068"/>
            <a:ext cx="1430264" cy="461665"/>
          </a:xfrm>
          <a:prstGeom prst="rect">
            <a:avLst/>
          </a:prstGeom>
          <a:noFill/>
        </p:spPr>
        <p:txBody>
          <a:bodyPr wrap="none" rtlCol="0" anchor="ctr">
            <a:spAutoFit/>
          </a:bodyPr>
          <a:lstStyle/>
          <a:p>
            <a:pPr algn="ctr" defTabSz="914354"/>
            <a:r>
              <a:rPr lang="en-US" sz="2400" cap="all">
                <a:solidFill>
                  <a:srgbClr val="95A5A6"/>
                </a:solidFill>
                <a:latin typeface="Calibri"/>
              </a:rPr>
              <a:t>Features</a:t>
            </a:r>
          </a:p>
        </p:txBody>
      </p:sp>
      <p:sp>
        <p:nvSpPr>
          <p:cNvPr id="39" name="TextBox 38">
            <a:extLst>
              <a:ext uri="{FF2B5EF4-FFF2-40B4-BE49-F238E27FC236}">
                <a16:creationId xmlns:a16="http://schemas.microsoft.com/office/drawing/2014/main" id="{64B077D3-714E-45BB-B471-EA50E9449AA3}"/>
              </a:ext>
            </a:extLst>
          </p:cNvPr>
          <p:cNvSpPr txBox="1"/>
          <p:nvPr/>
        </p:nvSpPr>
        <p:spPr>
          <a:xfrm rot="5400000">
            <a:off x="7473628" y="3594212"/>
            <a:ext cx="2261260" cy="461665"/>
          </a:xfrm>
          <a:prstGeom prst="rect">
            <a:avLst/>
          </a:prstGeom>
          <a:noFill/>
        </p:spPr>
        <p:txBody>
          <a:bodyPr wrap="none" rtlCol="0" anchor="ctr">
            <a:spAutoFit/>
          </a:bodyPr>
          <a:lstStyle/>
          <a:p>
            <a:pPr algn="ctr" defTabSz="914354"/>
            <a:r>
              <a:rPr lang="en-US" sz="2400" cap="all">
                <a:solidFill>
                  <a:srgbClr val="95A5A6"/>
                </a:solidFill>
                <a:latin typeface="Calibri"/>
              </a:rPr>
              <a:t>Performances</a:t>
            </a:r>
          </a:p>
        </p:txBody>
      </p:sp>
      <p:sp>
        <p:nvSpPr>
          <p:cNvPr id="40" name="Rectangle: Rounded Corners 39">
            <a:extLst>
              <a:ext uri="{FF2B5EF4-FFF2-40B4-BE49-F238E27FC236}">
                <a16:creationId xmlns:a16="http://schemas.microsoft.com/office/drawing/2014/main" id="{52775C81-9963-40B9-8B0F-779F0CCBE560}"/>
              </a:ext>
            </a:extLst>
          </p:cNvPr>
          <p:cNvSpPr/>
          <p:nvPr/>
        </p:nvSpPr>
        <p:spPr>
          <a:xfrm>
            <a:off x="4105330" y="1772816"/>
            <a:ext cx="1928900" cy="1944216"/>
          </a:xfrm>
          <a:prstGeom prst="roundRect">
            <a:avLst>
              <a:gd name="adj" fmla="val 7480"/>
            </a:avLst>
          </a:prstGeom>
          <a:solidFill>
            <a:srgbClr val="16A085"/>
          </a:solidFill>
          <a:ln w="25400" cap="flat" cmpd="sng" algn="ctr">
            <a:no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1" name="Rectangle: Rounded Corners 40">
            <a:extLst>
              <a:ext uri="{FF2B5EF4-FFF2-40B4-BE49-F238E27FC236}">
                <a16:creationId xmlns:a16="http://schemas.microsoft.com/office/drawing/2014/main" id="{62127B44-9EE3-4C40-961A-D366978BE2D8}"/>
              </a:ext>
            </a:extLst>
          </p:cNvPr>
          <p:cNvSpPr/>
          <p:nvPr/>
        </p:nvSpPr>
        <p:spPr>
          <a:xfrm>
            <a:off x="6282086" y="1772816"/>
            <a:ext cx="1928900" cy="1944216"/>
          </a:xfrm>
          <a:prstGeom prst="roundRect">
            <a:avLst>
              <a:gd name="adj" fmla="val 7480"/>
            </a:avLst>
          </a:prstGeom>
          <a:solidFill>
            <a:srgbClr val="9BBB59"/>
          </a:solidFill>
          <a:ln w="25400" cap="flat" cmpd="sng" algn="ctr">
            <a:no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2" name="Rectangle: Rounded Corners 41">
            <a:extLst>
              <a:ext uri="{FF2B5EF4-FFF2-40B4-BE49-F238E27FC236}">
                <a16:creationId xmlns:a16="http://schemas.microsoft.com/office/drawing/2014/main" id="{F9572E31-1E26-4A4B-903B-E33848865A41}"/>
              </a:ext>
            </a:extLst>
          </p:cNvPr>
          <p:cNvSpPr/>
          <p:nvPr/>
        </p:nvSpPr>
        <p:spPr>
          <a:xfrm>
            <a:off x="4105330" y="3933056"/>
            <a:ext cx="1928900" cy="1944216"/>
          </a:xfrm>
          <a:prstGeom prst="roundRect">
            <a:avLst>
              <a:gd name="adj" fmla="val 7480"/>
            </a:avLst>
          </a:prstGeom>
          <a:solidFill>
            <a:srgbClr val="F39C12"/>
          </a:solidFill>
          <a:ln w="25400" cap="flat" cmpd="sng" algn="ctr">
            <a:no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3" name="Rectangle: Rounded Corners 42">
            <a:extLst>
              <a:ext uri="{FF2B5EF4-FFF2-40B4-BE49-F238E27FC236}">
                <a16:creationId xmlns:a16="http://schemas.microsoft.com/office/drawing/2014/main" id="{8538E24F-3946-4018-92E7-1F92D3407182}"/>
              </a:ext>
            </a:extLst>
          </p:cNvPr>
          <p:cNvSpPr/>
          <p:nvPr/>
        </p:nvSpPr>
        <p:spPr>
          <a:xfrm>
            <a:off x="6282086" y="3933056"/>
            <a:ext cx="1928900" cy="1944216"/>
          </a:xfrm>
          <a:prstGeom prst="roundRect">
            <a:avLst>
              <a:gd name="adj" fmla="val 7480"/>
            </a:avLst>
          </a:prstGeom>
          <a:solidFill>
            <a:srgbClr val="C0392B"/>
          </a:solidFill>
          <a:ln w="25400" cap="flat" cmpd="sng" algn="ctr">
            <a:no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4" name="Oval 43">
            <a:extLst>
              <a:ext uri="{FF2B5EF4-FFF2-40B4-BE49-F238E27FC236}">
                <a16:creationId xmlns:a16="http://schemas.microsoft.com/office/drawing/2014/main" id="{57EF8F44-7614-4475-A17A-AD78EA9E15CE}"/>
              </a:ext>
            </a:extLst>
          </p:cNvPr>
          <p:cNvSpPr/>
          <p:nvPr/>
        </p:nvSpPr>
        <p:spPr>
          <a:xfrm>
            <a:off x="5546090" y="3212976"/>
            <a:ext cx="1224136" cy="1224136"/>
          </a:xfrm>
          <a:prstGeom prst="ellipse">
            <a:avLst/>
          </a:prstGeom>
          <a:solidFill>
            <a:sysClr val="window" lastClr="FFFFFF"/>
          </a:solidFill>
          <a:ln w="25400" cap="flat" cmpd="sng" algn="ctr">
            <a:no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45" name="Group 44">
            <a:extLst>
              <a:ext uri="{FF2B5EF4-FFF2-40B4-BE49-F238E27FC236}">
                <a16:creationId xmlns:a16="http://schemas.microsoft.com/office/drawing/2014/main" id="{42921E02-B706-43C6-A774-CA9AA157E5D8}"/>
              </a:ext>
            </a:extLst>
          </p:cNvPr>
          <p:cNvGrpSpPr/>
          <p:nvPr/>
        </p:nvGrpSpPr>
        <p:grpSpPr>
          <a:xfrm>
            <a:off x="5609184" y="3281428"/>
            <a:ext cx="1094046" cy="1087234"/>
            <a:chOff x="5958986" y="3281428"/>
            <a:chExt cx="1094046" cy="1087234"/>
          </a:xfrm>
        </p:grpSpPr>
        <p:sp>
          <p:nvSpPr>
            <p:cNvPr id="46" name="Freeform: Shape 45">
              <a:extLst>
                <a:ext uri="{FF2B5EF4-FFF2-40B4-BE49-F238E27FC236}">
                  <a16:creationId xmlns:a16="http://schemas.microsoft.com/office/drawing/2014/main" id="{FA24C364-82DC-4993-AB40-2747DAEBEA31}"/>
                </a:ext>
              </a:extLst>
            </p:cNvPr>
            <p:cNvSpPr/>
            <p:nvPr/>
          </p:nvSpPr>
          <p:spPr>
            <a:xfrm>
              <a:off x="5958986" y="3933057"/>
              <a:ext cx="425047" cy="435605"/>
            </a:xfrm>
            <a:custGeom>
              <a:avLst/>
              <a:gdLst>
                <a:gd name="connsiteX0" fmla="*/ 0 w 425047"/>
                <a:gd name="connsiteY0" fmla="*/ 0 h 435605"/>
                <a:gd name="connsiteX1" fmla="*/ 280765 w 425047"/>
                <a:gd name="connsiteY1" fmla="*/ 0 h 435605"/>
                <a:gd name="connsiteX2" fmla="*/ 425047 w 425047"/>
                <a:gd name="connsiteY2" fmla="*/ 144282 h 435605"/>
                <a:gd name="connsiteX3" fmla="*/ 425047 w 425047"/>
                <a:gd name="connsiteY3" fmla="*/ 435605 h 435605"/>
                <a:gd name="connsiteX4" fmla="*/ 329859 w 425047"/>
                <a:gd name="connsiteY4" fmla="*/ 406057 h 435605"/>
                <a:gd name="connsiteX5" fmla="*/ 446 w 425047"/>
                <a:gd name="connsiteY5" fmla="*/ 4427 h 43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5047" h="435605">
                  <a:moveTo>
                    <a:pt x="0" y="0"/>
                  </a:moveTo>
                  <a:lnTo>
                    <a:pt x="280765" y="0"/>
                  </a:lnTo>
                  <a:cubicBezTo>
                    <a:pt x="360450" y="0"/>
                    <a:pt x="425047" y="64597"/>
                    <a:pt x="425047" y="144282"/>
                  </a:cubicBezTo>
                  <a:lnTo>
                    <a:pt x="425047" y="435605"/>
                  </a:lnTo>
                  <a:lnTo>
                    <a:pt x="329859" y="406057"/>
                  </a:lnTo>
                  <a:cubicBezTo>
                    <a:pt x="162990" y="335477"/>
                    <a:pt x="37606" y="186020"/>
                    <a:pt x="446" y="4427"/>
                  </a:cubicBezTo>
                  <a:close/>
                </a:path>
              </a:pathLst>
            </a:custGeom>
            <a:solidFill>
              <a:srgbClr val="F39C12">
                <a:lumMod val="75000"/>
              </a:srgbClr>
            </a:solidFill>
            <a:ln w="25400" cap="flat" cmpd="sng" algn="ctr">
              <a:noFill/>
              <a:prstDash val="solid"/>
            </a:ln>
            <a:effectLst/>
          </p:spPr>
          <p:txBody>
            <a:bodyPr wrap="square" rtlCol="0" anchor="ctr">
              <a:noAutofit/>
            </a:bodyP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7" name="Freeform: Shape 46">
              <a:extLst>
                <a:ext uri="{FF2B5EF4-FFF2-40B4-BE49-F238E27FC236}">
                  <a16:creationId xmlns:a16="http://schemas.microsoft.com/office/drawing/2014/main" id="{082676C3-EEF2-418F-BE48-604F39EF3413}"/>
                </a:ext>
              </a:extLst>
            </p:cNvPr>
            <p:cNvSpPr/>
            <p:nvPr/>
          </p:nvSpPr>
          <p:spPr>
            <a:xfrm>
              <a:off x="6631888" y="3933057"/>
              <a:ext cx="421144" cy="434393"/>
            </a:xfrm>
            <a:custGeom>
              <a:avLst/>
              <a:gdLst>
                <a:gd name="connsiteX0" fmla="*/ 144282 w 421144"/>
                <a:gd name="connsiteY0" fmla="*/ 0 h 434393"/>
                <a:gd name="connsiteX1" fmla="*/ 421144 w 421144"/>
                <a:gd name="connsiteY1" fmla="*/ 0 h 434393"/>
                <a:gd name="connsiteX2" fmla="*/ 420698 w 421144"/>
                <a:gd name="connsiteY2" fmla="*/ 4427 h 434393"/>
                <a:gd name="connsiteX3" fmla="*/ 91285 w 421144"/>
                <a:gd name="connsiteY3" fmla="*/ 406057 h 434393"/>
                <a:gd name="connsiteX4" fmla="*/ 0 w 421144"/>
                <a:gd name="connsiteY4" fmla="*/ 434393 h 434393"/>
                <a:gd name="connsiteX5" fmla="*/ 0 w 421144"/>
                <a:gd name="connsiteY5" fmla="*/ 144282 h 434393"/>
                <a:gd name="connsiteX6" fmla="*/ 144282 w 421144"/>
                <a:gd name="connsiteY6" fmla="*/ 0 h 434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144" h="434393">
                  <a:moveTo>
                    <a:pt x="144282" y="0"/>
                  </a:moveTo>
                  <a:lnTo>
                    <a:pt x="421144" y="0"/>
                  </a:lnTo>
                  <a:lnTo>
                    <a:pt x="420698" y="4427"/>
                  </a:lnTo>
                  <a:cubicBezTo>
                    <a:pt x="383538" y="186020"/>
                    <a:pt x="258154" y="335477"/>
                    <a:pt x="91285" y="406057"/>
                  </a:cubicBezTo>
                  <a:lnTo>
                    <a:pt x="0" y="434393"/>
                  </a:lnTo>
                  <a:lnTo>
                    <a:pt x="0" y="144282"/>
                  </a:lnTo>
                  <a:cubicBezTo>
                    <a:pt x="0" y="64597"/>
                    <a:pt x="64597" y="0"/>
                    <a:pt x="144282" y="0"/>
                  </a:cubicBezTo>
                  <a:close/>
                </a:path>
              </a:pathLst>
            </a:custGeom>
            <a:solidFill>
              <a:srgbClr val="C0392B">
                <a:lumMod val="75000"/>
              </a:srgbClr>
            </a:solidFill>
            <a:ln w="25400" cap="flat" cmpd="sng" algn="ctr">
              <a:noFill/>
              <a:prstDash val="solid"/>
            </a:ln>
            <a:effectLst/>
          </p:spPr>
          <p:txBody>
            <a:bodyPr wrap="square" rtlCol="0" anchor="ctr">
              <a:noAutofit/>
            </a:bodyP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8" name="Freeform: Shape 47">
              <a:extLst>
                <a:ext uri="{FF2B5EF4-FFF2-40B4-BE49-F238E27FC236}">
                  <a16:creationId xmlns:a16="http://schemas.microsoft.com/office/drawing/2014/main" id="{81B9DA88-A21A-4B2D-A497-87DF9699F50B}"/>
                </a:ext>
              </a:extLst>
            </p:cNvPr>
            <p:cNvSpPr/>
            <p:nvPr/>
          </p:nvSpPr>
          <p:spPr>
            <a:xfrm>
              <a:off x="5958986" y="3281428"/>
              <a:ext cx="425047" cy="435605"/>
            </a:xfrm>
            <a:custGeom>
              <a:avLst/>
              <a:gdLst>
                <a:gd name="connsiteX0" fmla="*/ 425047 w 425047"/>
                <a:gd name="connsiteY0" fmla="*/ 0 h 435605"/>
                <a:gd name="connsiteX1" fmla="*/ 425047 w 425047"/>
                <a:gd name="connsiteY1" fmla="*/ 291323 h 435605"/>
                <a:gd name="connsiteX2" fmla="*/ 280765 w 425047"/>
                <a:gd name="connsiteY2" fmla="*/ 435605 h 435605"/>
                <a:gd name="connsiteX3" fmla="*/ 0 w 425047"/>
                <a:gd name="connsiteY3" fmla="*/ 435605 h 435605"/>
                <a:gd name="connsiteX4" fmla="*/ 446 w 425047"/>
                <a:gd name="connsiteY4" fmla="*/ 431178 h 435605"/>
                <a:gd name="connsiteX5" fmla="*/ 329859 w 425047"/>
                <a:gd name="connsiteY5" fmla="*/ 29549 h 43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5047" h="435605">
                  <a:moveTo>
                    <a:pt x="425047" y="0"/>
                  </a:moveTo>
                  <a:lnTo>
                    <a:pt x="425047" y="291323"/>
                  </a:lnTo>
                  <a:cubicBezTo>
                    <a:pt x="425047" y="371008"/>
                    <a:pt x="360450" y="435605"/>
                    <a:pt x="280765" y="435605"/>
                  </a:cubicBezTo>
                  <a:lnTo>
                    <a:pt x="0" y="435605"/>
                  </a:lnTo>
                  <a:lnTo>
                    <a:pt x="446" y="431178"/>
                  </a:lnTo>
                  <a:cubicBezTo>
                    <a:pt x="37606" y="249585"/>
                    <a:pt x="162990" y="100128"/>
                    <a:pt x="329859" y="29549"/>
                  </a:cubicBezTo>
                  <a:close/>
                </a:path>
              </a:pathLst>
            </a:custGeom>
            <a:solidFill>
              <a:srgbClr val="16A085">
                <a:lumMod val="75000"/>
              </a:srgbClr>
            </a:solidFill>
            <a:ln w="25400" cap="flat" cmpd="sng" algn="ctr">
              <a:noFill/>
              <a:prstDash val="solid"/>
            </a:ln>
            <a:effectLst/>
          </p:spPr>
          <p:txBody>
            <a:bodyPr wrap="square" rtlCol="0" anchor="ctr">
              <a:noAutofit/>
            </a:bodyP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9" name="Freeform: Shape 48">
              <a:extLst>
                <a:ext uri="{FF2B5EF4-FFF2-40B4-BE49-F238E27FC236}">
                  <a16:creationId xmlns:a16="http://schemas.microsoft.com/office/drawing/2014/main" id="{BC637CF1-BEF3-4F68-B2E6-2D653A0245C6}"/>
                </a:ext>
              </a:extLst>
            </p:cNvPr>
            <p:cNvSpPr/>
            <p:nvPr/>
          </p:nvSpPr>
          <p:spPr>
            <a:xfrm>
              <a:off x="6631888" y="3282640"/>
              <a:ext cx="421144" cy="434393"/>
            </a:xfrm>
            <a:custGeom>
              <a:avLst/>
              <a:gdLst>
                <a:gd name="connsiteX0" fmla="*/ 0 w 421144"/>
                <a:gd name="connsiteY0" fmla="*/ 0 h 434393"/>
                <a:gd name="connsiteX1" fmla="*/ 91285 w 421144"/>
                <a:gd name="connsiteY1" fmla="*/ 28337 h 434393"/>
                <a:gd name="connsiteX2" fmla="*/ 420698 w 421144"/>
                <a:gd name="connsiteY2" fmla="*/ 429966 h 434393"/>
                <a:gd name="connsiteX3" fmla="*/ 421144 w 421144"/>
                <a:gd name="connsiteY3" fmla="*/ 434393 h 434393"/>
                <a:gd name="connsiteX4" fmla="*/ 144282 w 421144"/>
                <a:gd name="connsiteY4" fmla="*/ 434393 h 434393"/>
                <a:gd name="connsiteX5" fmla="*/ 0 w 421144"/>
                <a:gd name="connsiteY5" fmla="*/ 290111 h 434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1144" h="434393">
                  <a:moveTo>
                    <a:pt x="0" y="0"/>
                  </a:moveTo>
                  <a:lnTo>
                    <a:pt x="91285" y="28337"/>
                  </a:lnTo>
                  <a:cubicBezTo>
                    <a:pt x="258154" y="98916"/>
                    <a:pt x="383538" y="248373"/>
                    <a:pt x="420698" y="429966"/>
                  </a:cubicBezTo>
                  <a:lnTo>
                    <a:pt x="421144" y="434393"/>
                  </a:lnTo>
                  <a:lnTo>
                    <a:pt x="144282" y="434393"/>
                  </a:lnTo>
                  <a:cubicBezTo>
                    <a:pt x="64597" y="434393"/>
                    <a:pt x="0" y="369796"/>
                    <a:pt x="0" y="290111"/>
                  </a:cubicBezTo>
                  <a:close/>
                </a:path>
              </a:pathLst>
            </a:custGeom>
            <a:solidFill>
              <a:srgbClr val="9BBB59">
                <a:lumMod val="75000"/>
              </a:srgbClr>
            </a:solidFill>
            <a:ln w="25400" cap="flat" cmpd="sng" algn="ctr">
              <a:noFill/>
              <a:prstDash val="solid"/>
            </a:ln>
            <a:effectLst/>
          </p:spPr>
          <p:txBody>
            <a:bodyPr wrap="square" rtlCol="0" anchor="ctr">
              <a:noAutofit/>
            </a:bodyP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0" name="Rectangle 49">
            <a:extLst>
              <a:ext uri="{FF2B5EF4-FFF2-40B4-BE49-F238E27FC236}">
                <a16:creationId xmlns:a16="http://schemas.microsoft.com/office/drawing/2014/main" id="{75635E4C-DB1B-454B-B6DB-1CAF5D6E2416}"/>
              </a:ext>
            </a:extLst>
          </p:cNvPr>
          <p:cNvSpPr/>
          <p:nvPr/>
        </p:nvSpPr>
        <p:spPr>
          <a:xfrm>
            <a:off x="8956900" y="2014099"/>
            <a:ext cx="2678088" cy="1342034"/>
          </a:xfrm>
          <a:prstGeom prst="rect">
            <a:avLst/>
          </a:prstGeom>
          <a:solidFill>
            <a:srgbClr val="95A5A6">
              <a:lumMod val="20000"/>
              <a:lumOff val="80000"/>
              <a:alpha val="40000"/>
            </a:srgbClr>
          </a:solidFill>
        </p:spPr>
        <p:txBody>
          <a:bodyPr wrap="square" lIns="182880" tIns="91440" rIns="182880" bIns="91440">
            <a:spAutoFit/>
          </a:bodyPr>
          <a:lstStyle/>
          <a:p>
            <a:pPr marL="0" marR="0" lvl="0" indent="0" defTabSz="914354" eaLnBrk="1" fontAlgn="auto" latinLnBrk="0" hangingPunct="1">
              <a:lnSpc>
                <a:spcPts val="1800"/>
              </a:lnSpc>
              <a:spcBef>
                <a:spcPts val="0"/>
              </a:spcBef>
              <a:spcAft>
                <a:spcPts val="1800"/>
              </a:spcAft>
              <a:buClrTx/>
              <a:buSzTx/>
              <a:buFontTx/>
              <a:buNone/>
              <a:tabLst/>
              <a:defRPr/>
            </a:pPr>
            <a:r>
              <a:rPr kumimoji="0" lang="en-US" sz="1800" b="1" i="0" u="none" strike="noStrike" kern="0" cap="none" spc="0" normalizeH="0" baseline="0" noProof="0">
                <a:ln>
                  <a:noFill/>
                </a:ln>
                <a:solidFill>
                  <a:srgbClr val="95A5A6">
                    <a:lumMod val="75000"/>
                  </a:srgbClr>
                </a:solidFill>
                <a:effectLst/>
                <a:uLnTx/>
                <a:uFillTx/>
                <a:latin typeface="Calibri"/>
              </a:rPr>
              <a:t>Complexity</a:t>
            </a:r>
            <a:r>
              <a:rPr kumimoji="0" lang="en-US" sz="1800" b="0" i="0" u="none" strike="noStrike" kern="0" cap="none" spc="0" normalizeH="0" baseline="0" noProof="0">
                <a:ln>
                  <a:noFill/>
                </a:ln>
                <a:solidFill>
                  <a:srgbClr val="95A5A6">
                    <a:lumMod val="75000"/>
                  </a:srgbClr>
                </a:solidFill>
                <a:effectLst/>
                <a:uLnTx/>
                <a:uFillTx/>
                <a:latin typeface="Calibri"/>
              </a:rPr>
              <a:t> </a:t>
            </a:r>
          </a:p>
          <a:p>
            <a:pPr marL="0" marR="0" lvl="0" indent="0" defTabSz="914354" eaLnBrk="1" fontAlgn="auto" latinLnBrk="0" hangingPunct="1">
              <a:lnSpc>
                <a:spcPts val="1800"/>
              </a:lnSpc>
              <a:spcBef>
                <a:spcPts val="0"/>
              </a:spcBef>
              <a:spcAft>
                <a:spcPts val="1800"/>
              </a:spcAft>
              <a:buClrTx/>
              <a:buSzTx/>
              <a:buFontTx/>
              <a:buNone/>
              <a:tabLst/>
              <a:defRPr/>
            </a:pPr>
            <a:r>
              <a:rPr lang="en-US" kern="0">
                <a:solidFill>
                  <a:srgbClr val="95A5A6">
                    <a:lumMod val="75000"/>
                  </a:srgbClr>
                </a:solidFill>
                <a:latin typeface="Calibri"/>
              </a:rPr>
              <a:t>C</a:t>
            </a:r>
            <a:r>
              <a:rPr kumimoji="0" lang="en-US" sz="1800" b="0" i="0" u="none" strike="noStrike" kern="0" cap="none" spc="0" normalizeH="0" baseline="0" noProof="0">
                <a:ln>
                  <a:noFill/>
                </a:ln>
                <a:solidFill>
                  <a:srgbClr val="95A5A6">
                    <a:lumMod val="75000"/>
                  </a:srgbClr>
                </a:solidFill>
                <a:effectLst/>
                <a:uLnTx/>
                <a:uFillTx/>
                <a:latin typeface="Calibri"/>
              </a:rPr>
              <a:t>apture a very particular, single, complex pattern</a:t>
            </a:r>
          </a:p>
        </p:txBody>
      </p:sp>
      <p:sp>
        <p:nvSpPr>
          <p:cNvPr id="51" name="Rectangle 50">
            <a:extLst>
              <a:ext uri="{FF2B5EF4-FFF2-40B4-BE49-F238E27FC236}">
                <a16:creationId xmlns:a16="http://schemas.microsoft.com/office/drawing/2014/main" id="{7F9821B9-433B-4F27-9547-A3167F045CDB}"/>
              </a:ext>
            </a:extLst>
          </p:cNvPr>
          <p:cNvSpPr/>
          <p:nvPr/>
        </p:nvSpPr>
        <p:spPr>
          <a:xfrm>
            <a:off x="8956900" y="4066327"/>
            <a:ext cx="2678088" cy="1342034"/>
          </a:xfrm>
          <a:prstGeom prst="rect">
            <a:avLst/>
          </a:prstGeom>
          <a:solidFill>
            <a:srgbClr val="95A5A6">
              <a:lumMod val="20000"/>
              <a:lumOff val="80000"/>
              <a:alpha val="40000"/>
            </a:srgbClr>
          </a:solidFill>
        </p:spPr>
        <p:txBody>
          <a:bodyPr wrap="square" lIns="182880" tIns="91440" rIns="182880" bIns="91440">
            <a:spAutoFit/>
          </a:bodyPr>
          <a:lstStyle/>
          <a:p>
            <a:pPr marL="0" marR="0" lvl="0" indent="0" defTabSz="914354" eaLnBrk="1" fontAlgn="auto" latinLnBrk="0" hangingPunct="1">
              <a:lnSpc>
                <a:spcPts val="1800"/>
              </a:lnSpc>
              <a:spcBef>
                <a:spcPts val="0"/>
              </a:spcBef>
              <a:spcAft>
                <a:spcPts val="1800"/>
              </a:spcAft>
              <a:buClrTx/>
              <a:buSzTx/>
              <a:buFontTx/>
              <a:buNone/>
              <a:tabLst/>
              <a:defRPr/>
            </a:pPr>
            <a:r>
              <a:rPr kumimoji="0" lang="en-US" sz="1800" b="1" i="0" u="none" strike="noStrike" kern="0" cap="none" spc="0" normalizeH="0" baseline="0" noProof="0">
                <a:ln>
                  <a:noFill/>
                </a:ln>
                <a:solidFill>
                  <a:srgbClr val="95A5A6">
                    <a:lumMod val="75000"/>
                  </a:srgbClr>
                </a:solidFill>
                <a:effectLst/>
                <a:uLnTx/>
                <a:uFillTx/>
                <a:latin typeface="Calibri"/>
              </a:rPr>
              <a:t>Flexibility</a:t>
            </a:r>
          </a:p>
          <a:p>
            <a:pPr marL="0" marR="0" lvl="0" indent="0" defTabSz="914354" eaLnBrk="1" fontAlgn="auto" latinLnBrk="0" hangingPunct="1">
              <a:lnSpc>
                <a:spcPts val="1800"/>
              </a:lnSpc>
              <a:spcBef>
                <a:spcPts val="0"/>
              </a:spcBef>
              <a:spcAft>
                <a:spcPts val="1800"/>
              </a:spcAft>
              <a:buClrTx/>
              <a:buSzTx/>
              <a:buFontTx/>
              <a:buNone/>
              <a:tabLst/>
              <a:defRPr/>
            </a:pPr>
            <a:r>
              <a:rPr lang="en-US" kern="0">
                <a:solidFill>
                  <a:srgbClr val="95A5A6">
                    <a:lumMod val="75000"/>
                  </a:srgbClr>
                </a:solidFill>
                <a:latin typeface="Calibri"/>
              </a:rPr>
              <a:t>C</a:t>
            </a:r>
            <a:r>
              <a:rPr kumimoji="0" lang="en-US" sz="1800" b="0" i="0" u="none" strike="noStrike" kern="0" cap="none" spc="0" normalizeH="0" baseline="0" noProof="0">
                <a:ln>
                  <a:noFill/>
                </a:ln>
                <a:solidFill>
                  <a:srgbClr val="95A5A6">
                    <a:lumMod val="75000"/>
                  </a:srgbClr>
                </a:solidFill>
                <a:effectLst/>
                <a:uLnTx/>
                <a:uFillTx/>
                <a:latin typeface="Calibri"/>
              </a:rPr>
              <a:t>apacity to handle different data patterns equally well</a:t>
            </a:r>
          </a:p>
        </p:txBody>
      </p:sp>
      <p:sp>
        <p:nvSpPr>
          <p:cNvPr id="52" name="Rectangle 51">
            <a:extLst>
              <a:ext uri="{FF2B5EF4-FFF2-40B4-BE49-F238E27FC236}">
                <a16:creationId xmlns:a16="http://schemas.microsoft.com/office/drawing/2014/main" id="{FC270489-BC37-42BF-B1D5-A46FFF4BD76F}"/>
              </a:ext>
            </a:extLst>
          </p:cNvPr>
          <p:cNvSpPr/>
          <p:nvPr/>
        </p:nvSpPr>
        <p:spPr>
          <a:xfrm>
            <a:off x="557013" y="1998315"/>
            <a:ext cx="2678088" cy="1572866"/>
          </a:xfrm>
          <a:prstGeom prst="rect">
            <a:avLst/>
          </a:prstGeom>
          <a:solidFill>
            <a:srgbClr val="95A5A6">
              <a:lumMod val="20000"/>
              <a:lumOff val="80000"/>
              <a:alpha val="40000"/>
            </a:srgbClr>
          </a:solidFill>
        </p:spPr>
        <p:txBody>
          <a:bodyPr wrap="square" lIns="182880" tIns="91440" rIns="182880" bIns="91440">
            <a:spAutoFit/>
          </a:bodyPr>
          <a:lstStyle/>
          <a:p>
            <a:pPr marL="0" marR="0" lvl="0" indent="0" defTabSz="914354" eaLnBrk="1" fontAlgn="auto" latinLnBrk="0" hangingPunct="1">
              <a:lnSpc>
                <a:spcPts val="1800"/>
              </a:lnSpc>
              <a:spcBef>
                <a:spcPts val="0"/>
              </a:spcBef>
              <a:spcAft>
                <a:spcPts val="1800"/>
              </a:spcAft>
              <a:buClrTx/>
              <a:buSzTx/>
              <a:buFontTx/>
              <a:buNone/>
              <a:tabLst/>
              <a:defRPr/>
            </a:pPr>
            <a:r>
              <a:rPr kumimoji="0" lang="en-US" sz="1800" b="1" i="0" u="none" strike="noStrike" kern="0" cap="none" spc="0" normalizeH="0" baseline="0" noProof="0">
                <a:ln>
                  <a:noFill/>
                </a:ln>
                <a:solidFill>
                  <a:srgbClr val="95A5A6">
                    <a:lumMod val="75000"/>
                  </a:srgbClr>
                </a:solidFill>
                <a:effectLst/>
                <a:uLnTx/>
                <a:uFillTx/>
                <a:latin typeface="Calibri"/>
              </a:rPr>
              <a:t>Accurate models  </a:t>
            </a:r>
            <a:r>
              <a:rPr kumimoji="0" lang="en-US" sz="1800" b="0" i="0" u="none" strike="noStrike" kern="0" cap="none" spc="0" normalizeH="0" baseline="0" noProof="0">
                <a:ln>
                  <a:noFill/>
                </a:ln>
                <a:solidFill>
                  <a:srgbClr val="95A5A6">
                    <a:lumMod val="75000"/>
                  </a:srgbClr>
                </a:solidFill>
                <a:effectLst/>
                <a:uLnTx/>
                <a:uFillTx/>
                <a:latin typeface="Calibri"/>
              </a:rPr>
              <a:t>perform well in specific situations</a:t>
            </a:r>
          </a:p>
          <a:p>
            <a:pPr marL="0" marR="0" lvl="0" indent="0" defTabSz="914354" eaLnBrk="1" fontAlgn="auto" latinLnBrk="0" hangingPunct="1">
              <a:lnSpc>
                <a:spcPts val="1800"/>
              </a:lnSpc>
              <a:spcBef>
                <a:spcPts val="0"/>
              </a:spcBef>
              <a:spcAft>
                <a:spcPts val="1800"/>
              </a:spcAft>
              <a:buClrTx/>
              <a:buSzTx/>
              <a:buFontTx/>
              <a:buNone/>
              <a:tabLst/>
              <a:defRPr/>
            </a:pPr>
            <a:r>
              <a:rPr lang="en-US" kern="0">
                <a:solidFill>
                  <a:srgbClr val="95A5A6">
                    <a:lumMod val="75000"/>
                  </a:srgbClr>
                </a:solidFill>
                <a:latin typeface="Calibri"/>
              </a:rPr>
              <a:t>Can</a:t>
            </a:r>
            <a:r>
              <a:rPr kumimoji="0" lang="en-US" sz="1800" b="0" i="0" u="none" strike="noStrike" kern="0" cap="none" spc="0" normalizeH="0" baseline="0" noProof="0">
                <a:ln>
                  <a:noFill/>
                </a:ln>
                <a:solidFill>
                  <a:srgbClr val="95A5A6">
                    <a:lumMod val="75000"/>
                  </a:srgbClr>
                </a:solidFill>
                <a:effectLst/>
                <a:uLnTx/>
                <a:uFillTx/>
                <a:latin typeface="Calibri"/>
              </a:rPr>
              <a:t> underperform severely in other</a:t>
            </a:r>
          </a:p>
        </p:txBody>
      </p:sp>
      <p:sp>
        <p:nvSpPr>
          <p:cNvPr id="53" name="Rectangle 52">
            <a:extLst>
              <a:ext uri="{FF2B5EF4-FFF2-40B4-BE49-F238E27FC236}">
                <a16:creationId xmlns:a16="http://schemas.microsoft.com/office/drawing/2014/main" id="{83723F97-9D76-42C4-9017-CA8D798E449A}"/>
              </a:ext>
            </a:extLst>
          </p:cNvPr>
          <p:cNvSpPr/>
          <p:nvPr/>
        </p:nvSpPr>
        <p:spPr>
          <a:xfrm>
            <a:off x="557013" y="4050543"/>
            <a:ext cx="2678088" cy="1803699"/>
          </a:xfrm>
          <a:prstGeom prst="rect">
            <a:avLst/>
          </a:prstGeom>
          <a:solidFill>
            <a:srgbClr val="95A5A6">
              <a:lumMod val="20000"/>
              <a:lumOff val="80000"/>
              <a:alpha val="40000"/>
            </a:srgbClr>
          </a:solidFill>
        </p:spPr>
        <p:txBody>
          <a:bodyPr wrap="square" lIns="182880" tIns="91440" rIns="182880" bIns="91440">
            <a:spAutoFit/>
          </a:bodyPr>
          <a:lstStyle/>
          <a:p>
            <a:pPr marL="0" marR="0" lvl="0" indent="0" defTabSz="914354" eaLnBrk="1" fontAlgn="auto" latinLnBrk="0" hangingPunct="1">
              <a:lnSpc>
                <a:spcPts val="1800"/>
              </a:lnSpc>
              <a:spcBef>
                <a:spcPts val="0"/>
              </a:spcBef>
              <a:spcAft>
                <a:spcPts val="1800"/>
              </a:spcAft>
              <a:buClrTx/>
              <a:buSzTx/>
              <a:buFontTx/>
              <a:buNone/>
              <a:tabLst/>
              <a:defRPr/>
            </a:pPr>
            <a:r>
              <a:rPr kumimoji="0" lang="en-US" sz="1800" b="1" i="0" u="none" strike="noStrike" kern="0" cap="none" spc="0" normalizeH="0" baseline="0" noProof="0">
                <a:ln>
                  <a:noFill/>
                </a:ln>
                <a:solidFill>
                  <a:srgbClr val="95A5A6">
                    <a:lumMod val="75000"/>
                  </a:srgbClr>
                </a:solidFill>
                <a:effectLst/>
                <a:uLnTx/>
                <a:uFillTx/>
                <a:latin typeface="Calibri"/>
              </a:rPr>
              <a:t>Robust models </a:t>
            </a:r>
          </a:p>
          <a:p>
            <a:pPr marL="0" marR="0" lvl="0" indent="0" defTabSz="914354" eaLnBrk="1" fontAlgn="auto" latinLnBrk="0" hangingPunct="1">
              <a:lnSpc>
                <a:spcPts val="1800"/>
              </a:lnSpc>
              <a:spcBef>
                <a:spcPts val="0"/>
              </a:spcBef>
              <a:spcAft>
                <a:spcPts val="1800"/>
              </a:spcAft>
              <a:buClrTx/>
              <a:buSzTx/>
              <a:buFontTx/>
              <a:buNone/>
              <a:tabLst/>
              <a:defRPr/>
            </a:pPr>
            <a:r>
              <a:rPr kumimoji="0" lang="en-US" sz="1800" b="0" i="0" u="none" strike="noStrike" kern="0" cap="none" spc="0" normalizeH="0" baseline="0" noProof="0">
                <a:ln>
                  <a:noFill/>
                </a:ln>
                <a:solidFill>
                  <a:srgbClr val="95A5A6">
                    <a:lumMod val="75000"/>
                  </a:srgbClr>
                </a:solidFill>
                <a:effectLst/>
                <a:uLnTx/>
                <a:uFillTx/>
                <a:latin typeface="Calibri"/>
              </a:rPr>
              <a:t>perform reasonably well on average</a:t>
            </a:r>
          </a:p>
          <a:p>
            <a:pPr marL="0" marR="0" lvl="0" indent="0" defTabSz="914354" eaLnBrk="1" fontAlgn="auto" latinLnBrk="0" hangingPunct="1">
              <a:lnSpc>
                <a:spcPts val="1800"/>
              </a:lnSpc>
              <a:spcBef>
                <a:spcPts val="0"/>
              </a:spcBef>
              <a:spcAft>
                <a:spcPts val="1800"/>
              </a:spcAft>
              <a:buClrTx/>
              <a:buSzTx/>
              <a:buFontTx/>
              <a:buNone/>
              <a:tabLst/>
              <a:defRPr/>
            </a:pPr>
            <a:r>
              <a:rPr lang="en-US" kern="0">
                <a:solidFill>
                  <a:srgbClr val="95A5A6">
                    <a:lumMod val="75000"/>
                  </a:srgbClr>
                </a:solidFill>
                <a:latin typeface="Calibri"/>
              </a:rPr>
              <a:t>Limited risk of underperformance</a:t>
            </a:r>
            <a:endParaRPr kumimoji="0" lang="en-US" sz="1800" b="0" i="0" u="none" strike="noStrike" kern="0" cap="none" spc="0" normalizeH="0" baseline="0" noProof="0">
              <a:ln>
                <a:noFill/>
              </a:ln>
              <a:solidFill>
                <a:srgbClr val="95A5A6">
                  <a:lumMod val="75000"/>
                </a:srgbClr>
              </a:solidFill>
              <a:effectLst/>
              <a:uLnTx/>
              <a:uFillTx/>
              <a:latin typeface="Calibri"/>
            </a:endParaRPr>
          </a:p>
        </p:txBody>
      </p:sp>
      <p:pic>
        <p:nvPicPr>
          <p:cNvPr id="54" name="Graphic 53">
            <a:extLst>
              <a:ext uri="{FF2B5EF4-FFF2-40B4-BE49-F238E27FC236}">
                <a16:creationId xmlns:a16="http://schemas.microsoft.com/office/drawing/2014/main" id="{C81C989C-8406-4563-A6BE-FCF85AC043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612580" y="4523199"/>
            <a:ext cx="914400" cy="763929"/>
          </a:xfrm>
          <a:prstGeom prst="rect">
            <a:avLst/>
          </a:prstGeom>
        </p:spPr>
      </p:pic>
      <p:pic>
        <p:nvPicPr>
          <p:cNvPr id="55" name="Graphic 54">
            <a:extLst>
              <a:ext uri="{FF2B5EF4-FFF2-40B4-BE49-F238E27FC236}">
                <a16:creationId xmlns:a16="http://schemas.microsoft.com/office/drawing/2014/main" id="{D9430A98-8343-477A-B0F1-4D5DE7A72F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789336" y="2340478"/>
            <a:ext cx="914400" cy="808892"/>
          </a:xfrm>
          <a:prstGeom prst="rect">
            <a:avLst/>
          </a:prstGeom>
        </p:spPr>
      </p:pic>
      <p:pic>
        <p:nvPicPr>
          <p:cNvPr id="56" name="Graphic 55">
            <a:extLst>
              <a:ext uri="{FF2B5EF4-FFF2-40B4-BE49-F238E27FC236}">
                <a16:creationId xmlns:a16="http://schemas.microsoft.com/office/drawing/2014/main" id="{A0D62B4A-3F70-4E16-8244-6BA75F1E8F0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789336" y="4541749"/>
            <a:ext cx="914400" cy="726830"/>
          </a:xfrm>
          <a:prstGeom prst="rect">
            <a:avLst/>
          </a:prstGeom>
        </p:spPr>
      </p:pic>
      <p:pic>
        <p:nvPicPr>
          <p:cNvPr id="58" name="Graphic 57">
            <a:extLst>
              <a:ext uri="{FF2B5EF4-FFF2-40B4-BE49-F238E27FC236}">
                <a16:creationId xmlns:a16="http://schemas.microsoft.com/office/drawing/2014/main" id="{E0ED84B6-1DD3-4D8A-9F35-CFB0F4C8BAB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4629046" y="2497128"/>
            <a:ext cx="914400" cy="416688"/>
          </a:xfrm>
          <a:prstGeom prst="rect">
            <a:avLst/>
          </a:prstGeom>
        </p:spPr>
      </p:pic>
      <p:sp>
        <p:nvSpPr>
          <p:cNvPr id="29" name="Subtitle 2">
            <a:extLst>
              <a:ext uri="{FF2B5EF4-FFF2-40B4-BE49-F238E27FC236}">
                <a16:creationId xmlns:a16="http://schemas.microsoft.com/office/drawing/2014/main" id="{298A46B8-FACB-4943-9C42-1881A9FE9A01}"/>
              </a:ext>
            </a:extLst>
          </p:cNvPr>
          <p:cNvSpPr txBox="1">
            <a:spLocks/>
          </p:cNvSpPr>
          <p:nvPr/>
        </p:nvSpPr>
        <p:spPr>
          <a:xfrm>
            <a:off x="836882" y="813935"/>
            <a:ext cx="2398219" cy="954107"/>
          </a:xfrm>
          <a:prstGeom prst="rect">
            <a:avLst/>
          </a:prstGeom>
        </p:spPr>
        <p:txBody>
          <a:bodyPr vert="horz" wrap="square" lIns="91440" tIns="45720" rIns="91440" bIns="45720" rtlCol="0">
            <a:spAutoFit/>
          </a:bodyPr>
          <a:lstStyle>
            <a:lvl1pPr marL="0" indent="0" algn="r" defTabSz="914354" rtl="0" eaLnBrk="1" latinLnBrk="0" hangingPunct="1">
              <a:spcBef>
                <a:spcPct val="20000"/>
              </a:spcBef>
              <a:buFont typeface="Arial" pitchFamily="34" charset="0"/>
              <a:buNone/>
              <a:defRPr sz="2800" kern="120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0" marR="0" lvl="0" indent="0" algn="ct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a:ln>
                  <a:noFill/>
                </a:ln>
                <a:solidFill>
                  <a:srgbClr val="2980B9"/>
                </a:solidFill>
                <a:effectLst/>
                <a:uLnTx/>
                <a:uFillTx/>
                <a:latin typeface="Open Sans" panose="020B0606030504020204" pitchFamily="34" charset="0"/>
              </a:rPr>
              <a:t>Data-driven decision</a:t>
            </a:r>
          </a:p>
        </p:txBody>
      </p:sp>
    </p:spTree>
    <p:extLst>
      <p:ext uri="{BB962C8B-B14F-4D97-AF65-F5344CB8AC3E}">
        <p14:creationId xmlns:p14="http://schemas.microsoft.com/office/powerpoint/2010/main" val="188616410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Models Selection</a:t>
            </a:r>
            <a:endParaRPr lang="en-US" dirty="0"/>
          </a:p>
        </p:txBody>
      </p:sp>
      <p:graphicFrame>
        <p:nvGraphicFramePr>
          <p:cNvPr id="20" name="Diagram 19">
            <a:extLst>
              <a:ext uri="{FF2B5EF4-FFF2-40B4-BE49-F238E27FC236}">
                <a16:creationId xmlns:a16="http://schemas.microsoft.com/office/drawing/2014/main" id="{1527D356-431B-441E-AF00-F560C773245B}"/>
              </a:ext>
            </a:extLst>
          </p:cNvPr>
          <p:cNvGraphicFramePr/>
          <p:nvPr>
            <p:extLst>
              <p:ext uri="{D42A27DB-BD31-4B8C-83A1-F6EECF244321}">
                <p14:modId xmlns:p14="http://schemas.microsoft.com/office/powerpoint/2010/main" val="3582039411"/>
              </p:ext>
            </p:extLst>
          </p:nvPr>
        </p:nvGraphicFramePr>
        <p:xfrm>
          <a:off x="1636643" y="1039214"/>
          <a:ext cx="8390835" cy="5553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5" name="Graphic 24">
            <a:extLst>
              <a:ext uri="{FF2B5EF4-FFF2-40B4-BE49-F238E27FC236}">
                <a16:creationId xmlns:a16="http://schemas.microsoft.com/office/drawing/2014/main" id="{0D2A1E64-9BD5-4F3A-BE22-3DCF098FB5D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717481" y="2160103"/>
            <a:ext cx="741336" cy="963737"/>
          </a:xfrm>
          <a:prstGeom prst="rect">
            <a:avLst/>
          </a:prstGeom>
        </p:spPr>
      </p:pic>
      <p:pic>
        <p:nvPicPr>
          <p:cNvPr id="26" name="Graphic 25">
            <a:extLst>
              <a:ext uri="{FF2B5EF4-FFF2-40B4-BE49-F238E27FC236}">
                <a16:creationId xmlns:a16="http://schemas.microsoft.com/office/drawing/2014/main" id="{BB5A180E-7EDF-4060-8C4D-F22DCAC362A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5440532" y="1803877"/>
            <a:ext cx="741336" cy="712452"/>
          </a:xfrm>
          <a:prstGeom prst="rect">
            <a:avLst/>
          </a:prstGeom>
        </p:spPr>
      </p:pic>
      <p:pic>
        <p:nvPicPr>
          <p:cNvPr id="27" name="Graphic 26">
            <a:extLst>
              <a:ext uri="{FF2B5EF4-FFF2-40B4-BE49-F238E27FC236}">
                <a16:creationId xmlns:a16="http://schemas.microsoft.com/office/drawing/2014/main" id="{5A352E24-020D-43B7-846A-C3866B7C4B8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468139" y="1595441"/>
            <a:ext cx="741336" cy="741336"/>
          </a:xfrm>
          <a:prstGeom prst="rect">
            <a:avLst/>
          </a:prstGeom>
        </p:spPr>
      </p:pic>
      <p:sp>
        <p:nvSpPr>
          <p:cNvPr id="29" name="Subtitle 2">
            <a:extLst>
              <a:ext uri="{FF2B5EF4-FFF2-40B4-BE49-F238E27FC236}">
                <a16:creationId xmlns:a16="http://schemas.microsoft.com/office/drawing/2014/main" id="{E5AA8EFF-5F61-4581-9D33-98B907CFDEB1}"/>
              </a:ext>
            </a:extLst>
          </p:cNvPr>
          <p:cNvSpPr txBox="1">
            <a:spLocks/>
          </p:cNvSpPr>
          <p:nvPr/>
        </p:nvSpPr>
        <p:spPr>
          <a:xfrm>
            <a:off x="617260" y="978486"/>
            <a:ext cx="9797831" cy="523220"/>
          </a:xfrm>
          <a:prstGeom prst="rect">
            <a:avLst/>
          </a:prstGeom>
        </p:spPr>
        <p:txBody>
          <a:bodyPr vert="horz" wrap="square" lIns="91440" tIns="45720" rIns="91440" bIns="45720" rtlCol="0">
            <a:spAutoFit/>
          </a:bodyPr>
          <a:lstStyle>
            <a:lvl1pPr marL="0" indent="0" algn="l" defTabSz="914354" rtl="0" eaLnBrk="1" latinLnBrk="0" hangingPunct="1">
              <a:spcBef>
                <a:spcPct val="20000"/>
              </a:spcBef>
              <a:buFont typeface="Arial" pitchFamily="34" charset="0"/>
              <a:buNone/>
              <a:defRPr sz="2800" kern="120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0" marR="0" lvl="0" indent="0" algn="l"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a:ln>
                  <a:noFill/>
                </a:ln>
                <a:solidFill>
                  <a:srgbClr val="2980B9"/>
                </a:solidFill>
                <a:effectLst/>
                <a:uLnTx/>
                <a:uFillTx/>
                <a:latin typeface="Open Sans" panose="020B0606030504020204" pitchFamily="34" charset="0"/>
              </a:rPr>
              <a:t>Leverage on Models Diversity to Reduce Modeling Risks</a:t>
            </a:r>
          </a:p>
        </p:txBody>
      </p:sp>
    </p:spTree>
    <p:extLst>
      <p:ext uri="{BB962C8B-B14F-4D97-AF65-F5344CB8AC3E}">
        <p14:creationId xmlns:p14="http://schemas.microsoft.com/office/powerpoint/2010/main" val="69225442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Overview</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52283" y="702585"/>
            <a:ext cx="11122072" cy="5882365"/>
          </a:xfrm>
        </p:spPr>
        <p:txBody>
          <a:bodyPr>
            <a:normAutofit fontScale="92500"/>
          </a:bodyPr>
          <a:lstStyle/>
          <a:p>
            <a:pPr lvl="1"/>
            <a:endParaRPr lang="en-US"/>
          </a:p>
          <a:p>
            <a:pPr lvl="1">
              <a:buFont typeface="Wingdings" panose="05000000000000000000" pitchFamily="2" charset="2"/>
              <a:buChar char="Ø"/>
            </a:pPr>
            <a:r>
              <a:rPr lang="en-US" sz="2200"/>
              <a:t> </a:t>
            </a:r>
            <a:r>
              <a:rPr lang="en-US" sz="2200" b="1"/>
              <a:t>Forecasting infrastructure </a:t>
            </a:r>
            <a:r>
              <a:rPr lang="en-US" sz="2200"/>
              <a:t>based on high-quality open-source codes</a:t>
            </a:r>
          </a:p>
          <a:p>
            <a:pPr lvl="1">
              <a:buFont typeface="Wingdings" panose="05000000000000000000" pitchFamily="2" charset="2"/>
              <a:buChar char="Ø"/>
            </a:pPr>
            <a:endParaRPr lang="en-US" sz="2200"/>
          </a:p>
          <a:p>
            <a:pPr lvl="2">
              <a:buFont typeface="Wingdings" panose="05000000000000000000" pitchFamily="2" charset="2"/>
              <a:buChar char="Ø"/>
            </a:pPr>
            <a:r>
              <a:rPr lang="en-US" sz="2200"/>
              <a:t>Forecast the three main autonomous factors separately and the net liquidity position</a:t>
            </a:r>
          </a:p>
          <a:p>
            <a:pPr lvl="1">
              <a:buFont typeface="Wingdings" panose="05000000000000000000" pitchFamily="2" charset="2"/>
              <a:buChar char="Ø"/>
            </a:pPr>
            <a:endParaRPr lang="en-US" sz="2200"/>
          </a:p>
          <a:p>
            <a:pPr lvl="2">
              <a:buFont typeface="Wingdings" panose="05000000000000000000" pitchFamily="2" charset="2"/>
              <a:buChar char="Ø"/>
            </a:pPr>
            <a:r>
              <a:rPr lang="en-US" sz="2200"/>
              <a:t>Using the most recent methods in the statistical literature</a:t>
            </a:r>
          </a:p>
          <a:p>
            <a:pPr lvl="1">
              <a:buFont typeface="Wingdings" panose="05000000000000000000" pitchFamily="2" charset="2"/>
              <a:buChar char="Ø"/>
            </a:pPr>
            <a:endParaRPr lang="en-US" sz="2200"/>
          </a:p>
          <a:p>
            <a:pPr lvl="1">
              <a:buFont typeface="Wingdings" panose="05000000000000000000" pitchFamily="2" charset="2"/>
              <a:buChar char="Ø"/>
            </a:pPr>
            <a:r>
              <a:rPr lang="en-US" sz="2200"/>
              <a:t> </a:t>
            </a:r>
            <a:r>
              <a:rPr lang="en-US" sz="2200" b="1"/>
              <a:t>Easy to use </a:t>
            </a:r>
            <a:r>
              <a:rPr lang="en-US" sz="2200"/>
              <a:t>for central banks: complex modeling issues are taken care of automatically</a:t>
            </a:r>
          </a:p>
          <a:p>
            <a:pPr lvl="2">
              <a:buFont typeface="Wingdings" panose="05000000000000000000" pitchFamily="2" charset="2"/>
              <a:buChar char="Ø"/>
            </a:pPr>
            <a:r>
              <a:rPr lang="en-US" sz="2200"/>
              <a:t>Open-source codes, free to use, up to the best programming standards</a:t>
            </a:r>
          </a:p>
          <a:p>
            <a:pPr lvl="1">
              <a:buFont typeface="Wingdings" panose="05000000000000000000" pitchFamily="2" charset="2"/>
              <a:buChar char="Ø"/>
            </a:pPr>
            <a:endParaRPr lang="en-US" sz="2200"/>
          </a:p>
          <a:p>
            <a:pPr lvl="2">
              <a:buFont typeface="Wingdings" panose="05000000000000000000" pitchFamily="2" charset="2"/>
              <a:buChar char="Ø"/>
            </a:pPr>
            <a:r>
              <a:rPr lang="en-US" sz="2200"/>
              <a:t>Provides automatic reporting and data visualization for daily operations</a:t>
            </a:r>
          </a:p>
          <a:p>
            <a:pPr lvl="1">
              <a:buFont typeface="Wingdings" panose="05000000000000000000" pitchFamily="2" charset="2"/>
              <a:buChar char="Ø"/>
            </a:pPr>
            <a:endParaRPr lang="en-US" sz="2200"/>
          </a:p>
          <a:p>
            <a:pPr lvl="1">
              <a:buFont typeface="Wingdings" panose="05000000000000000000" pitchFamily="2" charset="2"/>
              <a:buChar char="Ø"/>
            </a:pPr>
            <a:r>
              <a:rPr lang="en-US" sz="2200"/>
              <a:t> </a:t>
            </a:r>
            <a:r>
              <a:rPr lang="en-US" sz="2200" b="1"/>
              <a:t>Team of experts </a:t>
            </a:r>
            <a:r>
              <a:rPr lang="en-US" sz="2200"/>
              <a:t>to help the authorities during missions</a:t>
            </a:r>
          </a:p>
          <a:p>
            <a:pPr lvl="2">
              <a:buFont typeface="Wingdings" panose="05000000000000000000" pitchFamily="2" charset="2"/>
              <a:buChar char="Ø"/>
            </a:pPr>
            <a:r>
              <a:rPr lang="en-US" sz="2200"/>
              <a:t>Deploy the model and help the authorities to customize it and use it</a:t>
            </a:r>
          </a:p>
          <a:p>
            <a:pPr lvl="2">
              <a:buFont typeface="Wingdings" panose="05000000000000000000" pitchFamily="2" charset="2"/>
              <a:buChar char="Ø"/>
            </a:pPr>
            <a:endParaRPr lang="en-US" sz="2200"/>
          </a:p>
          <a:p>
            <a:pPr marL="0" lvl="1" indent="0">
              <a:buNone/>
            </a:pPr>
            <a:endParaRPr lang="en-US"/>
          </a:p>
          <a:p>
            <a:pPr marL="0" lvl="1" indent="0">
              <a:buNone/>
            </a:pPr>
            <a:endParaRPr lang="en-US"/>
          </a:p>
          <a:p>
            <a:pPr marL="233363" lvl="2" indent="0">
              <a:buNone/>
            </a:pPr>
            <a:endParaRPr lang="en-US"/>
          </a:p>
          <a:p>
            <a:pPr marL="0" lvl="1" indent="0">
              <a:buNone/>
            </a:pPr>
            <a:endParaRPr lang="en-US" dirty="0"/>
          </a:p>
        </p:txBody>
      </p:sp>
    </p:spTree>
    <p:extLst>
      <p:ext uri="{BB962C8B-B14F-4D97-AF65-F5344CB8AC3E}">
        <p14:creationId xmlns:p14="http://schemas.microsoft.com/office/powerpoint/2010/main" val="23461216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54B-87F8-4390-93DA-C888BADC64C8}"/>
              </a:ext>
            </a:extLst>
          </p:cNvPr>
          <p:cNvSpPr>
            <a:spLocks noGrp="1"/>
          </p:cNvSpPr>
          <p:nvPr>
            <p:ph type="title"/>
          </p:nvPr>
        </p:nvSpPr>
        <p:spPr>
          <a:xfrm>
            <a:off x="682835" y="103518"/>
            <a:ext cx="9715500" cy="978486"/>
          </a:xfrm>
        </p:spPr>
        <p:txBody>
          <a:bodyPr/>
          <a:lstStyle/>
          <a:p>
            <a:r>
              <a:rPr lang="en-US"/>
              <a:t>Empirical Strategy</a:t>
            </a:r>
            <a:endParaRPr lang="en-US" dirty="0"/>
          </a:p>
        </p:txBody>
      </p:sp>
      <p:graphicFrame>
        <p:nvGraphicFramePr>
          <p:cNvPr id="5" name="Diagram 4">
            <a:extLst>
              <a:ext uri="{FF2B5EF4-FFF2-40B4-BE49-F238E27FC236}">
                <a16:creationId xmlns:a16="http://schemas.microsoft.com/office/drawing/2014/main" id="{AB637982-797A-437E-91F2-C3EE3C1A3DEB}"/>
              </a:ext>
            </a:extLst>
          </p:cNvPr>
          <p:cNvGraphicFramePr/>
          <p:nvPr>
            <p:extLst>
              <p:ext uri="{D42A27DB-BD31-4B8C-83A1-F6EECF244321}">
                <p14:modId xmlns:p14="http://schemas.microsoft.com/office/powerpoint/2010/main" val="1849005007"/>
              </p:ext>
            </p:extLst>
          </p:nvPr>
        </p:nvGraphicFramePr>
        <p:xfrm>
          <a:off x="372533" y="977052"/>
          <a:ext cx="11595947" cy="5410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917308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54B-87F8-4390-93DA-C888BADC64C8}"/>
              </a:ext>
            </a:extLst>
          </p:cNvPr>
          <p:cNvSpPr>
            <a:spLocks noGrp="1"/>
          </p:cNvSpPr>
          <p:nvPr>
            <p:ph type="title"/>
          </p:nvPr>
        </p:nvSpPr>
        <p:spPr>
          <a:xfrm>
            <a:off x="1238249" y="103517"/>
            <a:ext cx="9715500" cy="978486"/>
          </a:xfrm>
        </p:spPr>
        <p:txBody>
          <a:bodyPr/>
          <a:lstStyle/>
          <a:p>
            <a:r>
              <a:rPr lang="en-US"/>
              <a:t>Out of Sample Performance: Concept</a:t>
            </a:r>
            <a:endParaRPr lang="en-US" dirty="0"/>
          </a:p>
        </p:txBody>
      </p:sp>
      <p:sp>
        <p:nvSpPr>
          <p:cNvPr id="4" name="TextBox 3">
            <a:extLst>
              <a:ext uri="{FF2B5EF4-FFF2-40B4-BE49-F238E27FC236}">
                <a16:creationId xmlns:a16="http://schemas.microsoft.com/office/drawing/2014/main" id="{679EE53D-8A22-4882-B601-44354715853B}"/>
              </a:ext>
            </a:extLst>
          </p:cNvPr>
          <p:cNvSpPr txBox="1"/>
          <p:nvPr/>
        </p:nvSpPr>
        <p:spPr>
          <a:xfrm>
            <a:off x="9397042" y="6337540"/>
            <a:ext cx="2398143" cy="307777"/>
          </a:xfrm>
          <a:prstGeom prst="rect">
            <a:avLst/>
          </a:prstGeom>
          <a:noFill/>
        </p:spPr>
        <p:txBody>
          <a:bodyPr wrap="square" rtlCol="0">
            <a:spAutoFit/>
          </a:bodyPr>
          <a:lstStyle/>
          <a:p>
            <a:r>
              <a:rPr lang="en-US" sz="1400" i="1"/>
              <a:t>Source: alphascientist.com</a:t>
            </a:r>
          </a:p>
        </p:txBody>
      </p:sp>
      <p:pic>
        <p:nvPicPr>
          <p:cNvPr id="5" name="Picture 4">
            <a:extLst>
              <a:ext uri="{FF2B5EF4-FFF2-40B4-BE49-F238E27FC236}">
                <a16:creationId xmlns:a16="http://schemas.microsoft.com/office/drawing/2014/main" id="{E0CAA472-0718-4BC0-9050-3D57B35E1A9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1300" y="1859902"/>
            <a:ext cx="6064314" cy="3308998"/>
          </a:xfrm>
          <a:prstGeom prst="rect">
            <a:avLst/>
          </a:prstGeom>
          <a:noFill/>
          <a:ln>
            <a:noFill/>
          </a:ln>
        </p:spPr>
      </p:pic>
    </p:spTree>
    <p:extLst>
      <p:ext uri="{BB962C8B-B14F-4D97-AF65-F5344CB8AC3E}">
        <p14:creationId xmlns:p14="http://schemas.microsoft.com/office/powerpoint/2010/main" val="145212255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54B-87F8-4390-93DA-C888BADC64C8}"/>
              </a:ext>
            </a:extLst>
          </p:cNvPr>
          <p:cNvSpPr>
            <a:spLocks noGrp="1"/>
          </p:cNvSpPr>
          <p:nvPr>
            <p:ph type="title"/>
          </p:nvPr>
        </p:nvSpPr>
        <p:spPr>
          <a:xfrm>
            <a:off x="1238249" y="103517"/>
            <a:ext cx="9715500" cy="978486"/>
          </a:xfrm>
        </p:spPr>
        <p:txBody>
          <a:bodyPr/>
          <a:lstStyle/>
          <a:p>
            <a:r>
              <a:rPr lang="en-US"/>
              <a:t>Under- and Over-Fit</a:t>
            </a:r>
            <a:endParaRPr lang="en-US" dirty="0"/>
          </a:p>
        </p:txBody>
      </p:sp>
      <p:sp>
        <p:nvSpPr>
          <p:cNvPr id="4" name="TextBox 3">
            <a:extLst>
              <a:ext uri="{FF2B5EF4-FFF2-40B4-BE49-F238E27FC236}">
                <a16:creationId xmlns:a16="http://schemas.microsoft.com/office/drawing/2014/main" id="{679EE53D-8A22-4882-B601-44354715853B}"/>
              </a:ext>
            </a:extLst>
          </p:cNvPr>
          <p:cNvSpPr txBox="1"/>
          <p:nvPr/>
        </p:nvSpPr>
        <p:spPr>
          <a:xfrm>
            <a:off x="9397042" y="6337540"/>
            <a:ext cx="2398143" cy="307777"/>
          </a:xfrm>
          <a:prstGeom prst="rect">
            <a:avLst/>
          </a:prstGeom>
          <a:noFill/>
        </p:spPr>
        <p:txBody>
          <a:bodyPr wrap="square" rtlCol="0">
            <a:spAutoFit/>
          </a:bodyPr>
          <a:lstStyle/>
          <a:p>
            <a:r>
              <a:rPr lang="en-US" sz="1400" i="1"/>
              <a:t>Source: www.educative.io/</a:t>
            </a:r>
          </a:p>
        </p:txBody>
      </p:sp>
      <p:pic>
        <p:nvPicPr>
          <p:cNvPr id="1026" name="Picture 2">
            <a:extLst>
              <a:ext uri="{FF2B5EF4-FFF2-40B4-BE49-F238E27FC236}">
                <a16:creationId xmlns:a16="http://schemas.microsoft.com/office/drawing/2014/main" id="{B0E1D565-E9B7-47FB-92EF-8D3D47AE59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788" y="1657882"/>
            <a:ext cx="9379053" cy="3751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08788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Out-of-Sample Output</a:t>
            </a:r>
            <a:endParaRPr lang="en-US" dirty="0"/>
          </a:p>
        </p:txBody>
      </p:sp>
      <p:sp>
        <p:nvSpPr>
          <p:cNvPr id="2" name="Rectangle 1">
            <a:extLst>
              <a:ext uri="{FF2B5EF4-FFF2-40B4-BE49-F238E27FC236}">
                <a16:creationId xmlns:a16="http://schemas.microsoft.com/office/drawing/2014/main" id="{79B223AD-74B5-4AE4-B322-07556CD635DD}"/>
              </a:ext>
            </a:extLst>
          </p:cNvPr>
          <p:cNvSpPr/>
          <p:nvPr/>
        </p:nvSpPr>
        <p:spPr>
          <a:xfrm>
            <a:off x="2239617" y="4207565"/>
            <a:ext cx="337931" cy="536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2A6CC6C-16CF-44E6-BD43-4A3844D8E6E1}"/>
              </a:ext>
            </a:extLst>
          </p:cNvPr>
          <p:cNvSpPr/>
          <p:nvPr/>
        </p:nvSpPr>
        <p:spPr>
          <a:xfrm>
            <a:off x="6215270" y="4207565"/>
            <a:ext cx="265043" cy="589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6F0523D-2546-4615-B5D0-12C2330257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9239" y="1931385"/>
            <a:ext cx="5516761" cy="3456519"/>
          </a:xfrm>
          <a:prstGeom prst="rect">
            <a:avLst/>
          </a:prstGeom>
        </p:spPr>
      </p:pic>
      <p:pic>
        <p:nvPicPr>
          <p:cNvPr id="12" name="Picture 11">
            <a:extLst>
              <a:ext uri="{FF2B5EF4-FFF2-40B4-BE49-F238E27FC236}">
                <a16:creationId xmlns:a16="http://schemas.microsoft.com/office/drawing/2014/main" id="{680A5F93-4F82-457F-B447-E8A9DC825CB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80313" y="1820874"/>
            <a:ext cx="5264661" cy="4210674"/>
          </a:xfrm>
          <a:prstGeom prst="rect">
            <a:avLst/>
          </a:prstGeom>
        </p:spPr>
      </p:pic>
    </p:spTree>
    <p:extLst>
      <p:ext uri="{BB962C8B-B14F-4D97-AF65-F5344CB8AC3E}">
        <p14:creationId xmlns:p14="http://schemas.microsoft.com/office/powerpoint/2010/main" val="102539266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Forecasting Output</a:t>
            </a:r>
            <a:endParaRPr lang="en-US" dirty="0"/>
          </a:p>
        </p:txBody>
      </p:sp>
      <p:sp>
        <p:nvSpPr>
          <p:cNvPr id="2" name="Rectangle 1">
            <a:extLst>
              <a:ext uri="{FF2B5EF4-FFF2-40B4-BE49-F238E27FC236}">
                <a16:creationId xmlns:a16="http://schemas.microsoft.com/office/drawing/2014/main" id="{79B223AD-74B5-4AE4-B322-07556CD635DD}"/>
              </a:ext>
            </a:extLst>
          </p:cNvPr>
          <p:cNvSpPr/>
          <p:nvPr/>
        </p:nvSpPr>
        <p:spPr>
          <a:xfrm>
            <a:off x="2239617" y="4207565"/>
            <a:ext cx="337931" cy="536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2A6CC6C-16CF-44E6-BD43-4A3844D8E6E1}"/>
              </a:ext>
            </a:extLst>
          </p:cNvPr>
          <p:cNvSpPr/>
          <p:nvPr/>
        </p:nvSpPr>
        <p:spPr>
          <a:xfrm>
            <a:off x="6215270" y="4207565"/>
            <a:ext cx="265043" cy="589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6BC0D0C-1CAC-4C5C-8446-BA2D47425C34}"/>
              </a:ext>
            </a:extLst>
          </p:cNvPr>
          <p:cNvPicPr>
            <a:picLocks noChangeAspect="1"/>
          </p:cNvPicPr>
          <p:nvPr/>
        </p:nvPicPr>
        <p:blipFill>
          <a:blip r:embed="rId2"/>
          <a:stretch>
            <a:fillRect/>
          </a:stretch>
        </p:blipFill>
        <p:spPr>
          <a:xfrm>
            <a:off x="502670" y="1455563"/>
            <a:ext cx="5474061" cy="4313582"/>
          </a:xfrm>
          <a:prstGeom prst="rect">
            <a:avLst/>
          </a:prstGeom>
        </p:spPr>
      </p:pic>
      <p:pic>
        <p:nvPicPr>
          <p:cNvPr id="8" name="Picture 7">
            <a:extLst>
              <a:ext uri="{FF2B5EF4-FFF2-40B4-BE49-F238E27FC236}">
                <a16:creationId xmlns:a16="http://schemas.microsoft.com/office/drawing/2014/main" id="{19DE2959-89F9-4524-BDAA-765946B24DC3}"/>
              </a:ext>
            </a:extLst>
          </p:cNvPr>
          <p:cNvPicPr>
            <a:picLocks noChangeAspect="1"/>
          </p:cNvPicPr>
          <p:nvPr/>
        </p:nvPicPr>
        <p:blipFill>
          <a:blip r:embed="rId3"/>
          <a:stretch>
            <a:fillRect/>
          </a:stretch>
        </p:blipFill>
        <p:spPr>
          <a:xfrm>
            <a:off x="6478525" y="1455563"/>
            <a:ext cx="5480185" cy="4313582"/>
          </a:xfrm>
          <a:prstGeom prst="rect">
            <a:avLst/>
          </a:prstGeom>
        </p:spPr>
      </p:pic>
    </p:spTree>
    <p:extLst>
      <p:ext uri="{BB962C8B-B14F-4D97-AF65-F5344CB8AC3E}">
        <p14:creationId xmlns:p14="http://schemas.microsoft.com/office/powerpoint/2010/main" val="351523927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Software Infrastructure</a:t>
            </a:r>
            <a:endParaRPr lang="en-US" dirty="0"/>
          </a:p>
        </p:txBody>
      </p:sp>
      <p:sp>
        <p:nvSpPr>
          <p:cNvPr id="24" name="Subtitle 2">
            <a:extLst>
              <a:ext uri="{FF2B5EF4-FFF2-40B4-BE49-F238E27FC236}">
                <a16:creationId xmlns:a16="http://schemas.microsoft.com/office/drawing/2014/main" id="{706A6DF1-AAD3-46B6-AD4D-F4DE357E079F}"/>
              </a:ext>
            </a:extLst>
          </p:cNvPr>
          <p:cNvSpPr txBox="1">
            <a:spLocks/>
          </p:cNvSpPr>
          <p:nvPr/>
        </p:nvSpPr>
        <p:spPr>
          <a:xfrm>
            <a:off x="9013801" y="1121839"/>
            <a:ext cx="2844644" cy="523220"/>
          </a:xfrm>
          <a:prstGeom prst="rect">
            <a:avLst/>
          </a:prstGeom>
        </p:spPr>
        <p:txBody>
          <a:bodyPr vert="horz" wrap="square" lIns="91440" tIns="45720" rIns="91440" bIns="45720" rtlCol="0">
            <a:spAutoFit/>
          </a:bodyPr>
          <a:lstStyle>
            <a:lvl1pPr marL="0" indent="0" algn="r" defTabSz="914354" rtl="0" eaLnBrk="1" latinLnBrk="0" hangingPunct="1">
              <a:spcBef>
                <a:spcPct val="20000"/>
              </a:spcBef>
              <a:buFont typeface="Arial" pitchFamily="34" charset="0"/>
              <a:buNone/>
              <a:defRPr sz="2800" kern="120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0" marR="0" lvl="0" indent="0" algn="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2800" b="1" u="sng" strike="noStrike" kern="1200" cap="none" spc="0" normalizeH="0" baseline="0" noProof="0" dirty="0">
                <a:ln>
                  <a:noFill/>
                </a:ln>
                <a:solidFill>
                  <a:srgbClr val="2980B9"/>
                </a:solidFill>
                <a:effectLst/>
                <a:uLnTx/>
                <a:uFillTx/>
                <a:latin typeface="Open Sans" panose="020B0606030504020204" pitchFamily="34" charset="0"/>
              </a:rPr>
              <a:t>Input/Output</a:t>
            </a:r>
          </a:p>
        </p:txBody>
      </p:sp>
      <p:sp>
        <p:nvSpPr>
          <p:cNvPr id="25" name="Freeform: Shape 24">
            <a:extLst>
              <a:ext uri="{FF2B5EF4-FFF2-40B4-BE49-F238E27FC236}">
                <a16:creationId xmlns:a16="http://schemas.microsoft.com/office/drawing/2014/main" id="{97160E2E-9374-423E-ACD2-80BAFF737DAB}"/>
              </a:ext>
            </a:extLst>
          </p:cNvPr>
          <p:cNvSpPr/>
          <p:nvPr/>
        </p:nvSpPr>
        <p:spPr>
          <a:xfrm>
            <a:off x="4035933" y="2564904"/>
            <a:ext cx="4120135" cy="2175187"/>
          </a:xfrm>
          <a:custGeom>
            <a:avLst/>
            <a:gdLst>
              <a:gd name="connsiteX0" fmla="*/ 2918207 w 6282731"/>
              <a:gd name="connsiteY0" fmla="*/ 0 h 3316909"/>
              <a:gd name="connsiteX1" fmla="*/ 4040382 w 6282731"/>
              <a:gd name="connsiteY1" fmla="*/ 914599 h 3316909"/>
              <a:gd name="connsiteX2" fmla="*/ 4047436 w 6282731"/>
              <a:gd name="connsiteY2" fmla="*/ 984571 h 3316909"/>
              <a:gd name="connsiteX3" fmla="*/ 4103706 w 6282731"/>
              <a:gd name="connsiteY3" fmla="*/ 954028 h 3316909"/>
              <a:gd name="connsiteX4" fmla="*/ 4377079 w 6282731"/>
              <a:gd name="connsiteY4" fmla="*/ 898837 h 3316909"/>
              <a:gd name="connsiteX5" fmla="*/ 4959450 w 6282731"/>
              <a:gd name="connsiteY5" fmla="*/ 1208481 h 3316909"/>
              <a:gd name="connsiteX6" fmla="*/ 5007718 w 6282731"/>
              <a:gd name="connsiteY6" fmla="*/ 1297408 h 3316909"/>
              <a:gd name="connsiteX7" fmla="*/ 5031416 w 6282731"/>
              <a:gd name="connsiteY7" fmla="*/ 1268686 h 3316909"/>
              <a:gd name="connsiteX8" fmla="*/ 5363881 w 6282731"/>
              <a:gd name="connsiteY8" fmla="*/ 1130975 h 3316909"/>
              <a:gd name="connsiteX9" fmla="*/ 5834058 w 6282731"/>
              <a:gd name="connsiteY9" fmla="*/ 1601152 h 3316909"/>
              <a:gd name="connsiteX10" fmla="*/ 5777310 w 6282731"/>
              <a:gd name="connsiteY10" fmla="*/ 1825267 h 3316909"/>
              <a:gd name="connsiteX11" fmla="*/ 5742460 w 6282731"/>
              <a:gd name="connsiteY11" fmla="*/ 1874306 h 3316909"/>
              <a:gd name="connsiteX12" fmla="*/ 5833120 w 6282731"/>
              <a:gd name="connsiteY12" fmla="*/ 1902448 h 3316909"/>
              <a:gd name="connsiteX13" fmla="*/ 6282731 w 6282731"/>
              <a:gd name="connsiteY13" fmla="*/ 2580753 h 3316909"/>
              <a:gd name="connsiteX14" fmla="*/ 5621843 w 6282731"/>
              <a:gd name="connsiteY14" fmla="*/ 3313109 h 3316909"/>
              <a:gd name="connsiteX15" fmla="*/ 5583798 w 6282731"/>
              <a:gd name="connsiteY15" fmla="*/ 3315030 h 3316909"/>
              <a:gd name="connsiteX16" fmla="*/ 5583798 w 6282731"/>
              <a:gd name="connsiteY16" fmla="*/ 3316909 h 3316909"/>
              <a:gd name="connsiteX17" fmla="*/ 5546575 w 6282731"/>
              <a:gd name="connsiteY17" fmla="*/ 3316909 h 3316909"/>
              <a:gd name="connsiteX18" fmla="*/ 916622 w 6282731"/>
              <a:gd name="connsiteY18" fmla="*/ 3316909 h 3316909"/>
              <a:gd name="connsiteX19" fmla="*/ 916622 w 6282731"/>
              <a:gd name="connsiteY19" fmla="*/ 3316780 h 3316909"/>
              <a:gd name="connsiteX20" fmla="*/ 914090 w 6282731"/>
              <a:gd name="connsiteY20" fmla="*/ 3316908 h 3316909"/>
              <a:gd name="connsiteX21" fmla="*/ 0 w 6282731"/>
              <a:gd name="connsiteY21" fmla="*/ 2402818 h 3316909"/>
              <a:gd name="connsiteX22" fmla="*/ 914090 w 6282731"/>
              <a:gd name="connsiteY22" fmla="*/ 1488728 h 3316909"/>
              <a:gd name="connsiteX23" fmla="*/ 1010294 w 6282731"/>
              <a:gd name="connsiteY23" fmla="*/ 1496007 h 3316909"/>
              <a:gd name="connsiteX24" fmla="*/ 994223 w 6282731"/>
              <a:gd name="connsiteY24" fmla="*/ 1466398 h 3316909"/>
              <a:gd name="connsiteX25" fmla="*/ 938460 w 6282731"/>
              <a:gd name="connsiteY25" fmla="*/ 1190197 h 3316909"/>
              <a:gd name="connsiteX26" fmla="*/ 1648041 w 6282731"/>
              <a:gd name="connsiteY26" fmla="*/ 480616 h 3316909"/>
              <a:gd name="connsiteX27" fmla="*/ 1924242 w 6282731"/>
              <a:gd name="connsiteY27" fmla="*/ 536378 h 3316909"/>
              <a:gd name="connsiteX28" fmla="*/ 1945191 w 6282731"/>
              <a:gd name="connsiteY28" fmla="*/ 547749 h 3316909"/>
              <a:gd name="connsiteX29" fmla="*/ 1968386 w 6282731"/>
              <a:gd name="connsiteY29" fmla="*/ 505016 h 3316909"/>
              <a:gd name="connsiteX30" fmla="*/ 2918207 w 6282731"/>
              <a:gd name="connsiteY30" fmla="*/ 0 h 331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282731" h="3316909">
                <a:moveTo>
                  <a:pt x="2918207" y="0"/>
                </a:moveTo>
                <a:cubicBezTo>
                  <a:pt x="3471743" y="0"/>
                  <a:pt x="3933573" y="392638"/>
                  <a:pt x="4040382" y="914599"/>
                </a:cubicBezTo>
                <a:lnTo>
                  <a:pt x="4047436" y="984571"/>
                </a:lnTo>
                <a:lnTo>
                  <a:pt x="4103706" y="954028"/>
                </a:lnTo>
                <a:cubicBezTo>
                  <a:pt x="4187730" y="918489"/>
                  <a:pt x="4280110" y="898837"/>
                  <a:pt x="4377079" y="898837"/>
                </a:cubicBezTo>
                <a:cubicBezTo>
                  <a:pt x="4619503" y="898837"/>
                  <a:pt x="4833239" y="1021664"/>
                  <a:pt x="4959450" y="1208481"/>
                </a:cubicBezTo>
                <a:lnTo>
                  <a:pt x="5007718" y="1297408"/>
                </a:lnTo>
                <a:lnTo>
                  <a:pt x="5031416" y="1268686"/>
                </a:lnTo>
                <a:cubicBezTo>
                  <a:pt x="5116501" y="1183601"/>
                  <a:pt x="5234045" y="1130975"/>
                  <a:pt x="5363881" y="1130975"/>
                </a:cubicBezTo>
                <a:cubicBezTo>
                  <a:pt x="5623553" y="1130975"/>
                  <a:pt x="5834058" y="1341480"/>
                  <a:pt x="5834058" y="1601152"/>
                </a:cubicBezTo>
                <a:cubicBezTo>
                  <a:pt x="5834058" y="1682299"/>
                  <a:pt x="5813501" y="1758646"/>
                  <a:pt x="5777310" y="1825267"/>
                </a:cubicBezTo>
                <a:lnTo>
                  <a:pt x="5742460" y="1874306"/>
                </a:lnTo>
                <a:lnTo>
                  <a:pt x="5833120" y="1902448"/>
                </a:lnTo>
                <a:cubicBezTo>
                  <a:pt x="6097338" y="2014202"/>
                  <a:pt x="6282731" y="2275827"/>
                  <a:pt x="6282731" y="2580753"/>
                </a:cubicBezTo>
                <a:cubicBezTo>
                  <a:pt x="6282731" y="2961911"/>
                  <a:pt x="5993054" y="3275410"/>
                  <a:pt x="5621843" y="3313109"/>
                </a:cubicBezTo>
                <a:lnTo>
                  <a:pt x="5583798" y="3315030"/>
                </a:lnTo>
                <a:lnTo>
                  <a:pt x="5583798" y="3316909"/>
                </a:lnTo>
                <a:lnTo>
                  <a:pt x="5546575" y="3316909"/>
                </a:lnTo>
                <a:lnTo>
                  <a:pt x="916622" y="3316909"/>
                </a:lnTo>
                <a:lnTo>
                  <a:pt x="916622" y="3316780"/>
                </a:lnTo>
                <a:lnTo>
                  <a:pt x="914090" y="3316908"/>
                </a:lnTo>
                <a:cubicBezTo>
                  <a:pt x="409252" y="3316908"/>
                  <a:pt x="0" y="2907656"/>
                  <a:pt x="0" y="2402818"/>
                </a:cubicBezTo>
                <a:cubicBezTo>
                  <a:pt x="0" y="1897980"/>
                  <a:pt x="409252" y="1488728"/>
                  <a:pt x="914090" y="1488728"/>
                </a:cubicBezTo>
                <a:lnTo>
                  <a:pt x="1010294" y="1496007"/>
                </a:lnTo>
                <a:lnTo>
                  <a:pt x="994223" y="1466398"/>
                </a:lnTo>
                <a:cubicBezTo>
                  <a:pt x="958316" y="1381505"/>
                  <a:pt x="938460" y="1288170"/>
                  <a:pt x="938460" y="1190197"/>
                </a:cubicBezTo>
                <a:cubicBezTo>
                  <a:pt x="938460" y="798306"/>
                  <a:pt x="1256150" y="480616"/>
                  <a:pt x="1648041" y="480616"/>
                </a:cubicBezTo>
                <a:cubicBezTo>
                  <a:pt x="1746014" y="480616"/>
                  <a:pt x="1839349" y="500472"/>
                  <a:pt x="1924242" y="536378"/>
                </a:cubicBezTo>
                <a:lnTo>
                  <a:pt x="1945191" y="547749"/>
                </a:lnTo>
                <a:lnTo>
                  <a:pt x="1968386" y="505016"/>
                </a:lnTo>
                <a:cubicBezTo>
                  <a:pt x="2174231" y="200326"/>
                  <a:pt x="2522825" y="0"/>
                  <a:pt x="2918207" y="0"/>
                </a:cubicBezTo>
                <a:close/>
              </a:path>
            </a:pathLst>
          </a:custGeom>
          <a:solidFill>
            <a:srgbClr val="2980B9"/>
          </a:solidFill>
          <a:ln w="76200" cap="flat" cmpd="sng" algn="ctr">
            <a:solidFill>
              <a:srgbClr val="2980B9">
                <a:shade val="50000"/>
              </a:srgbClr>
            </a:solidFill>
            <a:prstDash val="solid"/>
          </a:ln>
          <a:effectLst/>
        </p:spPr>
        <p:txBody>
          <a:bodyPr rtlCol="0" anchor="b"/>
          <a:lstStyle/>
          <a:p>
            <a:pPr marL="0" marR="0" lvl="0" indent="0" algn="ctr" defTabSz="914354" eaLnBrk="1" fontAlgn="auto" latinLnBrk="0" hangingPunct="1">
              <a:lnSpc>
                <a:spcPts val="5500"/>
              </a:lnSpc>
              <a:spcBef>
                <a:spcPts val="0"/>
              </a:spcBef>
              <a:spcAft>
                <a:spcPts val="0"/>
              </a:spcAft>
              <a:buClrTx/>
              <a:buSzTx/>
              <a:buFontTx/>
              <a:buNone/>
              <a:tabLst/>
              <a:defRPr/>
            </a:pPr>
            <a:r>
              <a:rPr kumimoji="0" lang="en-US" sz="5400" b="1" i="0" u="none" strike="noStrike" kern="0" cap="none" spc="0" normalizeH="0" baseline="0" noProof="0">
                <a:ln>
                  <a:noFill/>
                </a:ln>
                <a:solidFill>
                  <a:prstClr val="white"/>
                </a:solidFill>
                <a:effectLst/>
                <a:uLnTx/>
                <a:uFillTx/>
                <a:latin typeface="Calibri"/>
                <a:ea typeface="+mn-ea"/>
                <a:cs typeface="+mn-cs"/>
              </a:rPr>
              <a:t>Framework</a:t>
            </a:r>
          </a:p>
        </p:txBody>
      </p:sp>
      <p:grpSp>
        <p:nvGrpSpPr>
          <p:cNvPr id="26" name="Group 25">
            <a:extLst>
              <a:ext uri="{FF2B5EF4-FFF2-40B4-BE49-F238E27FC236}">
                <a16:creationId xmlns:a16="http://schemas.microsoft.com/office/drawing/2014/main" id="{EF00024D-5185-4AFE-BC6D-E339A0F9EE78}"/>
              </a:ext>
            </a:extLst>
          </p:cNvPr>
          <p:cNvGrpSpPr/>
          <p:nvPr/>
        </p:nvGrpSpPr>
        <p:grpSpPr>
          <a:xfrm>
            <a:off x="3007818" y="2512222"/>
            <a:ext cx="1097280" cy="3331885"/>
            <a:chOff x="2855639" y="2512222"/>
            <a:chExt cx="1258618" cy="3331885"/>
          </a:xfrm>
        </p:grpSpPr>
        <p:sp>
          <p:nvSpPr>
            <p:cNvPr id="27" name="Freeform 137">
              <a:extLst>
                <a:ext uri="{FF2B5EF4-FFF2-40B4-BE49-F238E27FC236}">
                  <a16:creationId xmlns:a16="http://schemas.microsoft.com/office/drawing/2014/main" id="{91D55E7D-F126-4A11-B7C2-FF24E5DAD8A3}"/>
                </a:ext>
              </a:extLst>
            </p:cNvPr>
            <p:cNvSpPr>
              <a:spLocks/>
            </p:cNvSpPr>
            <p:nvPr/>
          </p:nvSpPr>
          <p:spPr bwMode="auto">
            <a:xfrm rot="19827927">
              <a:off x="3420519" y="2512222"/>
              <a:ext cx="693738" cy="1036638"/>
            </a:xfrm>
            <a:custGeom>
              <a:avLst/>
              <a:gdLst>
                <a:gd name="T0" fmla="*/ 1685 w 1749"/>
                <a:gd name="T1" fmla="*/ 1755 h 2611"/>
                <a:gd name="T2" fmla="*/ 1542 w 1749"/>
                <a:gd name="T3" fmla="*/ 1339 h 2611"/>
                <a:gd name="T4" fmla="*/ 1436 w 1749"/>
                <a:gd name="T5" fmla="*/ 1121 h 2611"/>
                <a:gd name="T6" fmla="*/ 1281 w 1749"/>
                <a:gd name="T7" fmla="*/ 842 h 2611"/>
                <a:gd name="T8" fmla="*/ 918 w 1749"/>
                <a:gd name="T9" fmla="*/ 425 h 2611"/>
                <a:gd name="T10" fmla="*/ 649 w 1749"/>
                <a:gd name="T11" fmla="*/ 258 h 2611"/>
                <a:gd name="T12" fmla="*/ 391 w 1749"/>
                <a:gd name="T13" fmla="*/ 185 h 2611"/>
                <a:gd name="T14" fmla="*/ 490 w 1749"/>
                <a:gd name="T15" fmla="*/ 177 h 2611"/>
                <a:gd name="T16" fmla="*/ 938 w 1749"/>
                <a:gd name="T17" fmla="*/ 158 h 2611"/>
                <a:gd name="T18" fmla="*/ 938 w 1749"/>
                <a:gd name="T19" fmla="*/ 106 h 2611"/>
                <a:gd name="T20" fmla="*/ 870 w 1749"/>
                <a:gd name="T21" fmla="*/ 98 h 2611"/>
                <a:gd name="T22" fmla="*/ 835 w 1749"/>
                <a:gd name="T23" fmla="*/ 94 h 2611"/>
                <a:gd name="T24" fmla="*/ 867 w 1749"/>
                <a:gd name="T25" fmla="*/ 88 h 2611"/>
                <a:gd name="T26" fmla="*/ 894 w 1749"/>
                <a:gd name="T27" fmla="*/ 50 h 2611"/>
                <a:gd name="T28" fmla="*/ 866 w 1749"/>
                <a:gd name="T29" fmla="*/ 24 h 2611"/>
                <a:gd name="T30" fmla="*/ 779 w 1749"/>
                <a:gd name="T31" fmla="*/ 22 h 2611"/>
                <a:gd name="T32" fmla="*/ 95 w 1749"/>
                <a:gd name="T33" fmla="*/ 1 h 2611"/>
                <a:gd name="T34" fmla="*/ 62 w 1749"/>
                <a:gd name="T35" fmla="*/ 11 h 2611"/>
                <a:gd name="T36" fmla="*/ 34 w 1749"/>
                <a:gd name="T37" fmla="*/ 30 h 2611"/>
                <a:gd name="T38" fmla="*/ 0 w 1749"/>
                <a:gd name="T39" fmla="*/ 61 h 2611"/>
                <a:gd name="T40" fmla="*/ 220 w 1749"/>
                <a:gd name="T41" fmla="*/ 351 h 2611"/>
                <a:gd name="T42" fmla="*/ 414 w 1749"/>
                <a:gd name="T43" fmla="*/ 573 h 2611"/>
                <a:gd name="T44" fmla="*/ 583 w 1749"/>
                <a:gd name="T45" fmla="*/ 767 h 2611"/>
                <a:gd name="T46" fmla="*/ 616 w 1749"/>
                <a:gd name="T47" fmla="*/ 735 h 2611"/>
                <a:gd name="T48" fmla="*/ 587 w 1749"/>
                <a:gd name="T49" fmla="*/ 700 h 2611"/>
                <a:gd name="T50" fmla="*/ 621 w 1749"/>
                <a:gd name="T51" fmla="*/ 676 h 2611"/>
                <a:gd name="T52" fmla="*/ 670 w 1749"/>
                <a:gd name="T53" fmla="*/ 722 h 2611"/>
                <a:gd name="T54" fmla="*/ 706 w 1749"/>
                <a:gd name="T55" fmla="*/ 685 h 2611"/>
                <a:gd name="T56" fmla="*/ 332 w 1749"/>
                <a:gd name="T57" fmla="*/ 255 h 2611"/>
                <a:gd name="T58" fmla="*/ 432 w 1749"/>
                <a:gd name="T59" fmla="*/ 303 h 2611"/>
                <a:gd name="T60" fmla="*/ 804 w 1749"/>
                <a:gd name="T61" fmla="*/ 604 h 2611"/>
                <a:gd name="T62" fmla="*/ 1027 w 1749"/>
                <a:gd name="T63" fmla="*/ 863 h 2611"/>
                <a:gd name="T64" fmla="*/ 1260 w 1749"/>
                <a:gd name="T65" fmla="*/ 1232 h 2611"/>
                <a:gd name="T66" fmla="*/ 1412 w 1749"/>
                <a:gd name="T67" fmla="*/ 1578 h 2611"/>
                <a:gd name="T68" fmla="*/ 1524 w 1749"/>
                <a:gd name="T69" fmla="*/ 2015 h 2611"/>
                <a:gd name="T70" fmla="*/ 1561 w 1749"/>
                <a:gd name="T71" fmla="*/ 2391 h 2611"/>
                <a:gd name="T72" fmla="*/ 1554 w 1749"/>
                <a:gd name="T73" fmla="*/ 2536 h 2611"/>
                <a:gd name="T74" fmla="*/ 1559 w 1749"/>
                <a:gd name="T75" fmla="*/ 2584 h 2611"/>
                <a:gd name="T76" fmla="*/ 1593 w 1749"/>
                <a:gd name="T77" fmla="*/ 2611 h 2611"/>
                <a:gd name="T78" fmla="*/ 1619 w 1749"/>
                <a:gd name="T79" fmla="*/ 2562 h 2611"/>
                <a:gd name="T80" fmla="*/ 1695 w 1749"/>
                <a:gd name="T81" fmla="*/ 2462 h 2611"/>
                <a:gd name="T82" fmla="*/ 1749 w 1749"/>
                <a:gd name="T83" fmla="*/ 222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9" h="2611">
                  <a:moveTo>
                    <a:pt x="1732" y="2015"/>
                  </a:moveTo>
                  <a:lnTo>
                    <a:pt x="1720" y="1928"/>
                  </a:lnTo>
                  <a:lnTo>
                    <a:pt x="1685" y="1755"/>
                  </a:lnTo>
                  <a:lnTo>
                    <a:pt x="1638" y="1585"/>
                  </a:lnTo>
                  <a:lnTo>
                    <a:pt x="1577" y="1419"/>
                  </a:lnTo>
                  <a:lnTo>
                    <a:pt x="1542" y="1339"/>
                  </a:lnTo>
                  <a:lnTo>
                    <a:pt x="1502" y="1253"/>
                  </a:lnTo>
                  <a:lnTo>
                    <a:pt x="1458" y="1170"/>
                  </a:lnTo>
                  <a:lnTo>
                    <a:pt x="1436" y="1121"/>
                  </a:lnTo>
                  <a:lnTo>
                    <a:pt x="1413" y="1073"/>
                  </a:lnTo>
                  <a:lnTo>
                    <a:pt x="1373" y="997"/>
                  </a:lnTo>
                  <a:lnTo>
                    <a:pt x="1281" y="842"/>
                  </a:lnTo>
                  <a:lnTo>
                    <a:pt x="1173" y="691"/>
                  </a:lnTo>
                  <a:lnTo>
                    <a:pt x="1053" y="551"/>
                  </a:lnTo>
                  <a:lnTo>
                    <a:pt x="918" y="425"/>
                  </a:lnTo>
                  <a:lnTo>
                    <a:pt x="808" y="343"/>
                  </a:lnTo>
                  <a:lnTo>
                    <a:pt x="730" y="297"/>
                  </a:lnTo>
                  <a:lnTo>
                    <a:pt x="649" y="258"/>
                  </a:lnTo>
                  <a:lnTo>
                    <a:pt x="566" y="225"/>
                  </a:lnTo>
                  <a:lnTo>
                    <a:pt x="481" y="201"/>
                  </a:lnTo>
                  <a:lnTo>
                    <a:pt x="391" y="185"/>
                  </a:lnTo>
                  <a:lnTo>
                    <a:pt x="346" y="181"/>
                  </a:lnTo>
                  <a:lnTo>
                    <a:pt x="419" y="180"/>
                  </a:lnTo>
                  <a:lnTo>
                    <a:pt x="490" y="177"/>
                  </a:lnTo>
                  <a:lnTo>
                    <a:pt x="708" y="170"/>
                  </a:lnTo>
                  <a:lnTo>
                    <a:pt x="925" y="159"/>
                  </a:lnTo>
                  <a:lnTo>
                    <a:pt x="938" y="158"/>
                  </a:lnTo>
                  <a:lnTo>
                    <a:pt x="953" y="142"/>
                  </a:lnTo>
                  <a:lnTo>
                    <a:pt x="953" y="122"/>
                  </a:lnTo>
                  <a:lnTo>
                    <a:pt x="938" y="106"/>
                  </a:lnTo>
                  <a:lnTo>
                    <a:pt x="925" y="103"/>
                  </a:lnTo>
                  <a:lnTo>
                    <a:pt x="898" y="101"/>
                  </a:lnTo>
                  <a:lnTo>
                    <a:pt x="870" y="98"/>
                  </a:lnTo>
                  <a:lnTo>
                    <a:pt x="865" y="97"/>
                  </a:lnTo>
                  <a:lnTo>
                    <a:pt x="859" y="97"/>
                  </a:lnTo>
                  <a:lnTo>
                    <a:pt x="835" y="94"/>
                  </a:lnTo>
                  <a:lnTo>
                    <a:pt x="811" y="93"/>
                  </a:lnTo>
                  <a:lnTo>
                    <a:pt x="839" y="91"/>
                  </a:lnTo>
                  <a:lnTo>
                    <a:pt x="867" y="88"/>
                  </a:lnTo>
                  <a:lnTo>
                    <a:pt x="879" y="85"/>
                  </a:lnTo>
                  <a:lnTo>
                    <a:pt x="893" y="70"/>
                  </a:lnTo>
                  <a:lnTo>
                    <a:pt x="894" y="50"/>
                  </a:lnTo>
                  <a:lnTo>
                    <a:pt x="884" y="35"/>
                  </a:lnTo>
                  <a:lnTo>
                    <a:pt x="874" y="31"/>
                  </a:lnTo>
                  <a:lnTo>
                    <a:pt x="866" y="24"/>
                  </a:lnTo>
                  <a:lnTo>
                    <a:pt x="854" y="23"/>
                  </a:lnTo>
                  <a:lnTo>
                    <a:pt x="817" y="22"/>
                  </a:lnTo>
                  <a:lnTo>
                    <a:pt x="779" y="22"/>
                  </a:lnTo>
                  <a:lnTo>
                    <a:pt x="608" y="10"/>
                  </a:lnTo>
                  <a:lnTo>
                    <a:pt x="266" y="0"/>
                  </a:lnTo>
                  <a:lnTo>
                    <a:pt x="95" y="1"/>
                  </a:lnTo>
                  <a:lnTo>
                    <a:pt x="80" y="2"/>
                  </a:lnTo>
                  <a:lnTo>
                    <a:pt x="73" y="10"/>
                  </a:lnTo>
                  <a:lnTo>
                    <a:pt x="62" y="11"/>
                  </a:lnTo>
                  <a:lnTo>
                    <a:pt x="47" y="24"/>
                  </a:lnTo>
                  <a:lnTo>
                    <a:pt x="43" y="33"/>
                  </a:lnTo>
                  <a:lnTo>
                    <a:pt x="34" y="30"/>
                  </a:lnTo>
                  <a:lnTo>
                    <a:pt x="16" y="32"/>
                  </a:lnTo>
                  <a:lnTo>
                    <a:pt x="3" y="44"/>
                  </a:lnTo>
                  <a:lnTo>
                    <a:pt x="0" y="61"/>
                  </a:lnTo>
                  <a:lnTo>
                    <a:pt x="5" y="70"/>
                  </a:lnTo>
                  <a:lnTo>
                    <a:pt x="89" y="184"/>
                  </a:lnTo>
                  <a:lnTo>
                    <a:pt x="220" y="351"/>
                  </a:lnTo>
                  <a:lnTo>
                    <a:pt x="314" y="457"/>
                  </a:lnTo>
                  <a:lnTo>
                    <a:pt x="362" y="508"/>
                  </a:lnTo>
                  <a:lnTo>
                    <a:pt x="414" y="573"/>
                  </a:lnTo>
                  <a:lnTo>
                    <a:pt x="520" y="698"/>
                  </a:lnTo>
                  <a:lnTo>
                    <a:pt x="574" y="759"/>
                  </a:lnTo>
                  <a:lnTo>
                    <a:pt x="583" y="767"/>
                  </a:lnTo>
                  <a:lnTo>
                    <a:pt x="601" y="766"/>
                  </a:lnTo>
                  <a:lnTo>
                    <a:pt x="613" y="753"/>
                  </a:lnTo>
                  <a:lnTo>
                    <a:pt x="616" y="735"/>
                  </a:lnTo>
                  <a:lnTo>
                    <a:pt x="609" y="724"/>
                  </a:lnTo>
                  <a:lnTo>
                    <a:pt x="599" y="713"/>
                  </a:lnTo>
                  <a:lnTo>
                    <a:pt x="587" y="700"/>
                  </a:lnTo>
                  <a:lnTo>
                    <a:pt x="599" y="701"/>
                  </a:lnTo>
                  <a:lnTo>
                    <a:pt x="617" y="688"/>
                  </a:lnTo>
                  <a:lnTo>
                    <a:pt x="621" y="676"/>
                  </a:lnTo>
                  <a:lnTo>
                    <a:pt x="640" y="696"/>
                  </a:lnTo>
                  <a:lnTo>
                    <a:pt x="660" y="715"/>
                  </a:lnTo>
                  <a:lnTo>
                    <a:pt x="670" y="722"/>
                  </a:lnTo>
                  <a:lnTo>
                    <a:pt x="691" y="720"/>
                  </a:lnTo>
                  <a:lnTo>
                    <a:pt x="705" y="706"/>
                  </a:lnTo>
                  <a:lnTo>
                    <a:pt x="706" y="685"/>
                  </a:lnTo>
                  <a:lnTo>
                    <a:pt x="700" y="675"/>
                  </a:lnTo>
                  <a:lnTo>
                    <a:pt x="516" y="465"/>
                  </a:lnTo>
                  <a:lnTo>
                    <a:pt x="332" y="255"/>
                  </a:lnTo>
                  <a:lnTo>
                    <a:pt x="346" y="260"/>
                  </a:lnTo>
                  <a:lnTo>
                    <a:pt x="360" y="267"/>
                  </a:lnTo>
                  <a:lnTo>
                    <a:pt x="432" y="303"/>
                  </a:lnTo>
                  <a:lnTo>
                    <a:pt x="565" y="390"/>
                  </a:lnTo>
                  <a:lnTo>
                    <a:pt x="688" y="492"/>
                  </a:lnTo>
                  <a:lnTo>
                    <a:pt x="804" y="604"/>
                  </a:lnTo>
                  <a:lnTo>
                    <a:pt x="858" y="662"/>
                  </a:lnTo>
                  <a:lnTo>
                    <a:pt x="916" y="727"/>
                  </a:lnTo>
                  <a:lnTo>
                    <a:pt x="1027" y="863"/>
                  </a:lnTo>
                  <a:lnTo>
                    <a:pt x="1128" y="1006"/>
                  </a:lnTo>
                  <a:lnTo>
                    <a:pt x="1220" y="1156"/>
                  </a:lnTo>
                  <a:lnTo>
                    <a:pt x="1260" y="1232"/>
                  </a:lnTo>
                  <a:lnTo>
                    <a:pt x="1295" y="1300"/>
                  </a:lnTo>
                  <a:lnTo>
                    <a:pt x="1357" y="1438"/>
                  </a:lnTo>
                  <a:lnTo>
                    <a:pt x="1412" y="1578"/>
                  </a:lnTo>
                  <a:lnTo>
                    <a:pt x="1457" y="1722"/>
                  </a:lnTo>
                  <a:lnTo>
                    <a:pt x="1494" y="1869"/>
                  </a:lnTo>
                  <a:lnTo>
                    <a:pt x="1524" y="2015"/>
                  </a:lnTo>
                  <a:lnTo>
                    <a:pt x="1545" y="2166"/>
                  </a:lnTo>
                  <a:lnTo>
                    <a:pt x="1558" y="2315"/>
                  </a:lnTo>
                  <a:lnTo>
                    <a:pt x="1561" y="2391"/>
                  </a:lnTo>
                  <a:lnTo>
                    <a:pt x="1558" y="2459"/>
                  </a:lnTo>
                  <a:lnTo>
                    <a:pt x="1553" y="2526"/>
                  </a:lnTo>
                  <a:lnTo>
                    <a:pt x="1554" y="2536"/>
                  </a:lnTo>
                  <a:lnTo>
                    <a:pt x="1561" y="2544"/>
                  </a:lnTo>
                  <a:lnTo>
                    <a:pt x="1559" y="2565"/>
                  </a:lnTo>
                  <a:lnTo>
                    <a:pt x="1559" y="2584"/>
                  </a:lnTo>
                  <a:lnTo>
                    <a:pt x="1561" y="2596"/>
                  </a:lnTo>
                  <a:lnTo>
                    <a:pt x="1574" y="2609"/>
                  </a:lnTo>
                  <a:lnTo>
                    <a:pt x="1593" y="2611"/>
                  </a:lnTo>
                  <a:lnTo>
                    <a:pt x="1610" y="2602"/>
                  </a:lnTo>
                  <a:lnTo>
                    <a:pt x="1614" y="2592"/>
                  </a:lnTo>
                  <a:lnTo>
                    <a:pt x="1619" y="2562"/>
                  </a:lnTo>
                  <a:lnTo>
                    <a:pt x="1624" y="2534"/>
                  </a:lnTo>
                  <a:lnTo>
                    <a:pt x="1653" y="2513"/>
                  </a:lnTo>
                  <a:lnTo>
                    <a:pt x="1695" y="2462"/>
                  </a:lnTo>
                  <a:lnTo>
                    <a:pt x="1724" y="2402"/>
                  </a:lnTo>
                  <a:lnTo>
                    <a:pt x="1741" y="2333"/>
                  </a:lnTo>
                  <a:lnTo>
                    <a:pt x="1749" y="2224"/>
                  </a:lnTo>
                  <a:lnTo>
                    <a:pt x="1739" y="2079"/>
                  </a:lnTo>
                  <a:lnTo>
                    <a:pt x="1732" y="2015"/>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28" name="Freeform 143">
              <a:extLst>
                <a:ext uri="{FF2B5EF4-FFF2-40B4-BE49-F238E27FC236}">
                  <a16:creationId xmlns:a16="http://schemas.microsoft.com/office/drawing/2014/main" id="{CB3CF91D-526E-4E7E-BDC7-59E7CF5798DE}"/>
                </a:ext>
              </a:extLst>
            </p:cNvPr>
            <p:cNvSpPr>
              <a:spLocks/>
            </p:cNvSpPr>
            <p:nvPr/>
          </p:nvSpPr>
          <p:spPr bwMode="auto">
            <a:xfrm rot="12600000">
              <a:off x="3430389" y="4793182"/>
              <a:ext cx="633413" cy="1050925"/>
            </a:xfrm>
            <a:custGeom>
              <a:avLst/>
              <a:gdLst>
                <a:gd name="T0" fmla="*/ 1563 w 1594"/>
                <a:gd name="T1" fmla="*/ 270 h 2645"/>
                <a:gd name="T2" fmla="*/ 1576 w 1594"/>
                <a:gd name="T3" fmla="*/ 235 h 2645"/>
                <a:gd name="T4" fmla="*/ 1548 w 1594"/>
                <a:gd name="T5" fmla="*/ 213 h 2645"/>
                <a:gd name="T6" fmla="*/ 1528 w 1594"/>
                <a:gd name="T7" fmla="*/ 192 h 2645"/>
                <a:gd name="T8" fmla="*/ 1494 w 1594"/>
                <a:gd name="T9" fmla="*/ 192 h 2645"/>
                <a:gd name="T10" fmla="*/ 1145 w 1594"/>
                <a:gd name="T11" fmla="*/ 62 h 2645"/>
                <a:gd name="T12" fmla="*/ 1079 w 1594"/>
                <a:gd name="T13" fmla="*/ 40 h 2645"/>
                <a:gd name="T14" fmla="*/ 969 w 1594"/>
                <a:gd name="T15" fmla="*/ 0 h 2645"/>
                <a:gd name="T16" fmla="*/ 943 w 1594"/>
                <a:gd name="T17" fmla="*/ 31 h 2645"/>
                <a:gd name="T18" fmla="*/ 932 w 1594"/>
                <a:gd name="T19" fmla="*/ 30 h 2645"/>
                <a:gd name="T20" fmla="*/ 924 w 1594"/>
                <a:gd name="T21" fmla="*/ 28 h 2645"/>
                <a:gd name="T22" fmla="*/ 900 w 1594"/>
                <a:gd name="T23" fmla="*/ 40 h 2645"/>
                <a:gd name="T24" fmla="*/ 885 w 1594"/>
                <a:gd name="T25" fmla="*/ 38 h 2645"/>
                <a:gd name="T26" fmla="*/ 871 w 1594"/>
                <a:gd name="T27" fmla="*/ 91 h 2645"/>
                <a:gd name="T28" fmla="*/ 1103 w 1594"/>
                <a:gd name="T29" fmla="*/ 172 h 2645"/>
                <a:gd name="T30" fmla="*/ 1141 w 1594"/>
                <a:gd name="T31" fmla="*/ 193 h 2645"/>
                <a:gd name="T32" fmla="*/ 1284 w 1594"/>
                <a:gd name="T33" fmla="*/ 236 h 2645"/>
                <a:gd name="T34" fmla="*/ 926 w 1594"/>
                <a:gd name="T35" fmla="*/ 378 h 2645"/>
                <a:gd name="T36" fmla="*/ 567 w 1594"/>
                <a:gd name="T37" fmla="*/ 673 h 2645"/>
                <a:gd name="T38" fmla="*/ 344 w 1594"/>
                <a:gd name="T39" fmla="*/ 991 h 2645"/>
                <a:gd name="T40" fmla="*/ 220 w 1594"/>
                <a:gd name="T41" fmla="*/ 1286 h 2645"/>
                <a:gd name="T42" fmla="*/ 58 w 1594"/>
                <a:gd name="T43" fmla="*/ 1689 h 2645"/>
                <a:gd name="T44" fmla="*/ 1 w 1594"/>
                <a:gd name="T45" fmla="*/ 2202 h 2645"/>
                <a:gd name="T46" fmla="*/ 61 w 1594"/>
                <a:gd name="T47" fmla="*/ 2495 h 2645"/>
                <a:gd name="T48" fmla="*/ 115 w 1594"/>
                <a:gd name="T49" fmla="*/ 2618 h 2645"/>
                <a:gd name="T50" fmla="*/ 138 w 1594"/>
                <a:gd name="T51" fmla="*/ 2608 h 2645"/>
                <a:gd name="T52" fmla="*/ 83 w 1594"/>
                <a:gd name="T53" fmla="*/ 2438 h 2645"/>
                <a:gd name="T54" fmla="*/ 143 w 1594"/>
                <a:gd name="T55" fmla="*/ 2543 h 2645"/>
                <a:gd name="T56" fmla="*/ 213 w 1594"/>
                <a:gd name="T57" fmla="*/ 2643 h 2645"/>
                <a:gd name="T58" fmla="*/ 250 w 1594"/>
                <a:gd name="T59" fmla="*/ 2627 h 2645"/>
                <a:gd name="T60" fmla="*/ 277 w 1594"/>
                <a:gd name="T61" fmla="*/ 2623 h 2645"/>
                <a:gd name="T62" fmla="*/ 290 w 1594"/>
                <a:gd name="T63" fmla="*/ 2587 h 2645"/>
                <a:gd name="T64" fmla="*/ 216 w 1594"/>
                <a:gd name="T65" fmla="*/ 2422 h 2645"/>
                <a:gd name="T66" fmla="*/ 176 w 1594"/>
                <a:gd name="T67" fmla="*/ 1975 h 2645"/>
                <a:gd name="T68" fmla="*/ 203 w 1594"/>
                <a:gd name="T69" fmla="*/ 1633 h 2645"/>
                <a:gd name="T70" fmla="*/ 335 w 1594"/>
                <a:gd name="T71" fmla="*/ 1313 h 2645"/>
                <a:gd name="T72" fmla="*/ 531 w 1594"/>
                <a:gd name="T73" fmla="*/ 1007 h 2645"/>
                <a:gd name="T74" fmla="*/ 828 w 1594"/>
                <a:gd name="T75" fmla="*/ 660 h 2645"/>
                <a:gd name="T76" fmla="*/ 985 w 1594"/>
                <a:gd name="T77" fmla="*/ 537 h 2645"/>
                <a:gd name="T78" fmla="*/ 1171 w 1594"/>
                <a:gd name="T79" fmla="*/ 464 h 2645"/>
                <a:gd name="T80" fmla="*/ 1035 w 1594"/>
                <a:gd name="T81" fmla="*/ 632 h 2645"/>
                <a:gd name="T82" fmla="*/ 1055 w 1594"/>
                <a:gd name="T83" fmla="*/ 669 h 2645"/>
                <a:gd name="T84" fmla="*/ 1077 w 1594"/>
                <a:gd name="T85" fmla="*/ 702 h 2645"/>
                <a:gd name="T86" fmla="*/ 1139 w 1594"/>
                <a:gd name="T87" fmla="*/ 669 h 2645"/>
                <a:gd name="T88" fmla="*/ 1202 w 1594"/>
                <a:gd name="T89" fmla="*/ 649 h 2645"/>
                <a:gd name="T90" fmla="*/ 1279 w 1594"/>
                <a:gd name="T91" fmla="*/ 573 h 2645"/>
                <a:gd name="T92" fmla="*/ 1580 w 1594"/>
                <a:gd name="T93" fmla="*/ 327 h 2645"/>
                <a:gd name="T94" fmla="*/ 1591 w 1594"/>
                <a:gd name="T95" fmla="*/ 290 h 2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94" h="2645">
                  <a:moveTo>
                    <a:pt x="1573" y="273"/>
                  </a:moveTo>
                  <a:lnTo>
                    <a:pt x="1568" y="271"/>
                  </a:lnTo>
                  <a:lnTo>
                    <a:pt x="1563" y="270"/>
                  </a:lnTo>
                  <a:lnTo>
                    <a:pt x="1569" y="266"/>
                  </a:lnTo>
                  <a:lnTo>
                    <a:pt x="1577" y="251"/>
                  </a:lnTo>
                  <a:lnTo>
                    <a:pt x="1576" y="235"/>
                  </a:lnTo>
                  <a:lnTo>
                    <a:pt x="1567" y="220"/>
                  </a:lnTo>
                  <a:lnTo>
                    <a:pt x="1558" y="215"/>
                  </a:lnTo>
                  <a:lnTo>
                    <a:pt x="1548" y="213"/>
                  </a:lnTo>
                  <a:lnTo>
                    <a:pt x="1539" y="209"/>
                  </a:lnTo>
                  <a:lnTo>
                    <a:pt x="1537" y="202"/>
                  </a:lnTo>
                  <a:lnTo>
                    <a:pt x="1528" y="192"/>
                  </a:lnTo>
                  <a:lnTo>
                    <a:pt x="1515" y="187"/>
                  </a:lnTo>
                  <a:lnTo>
                    <a:pt x="1501" y="188"/>
                  </a:lnTo>
                  <a:lnTo>
                    <a:pt x="1494" y="192"/>
                  </a:lnTo>
                  <a:lnTo>
                    <a:pt x="1345" y="137"/>
                  </a:lnTo>
                  <a:lnTo>
                    <a:pt x="1196" y="83"/>
                  </a:lnTo>
                  <a:lnTo>
                    <a:pt x="1145" y="62"/>
                  </a:lnTo>
                  <a:lnTo>
                    <a:pt x="1095" y="41"/>
                  </a:lnTo>
                  <a:lnTo>
                    <a:pt x="1087" y="39"/>
                  </a:lnTo>
                  <a:lnTo>
                    <a:pt x="1079" y="40"/>
                  </a:lnTo>
                  <a:lnTo>
                    <a:pt x="1029" y="21"/>
                  </a:lnTo>
                  <a:lnTo>
                    <a:pt x="977" y="3"/>
                  </a:lnTo>
                  <a:lnTo>
                    <a:pt x="969" y="0"/>
                  </a:lnTo>
                  <a:lnTo>
                    <a:pt x="956" y="3"/>
                  </a:lnTo>
                  <a:lnTo>
                    <a:pt x="943" y="18"/>
                  </a:lnTo>
                  <a:lnTo>
                    <a:pt x="943" y="31"/>
                  </a:lnTo>
                  <a:lnTo>
                    <a:pt x="937" y="31"/>
                  </a:lnTo>
                  <a:lnTo>
                    <a:pt x="932" y="30"/>
                  </a:lnTo>
                  <a:lnTo>
                    <a:pt x="932" y="30"/>
                  </a:lnTo>
                  <a:lnTo>
                    <a:pt x="932" y="30"/>
                  </a:lnTo>
                  <a:lnTo>
                    <a:pt x="928" y="30"/>
                  </a:lnTo>
                  <a:lnTo>
                    <a:pt x="924" y="28"/>
                  </a:lnTo>
                  <a:lnTo>
                    <a:pt x="916" y="28"/>
                  </a:lnTo>
                  <a:lnTo>
                    <a:pt x="904" y="35"/>
                  </a:lnTo>
                  <a:lnTo>
                    <a:pt x="900" y="40"/>
                  </a:lnTo>
                  <a:lnTo>
                    <a:pt x="899" y="40"/>
                  </a:lnTo>
                  <a:lnTo>
                    <a:pt x="898" y="40"/>
                  </a:lnTo>
                  <a:lnTo>
                    <a:pt x="885" y="38"/>
                  </a:lnTo>
                  <a:lnTo>
                    <a:pt x="867" y="49"/>
                  </a:lnTo>
                  <a:lnTo>
                    <a:pt x="862" y="70"/>
                  </a:lnTo>
                  <a:lnTo>
                    <a:pt x="871" y="91"/>
                  </a:lnTo>
                  <a:lnTo>
                    <a:pt x="882" y="96"/>
                  </a:lnTo>
                  <a:lnTo>
                    <a:pt x="992" y="135"/>
                  </a:lnTo>
                  <a:lnTo>
                    <a:pt x="1103" y="172"/>
                  </a:lnTo>
                  <a:lnTo>
                    <a:pt x="1110" y="180"/>
                  </a:lnTo>
                  <a:lnTo>
                    <a:pt x="1132" y="190"/>
                  </a:lnTo>
                  <a:lnTo>
                    <a:pt x="1141" y="193"/>
                  </a:lnTo>
                  <a:lnTo>
                    <a:pt x="1149" y="189"/>
                  </a:lnTo>
                  <a:lnTo>
                    <a:pt x="1217" y="213"/>
                  </a:lnTo>
                  <a:lnTo>
                    <a:pt x="1284" y="236"/>
                  </a:lnTo>
                  <a:lnTo>
                    <a:pt x="1209" y="255"/>
                  </a:lnTo>
                  <a:lnTo>
                    <a:pt x="1064" y="308"/>
                  </a:lnTo>
                  <a:lnTo>
                    <a:pt x="926" y="378"/>
                  </a:lnTo>
                  <a:lnTo>
                    <a:pt x="797" y="464"/>
                  </a:lnTo>
                  <a:lnTo>
                    <a:pt x="677" y="562"/>
                  </a:lnTo>
                  <a:lnTo>
                    <a:pt x="567" y="673"/>
                  </a:lnTo>
                  <a:lnTo>
                    <a:pt x="469" y="793"/>
                  </a:lnTo>
                  <a:lnTo>
                    <a:pt x="382" y="923"/>
                  </a:lnTo>
                  <a:lnTo>
                    <a:pt x="344" y="991"/>
                  </a:lnTo>
                  <a:lnTo>
                    <a:pt x="308" y="1063"/>
                  </a:lnTo>
                  <a:lnTo>
                    <a:pt x="246" y="1211"/>
                  </a:lnTo>
                  <a:lnTo>
                    <a:pt x="220" y="1286"/>
                  </a:lnTo>
                  <a:lnTo>
                    <a:pt x="181" y="1362"/>
                  </a:lnTo>
                  <a:lnTo>
                    <a:pt x="112" y="1522"/>
                  </a:lnTo>
                  <a:lnTo>
                    <a:pt x="58" y="1689"/>
                  </a:lnTo>
                  <a:lnTo>
                    <a:pt x="20" y="1859"/>
                  </a:lnTo>
                  <a:lnTo>
                    <a:pt x="0" y="2031"/>
                  </a:lnTo>
                  <a:lnTo>
                    <a:pt x="1" y="2202"/>
                  </a:lnTo>
                  <a:lnTo>
                    <a:pt x="18" y="2329"/>
                  </a:lnTo>
                  <a:lnTo>
                    <a:pt x="36" y="2413"/>
                  </a:lnTo>
                  <a:lnTo>
                    <a:pt x="61" y="2495"/>
                  </a:lnTo>
                  <a:lnTo>
                    <a:pt x="93" y="2574"/>
                  </a:lnTo>
                  <a:lnTo>
                    <a:pt x="111" y="2614"/>
                  </a:lnTo>
                  <a:lnTo>
                    <a:pt x="115" y="2618"/>
                  </a:lnTo>
                  <a:lnTo>
                    <a:pt x="124" y="2621"/>
                  </a:lnTo>
                  <a:lnTo>
                    <a:pt x="134" y="2617"/>
                  </a:lnTo>
                  <a:lnTo>
                    <a:pt x="138" y="2608"/>
                  </a:lnTo>
                  <a:lnTo>
                    <a:pt x="137" y="2603"/>
                  </a:lnTo>
                  <a:lnTo>
                    <a:pt x="116" y="2548"/>
                  </a:lnTo>
                  <a:lnTo>
                    <a:pt x="83" y="2438"/>
                  </a:lnTo>
                  <a:lnTo>
                    <a:pt x="70" y="2382"/>
                  </a:lnTo>
                  <a:lnTo>
                    <a:pt x="94" y="2447"/>
                  </a:lnTo>
                  <a:lnTo>
                    <a:pt x="143" y="2543"/>
                  </a:lnTo>
                  <a:lnTo>
                    <a:pt x="185" y="2605"/>
                  </a:lnTo>
                  <a:lnTo>
                    <a:pt x="208" y="2636"/>
                  </a:lnTo>
                  <a:lnTo>
                    <a:pt x="213" y="2643"/>
                  </a:lnTo>
                  <a:lnTo>
                    <a:pt x="228" y="2645"/>
                  </a:lnTo>
                  <a:lnTo>
                    <a:pt x="241" y="2639"/>
                  </a:lnTo>
                  <a:lnTo>
                    <a:pt x="250" y="2627"/>
                  </a:lnTo>
                  <a:lnTo>
                    <a:pt x="251" y="2619"/>
                  </a:lnTo>
                  <a:lnTo>
                    <a:pt x="260" y="2625"/>
                  </a:lnTo>
                  <a:lnTo>
                    <a:pt x="277" y="2623"/>
                  </a:lnTo>
                  <a:lnTo>
                    <a:pt x="290" y="2613"/>
                  </a:lnTo>
                  <a:lnTo>
                    <a:pt x="294" y="2597"/>
                  </a:lnTo>
                  <a:lnTo>
                    <a:pt x="290" y="2587"/>
                  </a:lnTo>
                  <a:lnTo>
                    <a:pt x="268" y="2547"/>
                  </a:lnTo>
                  <a:lnTo>
                    <a:pt x="232" y="2464"/>
                  </a:lnTo>
                  <a:lnTo>
                    <a:pt x="216" y="2422"/>
                  </a:lnTo>
                  <a:lnTo>
                    <a:pt x="202" y="2333"/>
                  </a:lnTo>
                  <a:lnTo>
                    <a:pt x="184" y="2155"/>
                  </a:lnTo>
                  <a:lnTo>
                    <a:pt x="176" y="1975"/>
                  </a:lnTo>
                  <a:lnTo>
                    <a:pt x="181" y="1796"/>
                  </a:lnTo>
                  <a:lnTo>
                    <a:pt x="189" y="1707"/>
                  </a:lnTo>
                  <a:lnTo>
                    <a:pt x="203" y="1633"/>
                  </a:lnTo>
                  <a:lnTo>
                    <a:pt x="223" y="1560"/>
                  </a:lnTo>
                  <a:lnTo>
                    <a:pt x="255" y="1476"/>
                  </a:lnTo>
                  <a:lnTo>
                    <a:pt x="335" y="1313"/>
                  </a:lnTo>
                  <a:lnTo>
                    <a:pt x="381" y="1235"/>
                  </a:lnTo>
                  <a:lnTo>
                    <a:pt x="429" y="1159"/>
                  </a:lnTo>
                  <a:lnTo>
                    <a:pt x="531" y="1007"/>
                  </a:lnTo>
                  <a:lnTo>
                    <a:pt x="644" y="862"/>
                  </a:lnTo>
                  <a:lnTo>
                    <a:pt x="764" y="724"/>
                  </a:lnTo>
                  <a:lnTo>
                    <a:pt x="828" y="660"/>
                  </a:lnTo>
                  <a:lnTo>
                    <a:pt x="869" y="622"/>
                  </a:lnTo>
                  <a:lnTo>
                    <a:pt x="912" y="586"/>
                  </a:lnTo>
                  <a:lnTo>
                    <a:pt x="985" y="537"/>
                  </a:lnTo>
                  <a:lnTo>
                    <a:pt x="1139" y="450"/>
                  </a:lnTo>
                  <a:lnTo>
                    <a:pt x="1219" y="412"/>
                  </a:lnTo>
                  <a:lnTo>
                    <a:pt x="1171" y="464"/>
                  </a:lnTo>
                  <a:lnTo>
                    <a:pt x="1082" y="572"/>
                  </a:lnTo>
                  <a:lnTo>
                    <a:pt x="1039" y="627"/>
                  </a:lnTo>
                  <a:lnTo>
                    <a:pt x="1035" y="632"/>
                  </a:lnTo>
                  <a:lnTo>
                    <a:pt x="1034" y="645"/>
                  </a:lnTo>
                  <a:lnTo>
                    <a:pt x="1043" y="662"/>
                  </a:lnTo>
                  <a:lnTo>
                    <a:pt x="1055" y="669"/>
                  </a:lnTo>
                  <a:lnTo>
                    <a:pt x="1052" y="678"/>
                  </a:lnTo>
                  <a:lnTo>
                    <a:pt x="1060" y="693"/>
                  </a:lnTo>
                  <a:lnTo>
                    <a:pt x="1077" y="702"/>
                  </a:lnTo>
                  <a:lnTo>
                    <a:pt x="1096" y="702"/>
                  </a:lnTo>
                  <a:lnTo>
                    <a:pt x="1105" y="697"/>
                  </a:lnTo>
                  <a:lnTo>
                    <a:pt x="1139" y="669"/>
                  </a:lnTo>
                  <a:lnTo>
                    <a:pt x="1173" y="639"/>
                  </a:lnTo>
                  <a:lnTo>
                    <a:pt x="1180" y="647"/>
                  </a:lnTo>
                  <a:lnTo>
                    <a:pt x="1202" y="649"/>
                  </a:lnTo>
                  <a:lnTo>
                    <a:pt x="1214" y="642"/>
                  </a:lnTo>
                  <a:lnTo>
                    <a:pt x="1248" y="608"/>
                  </a:lnTo>
                  <a:lnTo>
                    <a:pt x="1279" y="573"/>
                  </a:lnTo>
                  <a:lnTo>
                    <a:pt x="1349" y="505"/>
                  </a:lnTo>
                  <a:lnTo>
                    <a:pt x="1499" y="382"/>
                  </a:lnTo>
                  <a:lnTo>
                    <a:pt x="1580" y="327"/>
                  </a:lnTo>
                  <a:lnTo>
                    <a:pt x="1587" y="321"/>
                  </a:lnTo>
                  <a:lnTo>
                    <a:pt x="1594" y="306"/>
                  </a:lnTo>
                  <a:lnTo>
                    <a:pt x="1591" y="290"/>
                  </a:lnTo>
                  <a:lnTo>
                    <a:pt x="1581" y="277"/>
                  </a:lnTo>
                  <a:lnTo>
                    <a:pt x="1573" y="273"/>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29" name="Freeform 100">
              <a:extLst>
                <a:ext uri="{FF2B5EF4-FFF2-40B4-BE49-F238E27FC236}">
                  <a16:creationId xmlns:a16="http://schemas.microsoft.com/office/drawing/2014/main" id="{E76C44DF-9F3B-4939-86E1-D11FA3EE821D}"/>
                </a:ext>
              </a:extLst>
            </p:cNvPr>
            <p:cNvSpPr>
              <a:spLocks/>
            </p:cNvSpPr>
            <p:nvPr/>
          </p:nvSpPr>
          <p:spPr bwMode="auto">
            <a:xfrm rot="16200000">
              <a:off x="3218383" y="3673599"/>
              <a:ext cx="280988" cy="1006475"/>
            </a:xfrm>
            <a:custGeom>
              <a:avLst/>
              <a:gdLst>
                <a:gd name="T0" fmla="*/ 624 w 705"/>
                <a:gd name="T1" fmla="*/ 494 h 2533"/>
                <a:gd name="T2" fmla="*/ 488 w 705"/>
                <a:gd name="T3" fmla="*/ 168 h 2533"/>
                <a:gd name="T4" fmla="*/ 431 w 705"/>
                <a:gd name="T5" fmla="*/ 8 h 2533"/>
                <a:gd name="T6" fmla="*/ 400 w 705"/>
                <a:gd name="T7" fmla="*/ 6 h 2533"/>
                <a:gd name="T8" fmla="*/ 391 w 705"/>
                <a:gd name="T9" fmla="*/ 30 h 2533"/>
                <a:gd name="T10" fmla="*/ 396 w 705"/>
                <a:gd name="T11" fmla="*/ 56 h 2533"/>
                <a:gd name="T12" fmla="*/ 396 w 705"/>
                <a:gd name="T13" fmla="*/ 59 h 2533"/>
                <a:gd name="T14" fmla="*/ 392 w 705"/>
                <a:gd name="T15" fmla="*/ 69 h 2533"/>
                <a:gd name="T16" fmla="*/ 386 w 705"/>
                <a:gd name="T17" fmla="*/ 81 h 2533"/>
                <a:gd name="T18" fmla="*/ 379 w 705"/>
                <a:gd name="T19" fmla="*/ 78 h 2533"/>
                <a:gd name="T20" fmla="*/ 377 w 705"/>
                <a:gd name="T21" fmla="*/ 74 h 2533"/>
                <a:gd name="T22" fmla="*/ 378 w 705"/>
                <a:gd name="T23" fmla="*/ 72 h 2533"/>
                <a:gd name="T24" fmla="*/ 375 w 705"/>
                <a:gd name="T25" fmla="*/ 47 h 2533"/>
                <a:gd name="T26" fmla="*/ 346 w 705"/>
                <a:gd name="T27" fmla="*/ 42 h 2533"/>
                <a:gd name="T28" fmla="*/ 339 w 705"/>
                <a:gd name="T29" fmla="*/ 51 h 2533"/>
                <a:gd name="T30" fmla="*/ 330 w 705"/>
                <a:gd name="T31" fmla="*/ 61 h 2533"/>
                <a:gd name="T32" fmla="*/ 300 w 705"/>
                <a:gd name="T33" fmla="*/ 125 h 2533"/>
                <a:gd name="T34" fmla="*/ 220 w 705"/>
                <a:gd name="T35" fmla="*/ 271 h 2533"/>
                <a:gd name="T36" fmla="*/ 124 w 705"/>
                <a:gd name="T37" fmla="*/ 459 h 2533"/>
                <a:gd name="T38" fmla="*/ 2 w 705"/>
                <a:gd name="T39" fmla="*/ 738 h 2533"/>
                <a:gd name="T40" fmla="*/ 7 w 705"/>
                <a:gd name="T41" fmla="*/ 760 h 2533"/>
                <a:gd name="T42" fmla="*/ 37 w 705"/>
                <a:gd name="T43" fmla="*/ 763 h 2533"/>
                <a:gd name="T44" fmla="*/ 49 w 705"/>
                <a:gd name="T45" fmla="*/ 741 h 2533"/>
                <a:gd name="T46" fmla="*/ 57 w 705"/>
                <a:gd name="T47" fmla="*/ 725 h 2533"/>
                <a:gd name="T48" fmla="*/ 54 w 705"/>
                <a:gd name="T49" fmla="*/ 735 h 2533"/>
                <a:gd name="T50" fmla="*/ 51 w 705"/>
                <a:gd name="T51" fmla="*/ 753 h 2533"/>
                <a:gd name="T52" fmla="*/ 75 w 705"/>
                <a:gd name="T53" fmla="*/ 774 h 2533"/>
                <a:gd name="T54" fmla="*/ 94 w 705"/>
                <a:gd name="T55" fmla="*/ 763 h 2533"/>
                <a:gd name="T56" fmla="*/ 121 w 705"/>
                <a:gd name="T57" fmla="*/ 704 h 2533"/>
                <a:gd name="T58" fmla="*/ 130 w 705"/>
                <a:gd name="T59" fmla="*/ 694 h 2533"/>
                <a:gd name="T60" fmla="*/ 155 w 705"/>
                <a:gd name="T61" fmla="*/ 643 h 2533"/>
                <a:gd name="T62" fmla="*/ 158 w 705"/>
                <a:gd name="T63" fmla="*/ 648 h 2533"/>
                <a:gd name="T64" fmla="*/ 175 w 705"/>
                <a:gd name="T65" fmla="*/ 655 h 2533"/>
                <a:gd name="T66" fmla="*/ 182 w 705"/>
                <a:gd name="T67" fmla="*/ 654 h 2533"/>
                <a:gd name="T68" fmla="*/ 193 w 705"/>
                <a:gd name="T69" fmla="*/ 642 h 2533"/>
                <a:gd name="T70" fmla="*/ 181 w 705"/>
                <a:gd name="T71" fmla="*/ 625 h 2533"/>
                <a:gd name="T72" fmla="*/ 182 w 705"/>
                <a:gd name="T73" fmla="*/ 621 h 2533"/>
                <a:gd name="T74" fmla="*/ 224 w 705"/>
                <a:gd name="T75" fmla="*/ 520 h 2533"/>
                <a:gd name="T76" fmla="*/ 250 w 705"/>
                <a:gd name="T77" fmla="*/ 457 h 2533"/>
                <a:gd name="T78" fmla="*/ 307 w 705"/>
                <a:gd name="T79" fmla="*/ 337 h 2533"/>
                <a:gd name="T80" fmla="*/ 346 w 705"/>
                <a:gd name="T81" fmla="*/ 330 h 2533"/>
                <a:gd name="T82" fmla="*/ 326 w 705"/>
                <a:gd name="T83" fmla="*/ 668 h 2533"/>
                <a:gd name="T84" fmla="*/ 327 w 705"/>
                <a:gd name="T85" fmla="*/ 1722 h 2533"/>
                <a:gd name="T86" fmla="*/ 391 w 705"/>
                <a:gd name="T87" fmla="*/ 2511 h 2533"/>
                <a:gd name="T88" fmla="*/ 404 w 705"/>
                <a:gd name="T89" fmla="*/ 2527 h 2533"/>
                <a:gd name="T90" fmla="*/ 426 w 705"/>
                <a:gd name="T91" fmla="*/ 2519 h 2533"/>
                <a:gd name="T92" fmla="*/ 423 w 705"/>
                <a:gd name="T93" fmla="*/ 2472 h 2533"/>
                <a:gd name="T94" fmla="*/ 425 w 705"/>
                <a:gd name="T95" fmla="*/ 2458 h 2533"/>
                <a:gd name="T96" fmla="*/ 464 w 705"/>
                <a:gd name="T97" fmla="*/ 2527 h 2533"/>
                <a:gd name="T98" fmla="*/ 521 w 705"/>
                <a:gd name="T99" fmla="*/ 2524 h 2533"/>
                <a:gd name="T100" fmla="*/ 530 w 705"/>
                <a:gd name="T101" fmla="*/ 2508 h 2533"/>
                <a:gd name="T102" fmla="*/ 510 w 705"/>
                <a:gd name="T103" fmla="*/ 1683 h 2533"/>
                <a:gd name="T104" fmla="*/ 451 w 705"/>
                <a:gd name="T105" fmla="*/ 584 h 2533"/>
                <a:gd name="T106" fmla="*/ 528 w 705"/>
                <a:gd name="T107" fmla="*/ 525 h 2533"/>
                <a:gd name="T108" fmla="*/ 631 w 705"/>
                <a:gd name="T109" fmla="*/ 750 h 2533"/>
                <a:gd name="T110" fmla="*/ 657 w 705"/>
                <a:gd name="T111" fmla="*/ 752 h 2533"/>
                <a:gd name="T112" fmla="*/ 671 w 705"/>
                <a:gd name="T113" fmla="*/ 738 h 2533"/>
                <a:gd name="T114" fmla="*/ 690 w 705"/>
                <a:gd name="T115" fmla="*/ 720 h 2533"/>
                <a:gd name="T116" fmla="*/ 687 w 705"/>
                <a:gd name="T117" fmla="*/ 706 h 2533"/>
                <a:gd name="T118" fmla="*/ 696 w 705"/>
                <a:gd name="T119" fmla="*/ 699 h 2533"/>
                <a:gd name="T120" fmla="*/ 702 w 705"/>
                <a:gd name="T121" fmla="*/ 673 h 2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5" h="2533">
                  <a:moveTo>
                    <a:pt x="702" y="673"/>
                  </a:moveTo>
                  <a:lnTo>
                    <a:pt x="624" y="494"/>
                  </a:lnTo>
                  <a:lnTo>
                    <a:pt x="540" y="317"/>
                  </a:lnTo>
                  <a:lnTo>
                    <a:pt x="488" y="168"/>
                  </a:lnTo>
                  <a:lnTo>
                    <a:pt x="436" y="17"/>
                  </a:lnTo>
                  <a:lnTo>
                    <a:pt x="431" y="8"/>
                  </a:lnTo>
                  <a:lnTo>
                    <a:pt x="417" y="0"/>
                  </a:lnTo>
                  <a:lnTo>
                    <a:pt x="400" y="6"/>
                  </a:lnTo>
                  <a:lnTo>
                    <a:pt x="391" y="20"/>
                  </a:lnTo>
                  <a:lnTo>
                    <a:pt x="391" y="30"/>
                  </a:lnTo>
                  <a:lnTo>
                    <a:pt x="394" y="43"/>
                  </a:lnTo>
                  <a:lnTo>
                    <a:pt x="396" y="56"/>
                  </a:lnTo>
                  <a:lnTo>
                    <a:pt x="396" y="57"/>
                  </a:lnTo>
                  <a:lnTo>
                    <a:pt x="396" y="59"/>
                  </a:lnTo>
                  <a:lnTo>
                    <a:pt x="394" y="64"/>
                  </a:lnTo>
                  <a:lnTo>
                    <a:pt x="392" y="69"/>
                  </a:lnTo>
                  <a:lnTo>
                    <a:pt x="390" y="76"/>
                  </a:lnTo>
                  <a:lnTo>
                    <a:pt x="386" y="81"/>
                  </a:lnTo>
                  <a:lnTo>
                    <a:pt x="383" y="79"/>
                  </a:lnTo>
                  <a:lnTo>
                    <a:pt x="379" y="78"/>
                  </a:lnTo>
                  <a:lnTo>
                    <a:pt x="378" y="77"/>
                  </a:lnTo>
                  <a:lnTo>
                    <a:pt x="377" y="74"/>
                  </a:lnTo>
                  <a:lnTo>
                    <a:pt x="378" y="73"/>
                  </a:lnTo>
                  <a:lnTo>
                    <a:pt x="378" y="72"/>
                  </a:lnTo>
                  <a:lnTo>
                    <a:pt x="381" y="63"/>
                  </a:lnTo>
                  <a:lnTo>
                    <a:pt x="375" y="47"/>
                  </a:lnTo>
                  <a:lnTo>
                    <a:pt x="361" y="38"/>
                  </a:lnTo>
                  <a:lnTo>
                    <a:pt x="346" y="42"/>
                  </a:lnTo>
                  <a:lnTo>
                    <a:pt x="340" y="50"/>
                  </a:lnTo>
                  <a:lnTo>
                    <a:pt x="339" y="51"/>
                  </a:lnTo>
                  <a:lnTo>
                    <a:pt x="338" y="54"/>
                  </a:lnTo>
                  <a:lnTo>
                    <a:pt x="330" y="61"/>
                  </a:lnTo>
                  <a:lnTo>
                    <a:pt x="327" y="73"/>
                  </a:lnTo>
                  <a:lnTo>
                    <a:pt x="300" y="125"/>
                  </a:lnTo>
                  <a:lnTo>
                    <a:pt x="274" y="177"/>
                  </a:lnTo>
                  <a:lnTo>
                    <a:pt x="220" y="271"/>
                  </a:lnTo>
                  <a:lnTo>
                    <a:pt x="171" y="369"/>
                  </a:lnTo>
                  <a:lnTo>
                    <a:pt x="124" y="459"/>
                  </a:lnTo>
                  <a:lnTo>
                    <a:pt x="38" y="643"/>
                  </a:lnTo>
                  <a:lnTo>
                    <a:pt x="2" y="738"/>
                  </a:lnTo>
                  <a:lnTo>
                    <a:pt x="0" y="747"/>
                  </a:lnTo>
                  <a:lnTo>
                    <a:pt x="7" y="760"/>
                  </a:lnTo>
                  <a:lnTo>
                    <a:pt x="22" y="766"/>
                  </a:lnTo>
                  <a:lnTo>
                    <a:pt x="37" y="763"/>
                  </a:lnTo>
                  <a:lnTo>
                    <a:pt x="42" y="756"/>
                  </a:lnTo>
                  <a:lnTo>
                    <a:pt x="49" y="741"/>
                  </a:lnTo>
                  <a:lnTo>
                    <a:pt x="57" y="725"/>
                  </a:lnTo>
                  <a:lnTo>
                    <a:pt x="57" y="725"/>
                  </a:lnTo>
                  <a:lnTo>
                    <a:pt x="57" y="725"/>
                  </a:lnTo>
                  <a:lnTo>
                    <a:pt x="54" y="735"/>
                  </a:lnTo>
                  <a:lnTo>
                    <a:pt x="53" y="744"/>
                  </a:lnTo>
                  <a:lnTo>
                    <a:pt x="51" y="753"/>
                  </a:lnTo>
                  <a:lnTo>
                    <a:pt x="60" y="768"/>
                  </a:lnTo>
                  <a:lnTo>
                    <a:pt x="75" y="774"/>
                  </a:lnTo>
                  <a:lnTo>
                    <a:pt x="89" y="770"/>
                  </a:lnTo>
                  <a:lnTo>
                    <a:pt x="94" y="763"/>
                  </a:lnTo>
                  <a:lnTo>
                    <a:pt x="107" y="733"/>
                  </a:lnTo>
                  <a:lnTo>
                    <a:pt x="121" y="704"/>
                  </a:lnTo>
                  <a:lnTo>
                    <a:pt x="127" y="700"/>
                  </a:lnTo>
                  <a:lnTo>
                    <a:pt x="130" y="694"/>
                  </a:lnTo>
                  <a:lnTo>
                    <a:pt x="143" y="669"/>
                  </a:lnTo>
                  <a:lnTo>
                    <a:pt x="155" y="643"/>
                  </a:lnTo>
                  <a:lnTo>
                    <a:pt x="156" y="646"/>
                  </a:lnTo>
                  <a:lnTo>
                    <a:pt x="158" y="648"/>
                  </a:lnTo>
                  <a:lnTo>
                    <a:pt x="164" y="655"/>
                  </a:lnTo>
                  <a:lnTo>
                    <a:pt x="175" y="655"/>
                  </a:lnTo>
                  <a:lnTo>
                    <a:pt x="178" y="654"/>
                  </a:lnTo>
                  <a:lnTo>
                    <a:pt x="182" y="654"/>
                  </a:lnTo>
                  <a:lnTo>
                    <a:pt x="187" y="651"/>
                  </a:lnTo>
                  <a:lnTo>
                    <a:pt x="193" y="642"/>
                  </a:lnTo>
                  <a:lnTo>
                    <a:pt x="190" y="632"/>
                  </a:lnTo>
                  <a:lnTo>
                    <a:pt x="181" y="625"/>
                  </a:lnTo>
                  <a:lnTo>
                    <a:pt x="175" y="625"/>
                  </a:lnTo>
                  <a:lnTo>
                    <a:pt x="182" y="621"/>
                  </a:lnTo>
                  <a:lnTo>
                    <a:pt x="200" y="588"/>
                  </a:lnTo>
                  <a:lnTo>
                    <a:pt x="224" y="520"/>
                  </a:lnTo>
                  <a:lnTo>
                    <a:pt x="233" y="494"/>
                  </a:lnTo>
                  <a:lnTo>
                    <a:pt x="250" y="457"/>
                  </a:lnTo>
                  <a:lnTo>
                    <a:pt x="267" y="419"/>
                  </a:lnTo>
                  <a:lnTo>
                    <a:pt x="307" y="337"/>
                  </a:lnTo>
                  <a:lnTo>
                    <a:pt x="348" y="254"/>
                  </a:lnTo>
                  <a:lnTo>
                    <a:pt x="346" y="330"/>
                  </a:lnTo>
                  <a:lnTo>
                    <a:pt x="343" y="405"/>
                  </a:lnTo>
                  <a:lnTo>
                    <a:pt x="326" y="668"/>
                  </a:lnTo>
                  <a:lnTo>
                    <a:pt x="315" y="1195"/>
                  </a:lnTo>
                  <a:lnTo>
                    <a:pt x="327" y="1722"/>
                  </a:lnTo>
                  <a:lnTo>
                    <a:pt x="364" y="2248"/>
                  </a:lnTo>
                  <a:lnTo>
                    <a:pt x="391" y="2511"/>
                  </a:lnTo>
                  <a:lnTo>
                    <a:pt x="394" y="2519"/>
                  </a:lnTo>
                  <a:lnTo>
                    <a:pt x="404" y="2527"/>
                  </a:lnTo>
                  <a:lnTo>
                    <a:pt x="417" y="2527"/>
                  </a:lnTo>
                  <a:lnTo>
                    <a:pt x="426" y="2519"/>
                  </a:lnTo>
                  <a:lnTo>
                    <a:pt x="427" y="2511"/>
                  </a:lnTo>
                  <a:lnTo>
                    <a:pt x="423" y="2472"/>
                  </a:lnTo>
                  <a:lnTo>
                    <a:pt x="420" y="2433"/>
                  </a:lnTo>
                  <a:lnTo>
                    <a:pt x="425" y="2458"/>
                  </a:lnTo>
                  <a:lnTo>
                    <a:pt x="440" y="2499"/>
                  </a:lnTo>
                  <a:lnTo>
                    <a:pt x="464" y="2527"/>
                  </a:lnTo>
                  <a:lnTo>
                    <a:pt x="499" y="2533"/>
                  </a:lnTo>
                  <a:lnTo>
                    <a:pt x="521" y="2524"/>
                  </a:lnTo>
                  <a:lnTo>
                    <a:pt x="528" y="2518"/>
                  </a:lnTo>
                  <a:lnTo>
                    <a:pt x="530" y="2508"/>
                  </a:lnTo>
                  <a:lnTo>
                    <a:pt x="526" y="2232"/>
                  </a:lnTo>
                  <a:lnTo>
                    <a:pt x="510" y="1683"/>
                  </a:lnTo>
                  <a:lnTo>
                    <a:pt x="486" y="1133"/>
                  </a:lnTo>
                  <a:lnTo>
                    <a:pt x="451" y="584"/>
                  </a:lnTo>
                  <a:lnTo>
                    <a:pt x="431" y="309"/>
                  </a:lnTo>
                  <a:lnTo>
                    <a:pt x="528" y="525"/>
                  </a:lnTo>
                  <a:lnTo>
                    <a:pt x="627" y="742"/>
                  </a:lnTo>
                  <a:lnTo>
                    <a:pt x="631" y="750"/>
                  </a:lnTo>
                  <a:lnTo>
                    <a:pt x="644" y="755"/>
                  </a:lnTo>
                  <a:lnTo>
                    <a:pt x="657" y="752"/>
                  </a:lnTo>
                  <a:lnTo>
                    <a:pt x="668" y="744"/>
                  </a:lnTo>
                  <a:lnTo>
                    <a:pt x="671" y="738"/>
                  </a:lnTo>
                  <a:lnTo>
                    <a:pt x="680" y="735"/>
                  </a:lnTo>
                  <a:lnTo>
                    <a:pt x="690" y="720"/>
                  </a:lnTo>
                  <a:lnTo>
                    <a:pt x="688" y="708"/>
                  </a:lnTo>
                  <a:lnTo>
                    <a:pt x="687" y="706"/>
                  </a:lnTo>
                  <a:lnTo>
                    <a:pt x="687" y="703"/>
                  </a:lnTo>
                  <a:lnTo>
                    <a:pt x="696" y="699"/>
                  </a:lnTo>
                  <a:lnTo>
                    <a:pt x="705" y="685"/>
                  </a:lnTo>
                  <a:lnTo>
                    <a:pt x="702" y="673"/>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grpSp>
      <p:grpSp>
        <p:nvGrpSpPr>
          <p:cNvPr id="30" name="Group 29">
            <a:extLst>
              <a:ext uri="{FF2B5EF4-FFF2-40B4-BE49-F238E27FC236}">
                <a16:creationId xmlns:a16="http://schemas.microsoft.com/office/drawing/2014/main" id="{C3EF7E84-7A8D-4B54-AF9F-678DCF324713}"/>
              </a:ext>
            </a:extLst>
          </p:cNvPr>
          <p:cNvGrpSpPr/>
          <p:nvPr/>
        </p:nvGrpSpPr>
        <p:grpSpPr>
          <a:xfrm>
            <a:off x="7810643" y="2511658"/>
            <a:ext cx="1097280" cy="3333458"/>
            <a:chOff x="8115742" y="2512967"/>
            <a:chExt cx="1220618" cy="3333458"/>
          </a:xfrm>
        </p:grpSpPr>
        <p:sp>
          <p:nvSpPr>
            <p:cNvPr id="31" name="Freeform 137">
              <a:extLst>
                <a:ext uri="{FF2B5EF4-FFF2-40B4-BE49-F238E27FC236}">
                  <a16:creationId xmlns:a16="http://schemas.microsoft.com/office/drawing/2014/main" id="{4D6773D8-B8D5-46D3-9D94-4B8A25C849B3}"/>
                </a:ext>
              </a:extLst>
            </p:cNvPr>
            <p:cNvSpPr>
              <a:spLocks/>
            </p:cNvSpPr>
            <p:nvPr/>
          </p:nvSpPr>
          <p:spPr bwMode="auto">
            <a:xfrm rot="1772073" flipH="1">
              <a:off x="8115742" y="2512967"/>
              <a:ext cx="696763" cy="1036638"/>
            </a:xfrm>
            <a:custGeom>
              <a:avLst/>
              <a:gdLst>
                <a:gd name="T0" fmla="*/ 1685 w 1749"/>
                <a:gd name="T1" fmla="*/ 1755 h 2611"/>
                <a:gd name="T2" fmla="*/ 1542 w 1749"/>
                <a:gd name="T3" fmla="*/ 1339 h 2611"/>
                <a:gd name="T4" fmla="*/ 1436 w 1749"/>
                <a:gd name="T5" fmla="*/ 1121 h 2611"/>
                <a:gd name="T6" fmla="*/ 1281 w 1749"/>
                <a:gd name="T7" fmla="*/ 842 h 2611"/>
                <a:gd name="T8" fmla="*/ 918 w 1749"/>
                <a:gd name="T9" fmla="*/ 425 h 2611"/>
                <a:gd name="T10" fmla="*/ 649 w 1749"/>
                <a:gd name="T11" fmla="*/ 258 h 2611"/>
                <a:gd name="T12" fmla="*/ 391 w 1749"/>
                <a:gd name="T13" fmla="*/ 185 h 2611"/>
                <a:gd name="T14" fmla="*/ 490 w 1749"/>
                <a:gd name="T15" fmla="*/ 177 h 2611"/>
                <a:gd name="T16" fmla="*/ 938 w 1749"/>
                <a:gd name="T17" fmla="*/ 158 h 2611"/>
                <a:gd name="T18" fmla="*/ 938 w 1749"/>
                <a:gd name="T19" fmla="*/ 106 h 2611"/>
                <a:gd name="T20" fmla="*/ 870 w 1749"/>
                <a:gd name="T21" fmla="*/ 98 h 2611"/>
                <a:gd name="T22" fmla="*/ 835 w 1749"/>
                <a:gd name="T23" fmla="*/ 94 h 2611"/>
                <a:gd name="T24" fmla="*/ 867 w 1749"/>
                <a:gd name="T25" fmla="*/ 88 h 2611"/>
                <a:gd name="T26" fmla="*/ 894 w 1749"/>
                <a:gd name="T27" fmla="*/ 50 h 2611"/>
                <a:gd name="T28" fmla="*/ 866 w 1749"/>
                <a:gd name="T29" fmla="*/ 24 h 2611"/>
                <a:gd name="T30" fmla="*/ 779 w 1749"/>
                <a:gd name="T31" fmla="*/ 22 h 2611"/>
                <a:gd name="T32" fmla="*/ 95 w 1749"/>
                <a:gd name="T33" fmla="*/ 1 h 2611"/>
                <a:gd name="T34" fmla="*/ 62 w 1749"/>
                <a:gd name="T35" fmla="*/ 11 h 2611"/>
                <a:gd name="T36" fmla="*/ 34 w 1749"/>
                <a:gd name="T37" fmla="*/ 30 h 2611"/>
                <a:gd name="T38" fmla="*/ 0 w 1749"/>
                <a:gd name="T39" fmla="*/ 61 h 2611"/>
                <a:gd name="T40" fmla="*/ 220 w 1749"/>
                <a:gd name="T41" fmla="*/ 351 h 2611"/>
                <a:gd name="T42" fmla="*/ 414 w 1749"/>
                <a:gd name="T43" fmla="*/ 573 h 2611"/>
                <a:gd name="T44" fmla="*/ 583 w 1749"/>
                <a:gd name="T45" fmla="*/ 767 h 2611"/>
                <a:gd name="T46" fmla="*/ 616 w 1749"/>
                <a:gd name="T47" fmla="*/ 735 h 2611"/>
                <a:gd name="T48" fmla="*/ 587 w 1749"/>
                <a:gd name="T49" fmla="*/ 700 h 2611"/>
                <a:gd name="T50" fmla="*/ 621 w 1749"/>
                <a:gd name="T51" fmla="*/ 676 h 2611"/>
                <a:gd name="T52" fmla="*/ 670 w 1749"/>
                <a:gd name="T53" fmla="*/ 722 h 2611"/>
                <a:gd name="T54" fmla="*/ 706 w 1749"/>
                <a:gd name="T55" fmla="*/ 685 h 2611"/>
                <a:gd name="T56" fmla="*/ 332 w 1749"/>
                <a:gd name="T57" fmla="*/ 255 h 2611"/>
                <a:gd name="T58" fmla="*/ 432 w 1749"/>
                <a:gd name="T59" fmla="*/ 303 h 2611"/>
                <a:gd name="T60" fmla="*/ 804 w 1749"/>
                <a:gd name="T61" fmla="*/ 604 h 2611"/>
                <a:gd name="T62" fmla="*/ 1027 w 1749"/>
                <a:gd name="T63" fmla="*/ 863 h 2611"/>
                <a:gd name="T64" fmla="*/ 1260 w 1749"/>
                <a:gd name="T65" fmla="*/ 1232 h 2611"/>
                <a:gd name="T66" fmla="*/ 1412 w 1749"/>
                <a:gd name="T67" fmla="*/ 1578 h 2611"/>
                <a:gd name="T68" fmla="*/ 1524 w 1749"/>
                <a:gd name="T69" fmla="*/ 2015 h 2611"/>
                <a:gd name="T70" fmla="*/ 1561 w 1749"/>
                <a:gd name="T71" fmla="*/ 2391 h 2611"/>
                <a:gd name="T72" fmla="*/ 1554 w 1749"/>
                <a:gd name="T73" fmla="*/ 2536 h 2611"/>
                <a:gd name="T74" fmla="*/ 1559 w 1749"/>
                <a:gd name="T75" fmla="*/ 2584 h 2611"/>
                <a:gd name="T76" fmla="*/ 1593 w 1749"/>
                <a:gd name="T77" fmla="*/ 2611 h 2611"/>
                <a:gd name="T78" fmla="*/ 1619 w 1749"/>
                <a:gd name="T79" fmla="*/ 2562 h 2611"/>
                <a:gd name="T80" fmla="*/ 1695 w 1749"/>
                <a:gd name="T81" fmla="*/ 2462 h 2611"/>
                <a:gd name="T82" fmla="*/ 1749 w 1749"/>
                <a:gd name="T83" fmla="*/ 222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9" h="2611">
                  <a:moveTo>
                    <a:pt x="1732" y="2015"/>
                  </a:moveTo>
                  <a:lnTo>
                    <a:pt x="1720" y="1928"/>
                  </a:lnTo>
                  <a:lnTo>
                    <a:pt x="1685" y="1755"/>
                  </a:lnTo>
                  <a:lnTo>
                    <a:pt x="1638" y="1585"/>
                  </a:lnTo>
                  <a:lnTo>
                    <a:pt x="1577" y="1419"/>
                  </a:lnTo>
                  <a:lnTo>
                    <a:pt x="1542" y="1339"/>
                  </a:lnTo>
                  <a:lnTo>
                    <a:pt x="1502" y="1253"/>
                  </a:lnTo>
                  <a:lnTo>
                    <a:pt x="1458" y="1170"/>
                  </a:lnTo>
                  <a:lnTo>
                    <a:pt x="1436" y="1121"/>
                  </a:lnTo>
                  <a:lnTo>
                    <a:pt x="1413" y="1073"/>
                  </a:lnTo>
                  <a:lnTo>
                    <a:pt x="1373" y="997"/>
                  </a:lnTo>
                  <a:lnTo>
                    <a:pt x="1281" y="842"/>
                  </a:lnTo>
                  <a:lnTo>
                    <a:pt x="1173" y="691"/>
                  </a:lnTo>
                  <a:lnTo>
                    <a:pt x="1053" y="551"/>
                  </a:lnTo>
                  <a:lnTo>
                    <a:pt x="918" y="425"/>
                  </a:lnTo>
                  <a:lnTo>
                    <a:pt x="808" y="343"/>
                  </a:lnTo>
                  <a:lnTo>
                    <a:pt x="730" y="297"/>
                  </a:lnTo>
                  <a:lnTo>
                    <a:pt x="649" y="258"/>
                  </a:lnTo>
                  <a:lnTo>
                    <a:pt x="566" y="225"/>
                  </a:lnTo>
                  <a:lnTo>
                    <a:pt x="481" y="201"/>
                  </a:lnTo>
                  <a:lnTo>
                    <a:pt x="391" y="185"/>
                  </a:lnTo>
                  <a:lnTo>
                    <a:pt x="346" y="181"/>
                  </a:lnTo>
                  <a:lnTo>
                    <a:pt x="419" y="180"/>
                  </a:lnTo>
                  <a:lnTo>
                    <a:pt x="490" y="177"/>
                  </a:lnTo>
                  <a:lnTo>
                    <a:pt x="708" y="170"/>
                  </a:lnTo>
                  <a:lnTo>
                    <a:pt x="925" y="159"/>
                  </a:lnTo>
                  <a:lnTo>
                    <a:pt x="938" y="158"/>
                  </a:lnTo>
                  <a:lnTo>
                    <a:pt x="953" y="142"/>
                  </a:lnTo>
                  <a:lnTo>
                    <a:pt x="953" y="122"/>
                  </a:lnTo>
                  <a:lnTo>
                    <a:pt x="938" y="106"/>
                  </a:lnTo>
                  <a:lnTo>
                    <a:pt x="925" y="103"/>
                  </a:lnTo>
                  <a:lnTo>
                    <a:pt x="898" y="101"/>
                  </a:lnTo>
                  <a:lnTo>
                    <a:pt x="870" y="98"/>
                  </a:lnTo>
                  <a:lnTo>
                    <a:pt x="865" y="97"/>
                  </a:lnTo>
                  <a:lnTo>
                    <a:pt x="859" y="97"/>
                  </a:lnTo>
                  <a:lnTo>
                    <a:pt x="835" y="94"/>
                  </a:lnTo>
                  <a:lnTo>
                    <a:pt x="811" y="93"/>
                  </a:lnTo>
                  <a:lnTo>
                    <a:pt x="839" y="91"/>
                  </a:lnTo>
                  <a:lnTo>
                    <a:pt x="867" y="88"/>
                  </a:lnTo>
                  <a:lnTo>
                    <a:pt x="879" y="85"/>
                  </a:lnTo>
                  <a:lnTo>
                    <a:pt x="893" y="70"/>
                  </a:lnTo>
                  <a:lnTo>
                    <a:pt x="894" y="50"/>
                  </a:lnTo>
                  <a:lnTo>
                    <a:pt x="884" y="35"/>
                  </a:lnTo>
                  <a:lnTo>
                    <a:pt x="874" y="31"/>
                  </a:lnTo>
                  <a:lnTo>
                    <a:pt x="866" y="24"/>
                  </a:lnTo>
                  <a:lnTo>
                    <a:pt x="854" y="23"/>
                  </a:lnTo>
                  <a:lnTo>
                    <a:pt x="817" y="22"/>
                  </a:lnTo>
                  <a:lnTo>
                    <a:pt x="779" y="22"/>
                  </a:lnTo>
                  <a:lnTo>
                    <a:pt x="608" y="10"/>
                  </a:lnTo>
                  <a:lnTo>
                    <a:pt x="266" y="0"/>
                  </a:lnTo>
                  <a:lnTo>
                    <a:pt x="95" y="1"/>
                  </a:lnTo>
                  <a:lnTo>
                    <a:pt x="80" y="2"/>
                  </a:lnTo>
                  <a:lnTo>
                    <a:pt x="73" y="10"/>
                  </a:lnTo>
                  <a:lnTo>
                    <a:pt x="62" y="11"/>
                  </a:lnTo>
                  <a:lnTo>
                    <a:pt x="47" y="24"/>
                  </a:lnTo>
                  <a:lnTo>
                    <a:pt x="43" y="33"/>
                  </a:lnTo>
                  <a:lnTo>
                    <a:pt x="34" y="30"/>
                  </a:lnTo>
                  <a:lnTo>
                    <a:pt x="16" y="32"/>
                  </a:lnTo>
                  <a:lnTo>
                    <a:pt x="3" y="44"/>
                  </a:lnTo>
                  <a:lnTo>
                    <a:pt x="0" y="61"/>
                  </a:lnTo>
                  <a:lnTo>
                    <a:pt x="5" y="70"/>
                  </a:lnTo>
                  <a:lnTo>
                    <a:pt x="89" y="184"/>
                  </a:lnTo>
                  <a:lnTo>
                    <a:pt x="220" y="351"/>
                  </a:lnTo>
                  <a:lnTo>
                    <a:pt x="314" y="457"/>
                  </a:lnTo>
                  <a:lnTo>
                    <a:pt x="362" y="508"/>
                  </a:lnTo>
                  <a:lnTo>
                    <a:pt x="414" y="573"/>
                  </a:lnTo>
                  <a:lnTo>
                    <a:pt x="520" y="698"/>
                  </a:lnTo>
                  <a:lnTo>
                    <a:pt x="574" y="759"/>
                  </a:lnTo>
                  <a:lnTo>
                    <a:pt x="583" y="767"/>
                  </a:lnTo>
                  <a:lnTo>
                    <a:pt x="601" y="766"/>
                  </a:lnTo>
                  <a:lnTo>
                    <a:pt x="613" y="753"/>
                  </a:lnTo>
                  <a:lnTo>
                    <a:pt x="616" y="735"/>
                  </a:lnTo>
                  <a:lnTo>
                    <a:pt x="609" y="724"/>
                  </a:lnTo>
                  <a:lnTo>
                    <a:pt x="599" y="713"/>
                  </a:lnTo>
                  <a:lnTo>
                    <a:pt x="587" y="700"/>
                  </a:lnTo>
                  <a:lnTo>
                    <a:pt x="599" y="701"/>
                  </a:lnTo>
                  <a:lnTo>
                    <a:pt x="617" y="688"/>
                  </a:lnTo>
                  <a:lnTo>
                    <a:pt x="621" y="676"/>
                  </a:lnTo>
                  <a:lnTo>
                    <a:pt x="640" y="696"/>
                  </a:lnTo>
                  <a:lnTo>
                    <a:pt x="660" y="715"/>
                  </a:lnTo>
                  <a:lnTo>
                    <a:pt x="670" y="722"/>
                  </a:lnTo>
                  <a:lnTo>
                    <a:pt x="691" y="720"/>
                  </a:lnTo>
                  <a:lnTo>
                    <a:pt x="705" y="706"/>
                  </a:lnTo>
                  <a:lnTo>
                    <a:pt x="706" y="685"/>
                  </a:lnTo>
                  <a:lnTo>
                    <a:pt x="700" y="675"/>
                  </a:lnTo>
                  <a:lnTo>
                    <a:pt x="516" y="465"/>
                  </a:lnTo>
                  <a:lnTo>
                    <a:pt x="332" y="255"/>
                  </a:lnTo>
                  <a:lnTo>
                    <a:pt x="346" y="260"/>
                  </a:lnTo>
                  <a:lnTo>
                    <a:pt x="360" y="267"/>
                  </a:lnTo>
                  <a:lnTo>
                    <a:pt x="432" y="303"/>
                  </a:lnTo>
                  <a:lnTo>
                    <a:pt x="565" y="390"/>
                  </a:lnTo>
                  <a:lnTo>
                    <a:pt x="688" y="492"/>
                  </a:lnTo>
                  <a:lnTo>
                    <a:pt x="804" y="604"/>
                  </a:lnTo>
                  <a:lnTo>
                    <a:pt x="858" y="662"/>
                  </a:lnTo>
                  <a:lnTo>
                    <a:pt x="916" y="727"/>
                  </a:lnTo>
                  <a:lnTo>
                    <a:pt x="1027" y="863"/>
                  </a:lnTo>
                  <a:lnTo>
                    <a:pt x="1128" y="1006"/>
                  </a:lnTo>
                  <a:lnTo>
                    <a:pt x="1220" y="1156"/>
                  </a:lnTo>
                  <a:lnTo>
                    <a:pt x="1260" y="1232"/>
                  </a:lnTo>
                  <a:lnTo>
                    <a:pt x="1295" y="1300"/>
                  </a:lnTo>
                  <a:lnTo>
                    <a:pt x="1357" y="1438"/>
                  </a:lnTo>
                  <a:lnTo>
                    <a:pt x="1412" y="1578"/>
                  </a:lnTo>
                  <a:lnTo>
                    <a:pt x="1457" y="1722"/>
                  </a:lnTo>
                  <a:lnTo>
                    <a:pt x="1494" y="1869"/>
                  </a:lnTo>
                  <a:lnTo>
                    <a:pt x="1524" y="2015"/>
                  </a:lnTo>
                  <a:lnTo>
                    <a:pt x="1545" y="2166"/>
                  </a:lnTo>
                  <a:lnTo>
                    <a:pt x="1558" y="2315"/>
                  </a:lnTo>
                  <a:lnTo>
                    <a:pt x="1561" y="2391"/>
                  </a:lnTo>
                  <a:lnTo>
                    <a:pt x="1558" y="2459"/>
                  </a:lnTo>
                  <a:lnTo>
                    <a:pt x="1553" y="2526"/>
                  </a:lnTo>
                  <a:lnTo>
                    <a:pt x="1554" y="2536"/>
                  </a:lnTo>
                  <a:lnTo>
                    <a:pt x="1561" y="2544"/>
                  </a:lnTo>
                  <a:lnTo>
                    <a:pt x="1559" y="2565"/>
                  </a:lnTo>
                  <a:lnTo>
                    <a:pt x="1559" y="2584"/>
                  </a:lnTo>
                  <a:lnTo>
                    <a:pt x="1561" y="2596"/>
                  </a:lnTo>
                  <a:lnTo>
                    <a:pt x="1574" y="2609"/>
                  </a:lnTo>
                  <a:lnTo>
                    <a:pt x="1593" y="2611"/>
                  </a:lnTo>
                  <a:lnTo>
                    <a:pt x="1610" y="2602"/>
                  </a:lnTo>
                  <a:lnTo>
                    <a:pt x="1614" y="2592"/>
                  </a:lnTo>
                  <a:lnTo>
                    <a:pt x="1619" y="2562"/>
                  </a:lnTo>
                  <a:lnTo>
                    <a:pt x="1624" y="2534"/>
                  </a:lnTo>
                  <a:lnTo>
                    <a:pt x="1653" y="2513"/>
                  </a:lnTo>
                  <a:lnTo>
                    <a:pt x="1695" y="2462"/>
                  </a:lnTo>
                  <a:lnTo>
                    <a:pt x="1724" y="2402"/>
                  </a:lnTo>
                  <a:lnTo>
                    <a:pt x="1741" y="2333"/>
                  </a:lnTo>
                  <a:lnTo>
                    <a:pt x="1749" y="2224"/>
                  </a:lnTo>
                  <a:lnTo>
                    <a:pt x="1739" y="2079"/>
                  </a:lnTo>
                  <a:lnTo>
                    <a:pt x="1732" y="2015"/>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32" name="Freeform 143">
              <a:extLst>
                <a:ext uri="{FF2B5EF4-FFF2-40B4-BE49-F238E27FC236}">
                  <a16:creationId xmlns:a16="http://schemas.microsoft.com/office/drawing/2014/main" id="{A9D86B6E-6C5A-48A3-8C68-3D410E08A11F}"/>
                </a:ext>
              </a:extLst>
            </p:cNvPr>
            <p:cNvSpPr>
              <a:spLocks/>
            </p:cNvSpPr>
            <p:nvPr/>
          </p:nvSpPr>
          <p:spPr bwMode="auto">
            <a:xfrm rot="9000000" flipH="1">
              <a:off x="8125622" y="4795500"/>
              <a:ext cx="636175" cy="1050925"/>
            </a:xfrm>
            <a:custGeom>
              <a:avLst/>
              <a:gdLst>
                <a:gd name="T0" fmla="*/ 1563 w 1594"/>
                <a:gd name="T1" fmla="*/ 270 h 2645"/>
                <a:gd name="T2" fmla="*/ 1576 w 1594"/>
                <a:gd name="T3" fmla="*/ 235 h 2645"/>
                <a:gd name="T4" fmla="*/ 1548 w 1594"/>
                <a:gd name="T5" fmla="*/ 213 h 2645"/>
                <a:gd name="T6" fmla="*/ 1528 w 1594"/>
                <a:gd name="T7" fmla="*/ 192 h 2645"/>
                <a:gd name="T8" fmla="*/ 1494 w 1594"/>
                <a:gd name="T9" fmla="*/ 192 h 2645"/>
                <a:gd name="T10" fmla="*/ 1145 w 1594"/>
                <a:gd name="T11" fmla="*/ 62 h 2645"/>
                <a:gd name="T12" fmla="*/ 1079 w 1594"/>
                <a:gd name="T13" fmla="*/ 40 h 2645"/>
                <a:gd name="T14" fmla="*/ 969 w 1594"/>
                <a:gd name="T15" fmla="*/ 0 h 2645"/>
                <a:gd name="T16" fmla="*/ 943 w 1594"/>
                <a:gd name="T17" fmla="*/ 31 h 2645"/>
                <a:gd name="T18" fmla="*/ 932 w 1594"/>
                <a:gd name="T19" fmla="*/ 30 h 2645"/>
                <a:gd name="T20" fmla="*/ 924 w 1594"/>
                <a:gd name="T21" fmla="*/ 28 h 2645"/>
                <a:gd name="T22" fmla="*/ 900 w 1594"/>
                <a:gd name="T23" fmla="*/ 40 h 2645"/>
                <a:gd name="T24" fmla="*/ 885 w 1594"/>
                <a:gd name="T25" fmla="*/ 38 h 2645"/>
                <a:gd name="T26" fmla="*/ 871 w 1594"/>
                <a:gd name="T27" fmla="*/ 91 h 2645"/>
                <a:gd name="T28" fmla="*/ 1103 w 1594"/>
                <a:gd name="T29" fmla="*/ 172 h 2645"/>
                <a:gd name="T30" fmla="*/ 1141 w 1594"/>
                <a:gd name="T31" fmla="*/ 193 h 2645"/>
                <a:gd name="T32" fmla="*/ 1284 w 1594"/>
                <a:gd name="T33" fmla="*/ 236 h 2645"/>
                <a:gd name="T34" fmla="*/ 926 w 1594"/>
                <a:gd name="T35" fmla="*/ 378 h 2645"/>
                <a:gd name="T36" fmla="*/ 567 w 1594"/>
                <a:gd name="T37" fmla="*/ 673 h 2645"/>
                <a:gd name="T38" fmla="*/ 344 w 1594"/>
                <a:gd name="T39" fmla="*/ 991 h 2645"/>
                <a:gd name="T40" fmla="*/ 220 w 1594"/>
                <a:gd name="T41" fmla="*/ 1286 h 2645"/>
                <a:gd name="T42" fmla="*/ 58 w 1594"/>
                <a:gd name="T43" fmla="*/ 1689 h 2645"/>
                <a:gd name="T44" fmla="*/ 1 w 1594"/>
                <a:gd name="T45" fmla="*/ 2202 h 2645"/>
                <a:gd name="T46" fmla="*/ 61 w 1594"/>
                <a:gd name="T47" fmla="*/ 2495 h 2645"/>
                <a:gd name="T48" fmla="*/ 115 w 1594"/>
                <a:gd name="T49" fmla="*/ 2618 h 2645"/>
                <a:gd name="T50" fmla="*/ 138 w 1594"/>
                <a:gd name="T51" fmla="*/ 2608 h 2645"/>
                <a:gd name="T52" fmla="*/ 83 w 1594"/>
                <a:gd name="T53" fmla="*/ 2438 h 2645"/>
                <a:gd name="T54" fmla="*/ 143 w 1594"/>
                <a:gd name="T55" fmla="*/ 2543 h 2645"/>
                <a:gd name="T56" fmla="*/ 213 w 1594"/>
                <a:gd name="T57" fmla="*/ 2643 h 2645"/>
                <a:gd name="T58" fmla="*/ 250 w 1594"/>
                <a:gd name="T59" fmla="*/ 2627 h 2645"/>
                <a:gd name="T60" fmla="*/ 277 w 1594"/>
                <a:gd name="T61" fmla="*/ 2623 h 2645"/>
                <a:gd name="T62" fmla="*/ 290 w 1594"/>
                <a:gd name="T63" fmla="*/ 2587 h 2645"/>
                <a:gd name="T64" fmla="*/ 216 w 1594"/>
                <a:gd name="T65" fmla="*/ 2422 h 2645"/>
                <a:gd name="T66" fmla="*/ 176 w 1594"/>
                <a:gd name="T67" fmla="*/ 1975 h 2645"/>
                <a:gd name="T68" fmla="*/ 203 w 1594"/>
                <a:gd name="T69" fmla="*/ 1633 h 2645"/>
                <a:gd name="T70" fmla="*/ 335 w 1594"/>
                <a:gd name="T71" fmla="*/ 1313 h 2645"/>
                <a:gd name="T72" fmla="*/ 531 w 1594"/>
                <a:gd name="T73" fmla="*/ 1007 h 2645"/>
                <a:gd name="T74" fmla="*/ 828 w 1594"/>
                <a:gd name="T75" fmla="*/ 660 h 2645"/>
                <a:gd name="T76" fmla="*/ 985 w 1594"/>
                <a:gd name="T77" fmla="*/ 537 h 2645"/>
                <a:gd name="T78" fmla="*/ 1171 w 1594"/>
                <a:gd name="T79" fmla="*/ 464 h 2645"/>
                <a:gd name="T80" fmla="*/ 1035 w 1594"/>
                <a:gd name="T81" fmla="*/ 632 h 2645"/>
                <a:gd name="T82" fmla="*/ 1055 w 1594"/>
                <a:gd name="T83" fmla="*/ 669 h 2645"/>
                <a:gd name="T84" fmla="*/ 1077 w 1594"/>
                <a:gd name="T85" fmla="*/ 702 h 2645"/>
                <a:gd name="T86" fmla="*/ 1139 w 1594"/>
                <a:gd name="T87" fmla="*/ 669 h 2645"/>
                <a:gd name="T88" fmla="*/ 1202 w 1594"/>
                <a:gd name="T89" fmla="*/ 649 h 2645"/>
                <a:gd name="T90" fmla="*/ 1279 w 1594"/>
                <a:gd name="T91" fmla="*/ 573 h 2645"/>
                <a:gd name="T92" fmla="*/ 1580 w 1594"/>
                <a:gd name="T93" fmla="*/ 327 h 2645"/>
                <a:gd name="T94" fmla="*/ 1591 w 1594"/>
                <a:gd name="T95" fmla="*/ 290 h 2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94" h="2645">
                  <a:moveTo>
                    <a:pt x="1573" y="273"/>
                  </a:moveTo>
                  <a:lnTo>
                    <a:pt x="1568" y="271"/>
                  </a:lnTo>
                  <a:lnTo>
                    <a:pt x="1563" y="270"/>
                  </a:lnTo>
                  <a:lnTo>
                    <a:pt x="1569" y="266"/>
                  </a:lnTo>
                  <a:lnTo>
                    <a:pt x="1577" y="251"/>
                  </a:lnTo>
                  <a:lnTo>
                    <a:pt x="1576" y="235"/>
                  </a:lnTo>
                  <a:lnTo>
                    <a:pt x="1567" y="220"/>
                  </a:lnTo>
                  <a:lnTo>
                    <a:pt x="1558" y="215"/>
                  </a:lnTo>
                  <a:lnTo>
                    <a:pt x="1548" y="213"/>
                  </a:lnTo>
                  <a:lnTo>
                    <a:pt x="1539" y="209"/>
                  </a:lnTo>
                  <a:lnTo>
                    <a:pt x="1537" y="202"/>
                  </a:lnTo>
                  <a:lnTo>
                    <a:pt x="1528" y="192"/>
                  </a:lnTo>
                  <a:lnTo>
                    <a:pt x="1515" y="187"/>
                  </a:lnTo>
                  <a:lnTo>
                    <a:pt x="1501" y="188"/>
                  </a:lnTo>
                  <a:lnTo>
                    <a:pt x="1494" y="192"/>
                  </a:lnTo>
                  <a:lnTo>
                    <a:pt x="1345" y="137"/>
                  </a:lnTo>
                  <a:lnTo>
                    <a:pt x="1196" y="83"/>
                  </a:lnTo>
                  <a:lnTo>
                    <a:pt x="1145" y="62"/>
                  </a:lnTo>
                  <a:lnTo>
                    <a:pt x="1095" y="41"/>
                  </a:lnTo>
                  <a:lnTo>
                    <a:pt x="1087" y="39"/>
                  </a:lnTo>
                  <a:lnTo>
                    <a:pt x="1079" y="40"/>
                  </a:lnTo>
                  <a:lnTo>
                    <a:pt x="1029" y="21"/>
                  </a:lnTo>
                  <a:lnTo>
                    <a:pt x="977" y="3"/>
                  </a:lnTo>
                  <a:lnTo>
                    <a:pt x="969" y="0"/>
                  </a:lnTo>
                  <a:lnTo>
                    <a:pt x="956" y="3"/>
                  </a:lnTo>
                  <a:lnTo>
                    <a:pt x="943" y="18"/>
                  </a:lnTo>
                  <a:lnTo>
                    <a:pt x="943" y="31"/>
                  </a:lnTo>
                  <a:lnTo>
                    <a:pt x="937" y="31"/>
                  </a:lnTo>
                  <a:lnTo>
                    <a:pt x="932" y="30"/>
                  </a:lnTo>
                  <a:lnTo>
                    <a:pt x="932" y="30"/>
                  </a:lnTo>
                  <a:lnTo>
                    <a:pt x="932" y="30"/>
                  </a:lnTo>
                  <a:lnTo>
                    <a:pt x="928" y="30"/>
                  </a:lnTo>
                  <a:lnTo>
                    <a:pt x="924" y="28"/>
                  </a:lnTo>
                  <a:lnTo>
                    <a:pt x="916" y="28"/>
                  </a:lnTo>
                  <a:lnTo>
                    <a:pt x="904" y="35"/>
                  </a:lnTo>
                  <a:lnTo>
                    <a:pt x="900" y="40"/>
                  </a:lnTo>
                  <a:lnTo>
                    <a:pt x="899" y="40"/>
                  </a:lnTo>
                  <a:lnTo>
                    <a:pt x="898" y="40"/>
                  </a:lnTo>
                  <a:lnTo>
                    <a:pt x="885" y="38"/>
                  </a:lnTo>
                  <a:lnTo>
                    <a:pt x="867" y="49"/>
                  </a:lnTo>
                  <a:lnTo>
                    <a:pt x="862" y="70"/>
                  </a:lnTo>
                  <a:lnTo>
                    <a:pt x="871" y="91"/>
                  </a:lnTo>
                  <a:lnTo>
                    <a:pt x="882" y="96"/>
                  </a:lnTo>
                  <a:lnTo>
                    <a:pt x="992" y="135"/>
                  </a:lnTo>
                  <a:lnTo>
                    <a:pt x="1103" y="172"/>
                  </a:lnTo>
                  <a:lnTo>
                    <a:pt x="1110" y="180"/>
                  </a:lnTo>
                  <a:lnTo>
                    <a:pt x="1132" y="190"/>
                  </a:lnTo>
                  <a:lnTo>
                    <a:pt x="1141" y="193"/>
                  </a:lnTo>
                  <a:lnTo>
                    <a:pt x="1149" y="189"/>
                  </a:lnTo>
                  <a:lnTo>
                    <a:pt x="1217" y="213"/>
                  </a:lnTo>
                  <a:lnTo>
                    <a:pt x="1284" y="236"/>
                  </a:lnTo>
                  <a:lnTo>
                    <a:pt x="1209" y="255"/>
                  </a:lnTo>
                  <a:lnTo>
                    <a:pt x="1064" y="308"/>
                  </a:lnTo>
                  <a:lnTo>
                    <a:pt x="926" y="378"/>
                  </a:lnTo>
                  <a:lnTo>
                    <a:pt x="797" y="464"/>
                  </a:lnTo>
                  <a:lnTo>
                    <a:pt x="677" y="562"/>
                  </a:lnTo>
                  <a:lnTo>
                    <a:pt x="567" y="673"/>
                  </a:lnTo>
                  <a:lnTo>
                    <a:pt x="469" y="793"/>
                  </a:lnTo>
                  <a:lnTo>
                    <a:pt x="382" y="923"/>
                  </a:lnTo>
                  <a:lnTo>
                    <a:pt x="344" y="991"/>
                  </a:lnTo>
                  <a:lnTo>
                    <a:pt x="308" y="1063"/>
                  </a:lnTo>
                  <a:lnTo>
                    <a:pt x="246" y="1211"/>
                  </a:lnTo>
                  <a:lnTo>
                    <a:pt x="220" y="1286"/>
                  </a:lnTo>
                  <a:lnTo>
                    <a:pt x="181" y="1362"/>
                  </a:lnTo>
                  <a:lnTo>
                    <a:pt x="112" y="1522"/>
                  </a:lnTo>
                  <a:lnTo>
                    <a:pt x="58" y="1689"/>
                  </a:lnTo>
                  <a:lnTo>
                    <a:pt x="20" y="1859"/>
                  </a:lnTo>
                  <a:lnTo>
                    <a:pt x="0" y="2031"/>
                  </a:lnTo>
                  <a:lnTo>
                    <a:pt x="1" y="2202"/>
                  </a:lnTo>
                  <a:lnTo>
                    <a:pt x="18" y="2329"/>
                  </a:lnTo>
                  <a:lnTo>
                    <a:pt x="36" y="2413"/>
                  </a:lnTo>
                  <a:lnTo>
                    <a:pt x="61" y="2495"/>
                  </a:lnTo>
                  <a:lnTo>
                    <a:pt x="93" y="2574"/>
                  </a:lnTo>
                  <a:lnTo>
                    <a:pt x="111" y="2614"/>
                  </a:lnTo>
                  <a:lnTo>
                    <a:pt x="115" y="2618"/>
                  </a:lnTo>
                  <a:lnTo>
                    <a:pt x="124" y="2621"/>
                  </a:lnTo>
                  <a:lnTo>
                    <a:pt x="134" y="2617"/>
                  </a:lnTo>
                  <a:lnTo>
                    <a:pt x="138" y="2608"/>
                  </a:lnTo>
                  <a:lnTo>
                    <a:pt x="137" y="2603"/>
                  </a:lnTo>
                  <a:lnTo>
                    <a:pt x="116" y="2548"/>
                  </a:lnTo>
                  <a:lnTo>
                    <a:pt x="83" y="2438"/>
                  </a:lnTo>
                  <a:lnTo>
                    <a:pt x="70" y="2382"/>
                  </a:lnTo>
                  <a:lnTo>
                    <a:pt x="94" y="2447"/>
                  </a:lnTo>
                  <a:lnTo>
                    <a:pt x="143" y="2543"/>
                  </a:lnTo>
                  <a:lnTo>
                    <a:pt x="185" y="2605"/>
                  </a:lnTo>
                  <a:lnTo>
                    <a:pt x="208" y="2636"/>
                  </a:lnTo>
                  <a:lnTo>
                    <a:pt x="213" y="2643"/>
                  </a:lnTo>
                  <a:lnTo>
                    <a:pt x="228" y="2645"/>
                  </a:lnTo>
                  <a:lnTo>
                    <a:pt x="241" y="2639"/>
                  </a:lnTo>
                  <a:lnTo>
                    <a:pt x="250" y="2627"/>
                  </a:lnTo>
                  <a:lnTo>
                    <a:pt x="251" y="2619"/>
                  </a:lnTo>
                  <a:lnTo>
                    <a:pt x="260" y="2625"/>
                  </a:lnTo>
                  <a:lnTo>
                    <a:pt x="277" y="2623"/>
                  </a:lnTo>
                  <a:lnTo>
                    <a:pt x="290" y="2613"/>
                  </a:lnTo>
                  <a:lnTo>
                    <a:pt x="294" y="2597"/>
                  </a:lnTo>
                  <a:lnTo>
                    <a:pt x="290" y="2587"/>
                  </a:lnTo>
                  <a:lnTo>
                    <a:pt x="268" y="2547"/>
                  </a:lnTo>
                  <a:lnTo>
                    <a:pt x="232" y="2464"/>
                  </a:lnTo>
                  <a:lnTo>
                    <a:pt x="216" y="2422"/>
                  </a:lnTo>
                  <a:lnTo>
                    <a:pt x="202" y="2333"/>
                  </a:lnTo>
                  <a:lnTo>
                    <a:pt x="184" y="2155"/>
                  </a:lnTo>
                  <a:lnTo>
                    <a:pt x="176" y="1975"/>
                  </a:lnTo>
                  <a:lnTo>
                    <a:pt x="181" y="1796"/>
                  </a:lnTo>
                  <a:lnTo>
                    <a:pt x="189" y="1707"/>
                  </a:lnTo>
                  <a:lnTo>
                    <a:pt x="203" y="1633"/>
                  </a:lnTo>
                  <a:lnTo>
                    <a:pt x="223" y="1560"/>
                  </a:lnTo>
                  <a:lnTo>
                    <a:pt x="255" y="1476"/>
                  </a:lnTo>
                  <a:lnTo>
                    <a:pt x="335" y="1313"/>
                  </a:lnTo>
                  <a:lnTo>
                    <a:pt x="381" y="1235"/>
                  </a:lnTo>
                  <a:lnTo>
                    <a:pt x="429" y="1159"/>
                  </a:lnTo>
                  <a:lnTo>
                    <a:pt x="531" y="1007"/>
                  </a:lnTo>
                  <a:lnTo>
                    <a:pt x="644" y="862"/>
                  </a:lnTo>
                  <a:lnTo>
                    <a:pt x="764" y="724"/>
                  </a:lnTo>
                  <a:lnTo>
                    <a:pt x="828" y="660"/>
                  </a:lnTo>
                  <a:lnTo>
                    <a:pt x="869" y="622"/>
                  </a:lnTo>
                  <a:lnTo>
                    <a:pt x="912" y="586"/>
                  </a:lnTo>
                  <a:lnTo>
                    <a:pt x="985" y="537"/>
                  </a:lnTo>
                  <a:lnTo>
                    <a:pt x="1139" y="450"/>
                  </a:lnTo>
                  <a:lnTo>
                    <a:pt x="1219" y="412"/>
                  </a:lnTo>
                  <a:lnTo>
                    <a:pt x="1171" y="464"/>
                  </a:lnTo>
                  <a:lnTo>
                    <a:pt x="1082" y="572"/>
                  </a:lnTo>
                  <a:lnTo>
                    <a:pt x="1039" y="627"/>
                  </a:lnTo>
                  <a:lnTo>
                    <a:pt x="1035" y="632"/>
                  </a:lnTo>
                  <a:lnTo>
                    <a:pt x="1034" y="645"/>
                  </a:lnTo>
                  <a:lnTo>
                    <a:pt x="1043" y="662"/>
                  </a:lnTo>
                  <a:lnTo>
                    <a:pt x="1055" y="669"/>
                  </a:lnTo>
                  <a:lnTo>
                    <a:pt x="1052" y="678"/>
                  </a:lnTo>
                  <a:lnTo>
                    <a:pt x="1060" y="693"/>
                  </a:lnTo>
                  <a:lnTo>
                    <a:pt x="1077" y="702"/>
                  </a:lnTo>
                  <a:lnTo>
                    <a:pt x="1096" y="702"/>
                  </a:lnTo>
                  <a:lnTo>
                    <a:pt x="1105" y="697"/>
                  </a:lnTo>
                  <a:lnTo>
                    <a:pt x="1139" y="669"/>
                  </a:lnTo>
                  <a:lnTo>
                    <a:pt x="1173" y="639"/>
                  </a:lnTo>
                  <a:lnTo>
                    <a:pt x="1180" y="647"/>
                  </a:lnTo>
                  <a:lnTo>
                    <a:pt x="1202" y="649"/>
                  </a:lnTo>
                  <a:lnTo>
                    <a:pt x="1214" y="642"/>
                  </a:lnTo>
                  <a:lnTo>
                    <a:pt x="1248" y="608"/>
                  </a:lnTo>
                  <a:lnTo>
                    <a:pt x="1279" y="573"/>
                  </a:lnTo>
                  <a:lnTo>
                    <a:pt x="1349" y="505"/>
                  </a:lnTo>
                  <a:lnTo>
                    <a:pt x="1499" y="382"/>
                  </a:lnTo>
                  <a:lnTo>
                    <a:pt x="1580" y="327"/>
                  </a:lnTo>
                  <a:lnTo>
                    <a:pt x="1587" y="321"/>
                  </a:lnTo>
                  <a:lnTo>
                    <a:pt x="1594" y="306"/>
                  </a:lnTo>
                  <a:lnTo>
                    <a:pt x="1591" y="290"/>
                  </a:lnTo>
                  <a:lnTo>
                    <a:pt x="1581" y="277"/>
                  </a:lnTo>
                  <a:lnTo>
                    <a:pt x="1573" y="273"/>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33" name="Freeform 100">
              <a:extLst>
                <a:ext uri="{FF2B5EF4-FFF2-40B4-BE49-F238E27FC236}">
                  <a16:creationId xmlns:a16="http://schemas.microsoft.com/office/drawing/2014/main" id="{E8E62B8E-57DF-40F5-BAB7-A02FD7B33580}"/>
                </a:ext>
              </a:extLst>
            </p:cNvPr>
            <p:cNvSpPr>
              <a:spLocks/>
            </p:cNvSpPr>
            <p:nvPr/>
          </p:nvSpPr>
          <p:spPr bwMode="auto">
            <a:xfrm rot="5400000">
              <a:off x="8692629" y="3673598"/>
              <a:ext cx="280988" cy="1006475"/>
            </a:xfrm>
            <a:custGeom>
              <a:avLst/>
              <a:gdLst>
                <a:gd name="T0" fmla="*/ 624 w 705"/>
                <a:gd name="T1" fmla="*/ 494 h 2533"/>
                <a:gd name="T2" fmla="*/ 488 w 705"/>
                <a:gd name="T3" fmla="*/ 168 h 2533"/>
                <a:gd name="T4" fmla="*/ 431 w 705"/>
                <a:gd name="T5" fmla="*/ 8 h 2533"/>
                <a:gd name="T6" fmla="*/ 400 w 705"/>
                <a:gd name="T7" fmla="*/ 6 h 2533"/>
                <a:gd name="T8" fmla="*/ 391 w 705"/>
                <a:gd name="T9" fmla="*/ 30 h 2533"/>
                <a:gd name="T10" fmla="*/ 396 w 705"/>
                <a:gd name="T11" fmla="*/ 56 h 2533"/>
                <a:gd name="T12" fmla="*/ 396 w 705"/>
                <a:gd name="T13" fmla="*/ 59 h 2533"/>
                <a:gd name="T14" fmla="*/ 392 w 705"/>
                <a:gd name="T15" fmla="*/ 69 h 2533"/>
                <a:gd name="T16" fmla="*/ 386 w 705"/>
                <a:gd name="T17" fmla="*/ 81 h 2533"/>
                <a:gd name="T18" fmla="*/ 379 w 705"/>
                <a:gd name="T19" fmla="*/ 78 h 2533"/>
                <a:gd name="T20" fmla="*/ 377 w 705"/>
                <a:gd name="T21" fmla="*/ 74 h 2533"/>
                <a:gd name="T22" fmla="*/ 378 w 705"/>
                <a:gd name="T23" fmla="*/ 72 h 2533"/>
                <a:gd name="T24" fmla="*/ 375 w 705"/>
                <a:gd name="T25" fmla="*/ 47 h 2533"/>
                <a:gd name="T26" fmla="*/ 346 w 705"/>
                <a:gd name="T27" fmla="*/ 42 h 2533"/>
                <a:gd name="T28" fmla="*/ 339 w 705"/>
                <a:gd name="T29" fmla="*/ 51 h 2533"/>
                <a:gd name="T30" fmla="*/ 330 w 705"/>
                <a:gd name="T31" fmla="*/ 61 h 2533"/>
                <a:gd name="T32" fmla="*/ 300 w 705"/>
                <a:gd name="T33" fmla="*/ 125 h 2533"/>
                <a:gd name="T34" fmla="*/ 220 w 705"/>
                <a:gd name="T35" fmla="*/ 271 h 2533"/>
                <a:gd name="T36" fmla="*/ 124 w 705"/>
                <a:gd name="T37" fmla="*/ 459 h 2533"/>
                <a:gd name="T38" fmla="*/ 2 w 705"/>
                <a:gd name="T39" fmla="*/ 738 h 2533"/>
                <a:gd name="T40" fmla="*/ 7 w 705"/>
                <a:gd name="T41" fmla="*/ 760 h 2533"/>
                <a:gd name="T42" fmla="*/ 37 w 705"/>
                <a:gd name="T43" fmla="*/ 763 h 2533"/>
                <a:gd name="T44" fmla="*/ 49 w 705"/>
                <a:gd name="T45" fmla="*/ 741 h 2533"/>
                <a:gd name="T46" fmla="*/ 57 w 705"/>
                <a:gd name="T47" fmla="*/ 725 h 2533"/>
                <a:gd name="T48" fmla="*/ 54 w 705"/>
                <a:gd name="T49" fmla="*/ 735 h 2533"/>
                <a:gd name="T50" fmla="*/ 51 w 705"/>
                <a:gd name="T51" fmla="*/ 753 h 2533"/>
                <a:gd name="T52" fmla="*/ 75 w 705"/>
                <a:gd name="T53" fmla="*/ 774 h 2533"/>
                <a:gd name="T54" fmla="*/ 94 w 705"/>
                <a:gd name="T55" fmla="*/ 763 h 2533"/>
                <a:gd name="T56" fmla="*/ 121 w 705"/>
                <a:gd name="T57" fmla="*/ 704 h 2533"/>
                <a:gd name="T58" fmla="*/ 130 w 705"/>
                <a:gd name="T59" fmla="*/ 694 h 2533"/>
                <a:gd name="T60" fmla="*/ 155 w 705"/>
                <a:gd name="T61" fmla="*/ 643 h 2533"/>
                <a:gd name="T62" fmla="*/ 158 w 705"/>
                <a:gd name="T63" fmla="*/ 648 h 2533"/>
                <a:gd name="T64" fmla="*/ 175 w 705"/>
                <a:gd name="T65" fmla="*/ 655 h 2533"/>
                <a:gd name="T66" fmla="*/ 182 w 705"/>
                <a:gd name="T67" fmla="*/ 654 h 2533"/>
                <a:gd name="T68" fmla="*/ 193 w 705"/>
                <a:gd name="T69" fmla="*/ 642 h 2533"/>
                <a:gd name="T70" fmla="*/ 181 w 705"/>
                <a:gd name="T71" fmla="*/ 625 h 2533"/>
                <a:gd name="T72" fmla="*/ 182 w 705"/>
                <a:gd name="T73" fmla="*/ 621 h 2533"/>
                <a:gd name="T74" fmla="*/ 224 w 705"/>
                <a:gd name="T75" fmla="*/ 520 h 2533"/>
                <a:gd name="T76" fmla="*/ 250 w 705"/>
                <a:gd name="T77" fmla="*/ 457 h 2533"/>
                <a:gd name="T78" fmla="*/ 307 w 705"/>
                <a:gd name="T79" fmla="*/ 337 h 2533"/>
                <a:gd name="T80" fmla="*/ 346 w 705"/>
                <a:gd name="T81" fmla="*/ 330 h 2533"/>
                <a:gd name="T82" fmla="*/ 326 w 705"/>
                <a:gd name="T83" fmla="*/ 668 h 2533"/>
                <a:gd name="T84" fmla="*/ 327 w 705"/>
                <a:gd name="T85" fmla="*/ 1722 h 2533"/>
                <a:gd name="T86" fmla="*/ 391 w 705"/>
                <a:gd name="T87" fmla="*/ 2511 h 2533"/>
                <a:gd name="T88" fmla="*/ 404 w 705"/>
                <a:gd name="T89" fmla="*/ 2527 h 2533"/>
                <a:gd name="T90" fmla="*/ 426 w 705"/>
                <a:gd name="T91" fmla="*/ 2519 h 2533"/>
                <a:gd name="T92" fmla="*/ 423 w 705"/>
                <a:gd name="T93" fmla="*/ 2472 h 2533"/>
                <a:gd name="T94" fmla="*/ 425 w 705"/>
                <a:gd name="T95" fmla="*/ 2458 h 2533"/>
                <a:gd name="T96" fmla="*/ 464 w 705"/>
                <a:gd name="T97" fmla="*/ 2527 h 2533"/>
                <a:gd name="T98" fmla="*/ 521 w 705"/>
                <a:gd name="T99" fmla="*/ 2524 h 2533"/>
                <a:gd name="T100" fmla="*/ 530 w 705"/>
                <a:gd name="T101" fmla="*/ 2508 h 2533"/>
                <a:gd name="T102" fmla="*/ 510 w 705"/>
                <a:gd name="T103" fmla="*/ 1683 h 2533"/>
                <a:gd name="T104" fmla="*/ 451 w 705"/>
                <a:gd name="T105" fmla="*/ 584 h 2533"/>
                <a:gd name="T106" fmla="*/ 528 w 705"/>
                <a:gd name="T107" fmla="*/ 525 h 2533"/>
                <a:gd name="T108" fmla="*/ 631 w 705"/>
                <a:gd name="T109" fmla="*/ 750 h 2533"/>
                <a:gd name="T110" fmla="*/ 657 w 705"/>
                <a:gd name="T111" fmla="*/ 752 h 2533"/>
                <a:gd name="T112" fmla="*/ 671 w 705"/>
                <a:gd name="T113" fmla="*/ 738 h 2533"/>
                <a:gd name="T114" fmla="*/ 690 w 705"/>
                <a:gd name="T115" fmla="*/ 720 h 2533"/>
                <a:gd name="T116" fmla="*/ 687 w 705"/>
                <a:gd name="T117" fmla="*/ 706 h 2533"/>
                <a:gd name="T118" fmla="*/ 696 w 705"/>
                <a:gd name="T119" fmla="*/ 699 h 2533"/>
                <a:gd name="T120" fmla="*/ 702 w 705"/>
                <a:gd name="T121" fmla="*/ 673 h 2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5" h="2533">
                  <a:moveTo>
                    <a:pt x="702" y="673"/>
                  </a:moveTo>
                  <a:lnTo>
                    <a:pt x="624" y="494"/>
                  </a:lnTo>
                  <a:lnTo>
                    <a:pt x="540" y="317"/>
                  </a:lnTo>
                  <a:lnTo>
                    <a:pt x="488" y="168"/>
                  </a:lnTo>
                  <a:lnTo>
                    <a:pt x="436" y="17"/>
                  </a:lnTo>
                  <a:lnTo>
                    <a:pt x="431" y="8"/>
                  </a:lnTo>
                  <a:lnTo>
                    <a:pt x="417" y="0"/>
                  </a:lnTo>
                  <a:lnTo>
                    <a:pt x="400" y="6"/>
                  </a:lnTo>
                  <a:lnTo>
                    <a:pt x="391" y="20"/>
                  </a:lnTo>
                  <a:lnTo>
                    <a:pt x="391" y="30"/>
                  </a:lnTo>
                  <a:lnTo>
                    <a:pt x="394" y="43"/>
                  </a:lnTo>
                  <a:lnTo>
                    <a:pt x="396" y="56"/>
                  </a:lnTo>
                  <a:lnTo>
                    <a:pt x="396" y="57"/>
                  </a:lnTo>
                  <a:lnTo>
                    <a:pt x="396" y="59"/>
                  </a:lnTo>
                  <a:lnTo>
                    <a:pt x="394" y="64"/>
                  </a:lnTo>
                  <a:lnTo>
                    <a:pt x="392" y="69"/>
                  </a:lnTo>
                  <a:lnTo>
                    <a:pt x="390" y="76"/>
                  </a:lnTo>
                  <a:lnTo>
                    <a:pt x="386" y="81"/>
                  </a:lnTo>
                  <a:lnTo>
                    <a:pt x="383" y="79"/>
                  </a:lnTo>
                  <a:lnTo>
                    <a:pt x="379" y="78"/>
                  </a:lnTo>
                  <a:lnTo>
                    <a:pt x="378" y="77"/>
                  </a:lnTo>
                  <a:lnTo>
                    <a:pt x="377" y="74"/>
                  </a:lnTo>
                  <a:lnTo>
                    <a:pt x="378" y="73"/>
                  </a:lnTo>
                  <a:lnTo>
                    <a:pt x="378" y="72"/>
                  </a:lnTo>
                  <a:lnTo>
                    <a:pt x="381" y="63"/>
                  </a:lnTo>
                  <a:lnTo>
                    <a:pt x="375" y="47"/>
                  </a:lnTo>
                  <a:lnTo>
                    <a:pt x="361" y="38"/>
                  </a:lnTo>
                  <a:lnTo>
                    <a:pt x="346" y="42"/>
                  </a:lnTo>
                  <a:lnTo>
                    <a:pt x="340" y="50"/>
                  </a:lnTo>
                  <a:lnTo>
                    <a:pt x="339" y="51"/>
                  </a:lnTo>
                  <a:lnTo>
                    <a:pt x="338" y="54"/>
                  </a:lnTo>
                  <a:lnTo>
                    <a:pt x="330" y="61"/>
                  </a:lnTo>
                  <a:lnTo>
                    <a:pt x="327" y="73"/>
                  </a:lnTo>
                  <a:lnTo>
                    <a:pt x="300" y="125"/>
                  </a:lnTo>
                  <a:lnTo>
                    <a:pt x="274" y="177"/>
                  </a:lnTo>
                  <a:lnTo>
                    <a:pt x="220" y="271"/>
                  </a:lnTo>
                  <a:lnTo>
                    <a:pt x="171" y="369"/>
                  </a:lnTo>
                  <a:lnTo>
                    <a:pt x="124" y="459"/>
                  </a:lnTo>
                  <a:lnTo>
                    <a:pt x="38" y="643"/>
                  </a:lnTo>
                  <a:lnTo>
                    <a:pt x="2" y="738"/>
                  </a:lnTo>
                  <a:lnTo>
                    <a:pt x="0" y="747"/>
                  </a:lnTo>
                  <a:lnTo>
                    <a:pt x="7" y="760"/>
                  </a:lnTo>
                  <a:lnTo>
                    <a:pt x="22" y="766"/>
                  </a:lnTo>
                  <a:lnTo>
                    <a:pt x="37" y="763"/>
                  </a:lnTo>
                  <a:lnTo>
                    <a:pt x="42" y="756"/>
                  </a:lnTo>
                  <a:lnTo>
                    <a:pt x="49" y="741"/>
                  </a:lnTo>
                  <a:lnTo>
                    <a:pt x="57" y="725"/>
                  </a:lnTo>
                  <a:lnTo>
                    <a:pt x="57" y="725"/>
                  </a:lnTo>
                  <a:lnTo>
                    <a:pt x="57" y="725"/>
                  </a:lnTo>
                  <a:lnTo>
                    <a:pt x="54" y="735"/>
                  </a:lnTo>
                  <a:lnTo>
                    <a:pt x="53" y="744"/>
                  </a:lnTo>
                  <a:lnTo>
                    <a:pt x="51" y="753"/>
                  </a:lnTo>
                  <a:lnTo>
                    <a:pt x="60" y="768"/>
                  </a:lnTo>
                  <a:lnTo>
                    <a:pt x="75" y="774"/>
                  </a:lnTo>
                  <a:lnTo>
                    <a:pt x="89" y="770"/>
                  </a:lnTo>
                  <a:lnTo>
                    <a:pt x="94" y="763"/>
                  </a:lnTo>
                  <a:lnTo>
                    <a:pt x="107" y="733"/>
                  </a:lnTo>
                  <a:lnTo>
                    <a:pt x="121" y="704"/>
                  </a:lnTo>
                  <a:lnTo>
                    <a:pt x="127" y="700"/>
                  </a:lnTo>
                  <a:lnTo>
                    <a:pt x="130" y="694"/>
                  </a:lnTo>
                  <a:lnTo>
                    <a:pt x="143" y="669"/>
                  </a:lnTo>
                  <a:lnTo>
                    <a:pt x="155" y="643"/>
                  </a:lnTo>
                  <a:lnTo>
                    <a:pt x="156" y="646"/>
                  </a:lnTo>
                  <a:lnTo>
                    <a:pt x="158" y="648"/>
                  </a:lnTo>
                  <a:lnTo>
                    <a:pt x="164" y="655"/>
                  </a:lnTo>
                  <a:lnTo>
                    <a:pt x="175" y="655"/>
                  </a:lnTo>
                  <a:lnTo>
                    <a:pt x="178" y="654"/>
                  </a:lnTo>
                  <a:lnTo>
                    <a:pt x="182" y="654"/>
                  </a:lnTo>
                  <a:lnTo>
                    <a:pt x="187" y="651"/>
                  </a:lnTo>
                  <a:lnTo>
                    <a:pt x="193" y="642"/>
                  </a:lnTo>
                  <a:lnTo>
                    <a:pt x="190" y="632"/>
                  </a:lnTo>
                  <a:lnTo>
                    <a:pt x="181" y="625"/>
                  </a:lnTo>
                  <a:lnTo>
                    <a:pt x="175" y="625"/>
                  </a:lnTo>
                  <a:lnTo>
                    <a:pt x="182" y="621"/>
                  </a:lnTo>
                  <a:lnTo>
                    <a:pt x="200" y="588"/>
                  </a:lnTo>
                  <a:lnTo>
                    <a:pt x="224" y="520"/>
                  </a:lnTo>
                  <a:lnTo>
                    <a:pt x="233" y="494"/>
                  </a:lnTo>
                  <a:lnTo>
                    <a:pt x="250" y="457"/>
                  </a:lnTo>
                  <a:lnTo>
                    <a:pt x="267" y="419"/>
                  </a:lnTo>
                  <a:lnTo>
                    <a:pt x="307" y="337"/>
                  </a:lnTo>
                  <a:lnTo>
                    <a:pt x="348" y="254"/>
                  </a:lnTo>
                  <a:lnTo>
                    <a:pt x="346" y="330"/>
                  </a:lnTo>
                  <a:lnTo>
                    <a:pt x="343" y="405"/>
                  </a:lnTo>
                  <a:lnTo>
                    <a:pt x="326" y="668"/>
                  </a:lnTo>
                  <a:lnTo>
                    <a:pt x="315" y="1195"/>
                  </a:lnTo>
                  <a:lnTo>
                    <a:pt x="327" y="1722"/>
                  </a:lnTo>
                  <a:lnTo>
                    <a:pt x="364" y="2248"/>
                  </a:lnTo>
                  <a:lnTo>
                    <a:pt x="391" y="2511"/>
                  </a:lnTo>
                  <a:lnTo>
                    <a:pt x="394" y="2519"/>
                  </a:lnTo>
                  <a:lnTo>
                    <a:pt x="404" y="2527"/>
                  </a:lnTo>
                  <a:lnTo>
                    <a:pt x="417" y="2527"/>
                  </a:lnTo>
                  <a:lnTo>
                    <a:pt x="426" y="2519"/>
                  </a:lnTo>
                  <a:lnTo>
                    <a:pt x="427" y="2511"/>
                  </a:lnTo>
                  <a:lnTo>
                    <a:pt x="423" y="2472"/>
                  </a:lnTo>
                  <a:lnTo>
                    <a:pt x="420" y="2433"/>
                  </a:lnTo>
                  <a:lnTo>
                    <a:pt x="425" y="2458"/>
                  </a:lnTo>
                  <a:lnTo>
                    <a:pt x="440" y="2499"/>
                  </a:lnTo>
                  <a:lnTo>
                    <a:pt x="464" y="2527"/>
                  </a:lnTo>
                  <a:lnTo>
                    <a:pt x="499" y="2533"/>
                  </a:lnTo>
                  <a:lnTo>
                    <a:pt x="521" y="2524"/>
                  </a:lnTo>
                  <a:lnTo>
                    <a:pt x="528" y="2518"/>
                  </a:lnTo>
                  <a:lnTo>
                    <a:pt x="530" y="2508"/>
                  </a:lnTo>
                  <a:lnTo>
                    <a:pt x="526" y="2232"/>
                  </a:lnTo>
                  <a:lnTo>
                    <a:pt x="510" y="1683"/>
                  </a:lnTo>
                  <a:lnTo>
                    <a:pt x="486" y="1133"/>
                  </a:lnTo>
                  <a:lnTo>
                    <a:pt x="451" y="584"/>
                  </a:lnTo>
                  <a:lnTo>
                    <a:pt x="431" y="309"/>
                  </a:lnTo>
                  <a:lnTo>
                    <a:pt x="528" y="525"/>
                  </a:lnTo>
                  <a:lnTo>
                    <a:pt x="627" y="742"/>
                  </a:lnTo>
                  <a:lnTo>
                    <a:pt x="631" y="750"/>
                  </a:lnTo>
                  <a:lnTo>
                    <a:pt x="644" y="755"/>
                  </a:lnTo>
                  <a:lnTo>
                    <a:pt x="657" y="752"/>
                  </a:lnTo>
                  <a:lnTo>
                    <a:pt x="668" y="744"/>
                  </a:lnTo>
                  <a:lnTo>
                    <a:pt x="671" y="738"/>
                  </a:lnTo>
                  <a:lnTo>
                    <a:pt x="680" y="735"/>
                  </a:lnTo>
                  <a:lnTo>
                    <a:pt x="690" y="720"/>
                  </a:lnTo>
                  <a:lnTo>
                    <a:pt x="688" y="708"/>
                  </a:lnTo>
                  <a:lnTo>
                    <a:pt x="687" y="706"/>
                  </a:lnTo>
                  <a:lnTo>
                    <a:pt x="687" y="703"/>
                  </a:lnTo>
                  <a:lnTo>
                    <a:pt x="696" y="699"/>
                  </a:lnTo>
                  <a:lnTo>
                    <a:pt x="705" y="685"/>
                  </a:lnTo>
                  <a:lnTo>
                    <a:pt x="702" y="673"/>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grpSp>
      <p:grpSp>
        <p:nvGrpSpPr>
          <p:cNvPr id="34" name="Group 33">
            <a:extLst>
              <a:ext uri="{FF2B5EF4-FFF2-40B4-BE49-F238E27FC236}">
                <a16:creationId xmlns:a16="http://schemas.microsoft.com/office/drawing/2014/main" id="{38373197-7A03-480A-B5D6-C0035FA3ECFA}"/>
              </a:ext>
            </a:extLst>
          </p:cNvPr>
          <p:cNvGrpSpPr/>
          <p:nvPr/>
        </p:nvGrpSpPr>
        <p:grpSpPr>
          <a:xfrm>
            <a:off x="254413" y="2521107"/>
            <a:ext cx="2955674" cy="3324009"/>
            <a:chOff x="254413" y="2521107"/>
            <a:chExt cx="2955674" cy="3324009"/>
          </a:xfrm>
        </p:grpSpPr>
        <p:sp>
          <p:nvSpPr>
            <p:cNvPr id="35" name="TextBox 34">
              <a:extLst>
                <a:ext uri="{FF2B5EF4-FFF2-40B4-BE49-F238E27FC236}">
                  <a16:creationId xmlns:a16="http://schemas.microsoft.com/office/drawing/2014/main" id="{99D55D64-4CE1-4817-B349-7D45D6AAFAB2}"/>
                </a:ext>
              </a:extLst>
            </p:cNvPr>
            <p:cNvSpPr txBox="1"/>
            <p:nvPr/>
          </p:nvSpPr>
          <p:spPr>
            <a:xfrm>
              <a:off x="536331" y="2521107"/>
              <a:ext cx="2673756" cy="584775"/>
            </a:xfrm>
            <a:prstGeom prst="rect">
              <a:avLst/>
            </a:prstGeom>
            <a:noFill/>
          </p:spPr>
          <p:txBody>
            <a:bodyPr wrap="square" rtlCol="0" anchor="ctr">
              <a:spAutoFit/>
            </a:bodyPr>
            <a:lstStyle/>
            <a:p>
              <a:pPr algn="r" defTabSz="914354"/>
              <a:r>
                <a:rPr lang="en-US" sz="3200" b="1">
                  <a:solidFill>
                    <a:srgbClr val="2C3E50"/>
                  </a:solidFill>
                  <a:latin typeface="Calibri"/>
                </a:rPr>
                <a:t>Config File</a:t>
              </a:r>
            </a:p>
          </p:txBody>
        </p:sp>
        <p:sp>
          <p:nvSpPr>
            <p:cNvPr id="36" name="TextBox 35">
              <a:extLst>
                <a:ext uri="{FF2B5EF4-FFF2-40B4-BE49-F238E27FC236}">
                  <a16:creationId xmlns:a16="http://schemas.microsoft.com/office/drawing/2014/main" id="{5C02CEAC-5CA3-45FA-9AFA-8F86D238D043}"/>
                </a:ext>
              </a:extLst>
            </p:cNvPr>
            <p:cNvSpPr txBox="1"/>
            <p:nvPr/>
          </p:nvSpPr>
          <p:spPr>
            <a:xfrm>
              <a:off x="254413" y="3884447"/>
              <a:ext cx="2601226" cy="584775"/>
            </a:xfrm>
            <a:prstGeom prst="rect">
              <a:avLst/>
            </a:prstGeom>
            <a:noFill/>
          </p:spPr>
          <p:txBody>
            <a:bodyPr wrap="none" rtlCol="0" anchor="ctr">
              <a:spAutoFit/>
            </a:bodyPr>
            <a:lstStyle/>
            <a:p>
              <a:pPr algn="r" defTabSz="914354"/>
              <a:r>
                <a:rPr lang="en-US" sz="3200" b="1">
                  <a:solidFill>
                    <a:srgbClr val="4B2C50">
                      <a:lumMod val="60000"/>
                      <a:lumOff val="40000"/>
                    </a:srgbClr>
                  </a:solidFill>
                  <a:latin typeface="Calibri"/>
                </a:rPr>
                <a:t>Validation File</a:t>
              </a:r>
            </a:p>
          </p:txBody>
        </p:sp>
        <p:sp>
          <p:nvSpPr>
            <p:cNvPr id="37" name="TextBox 36">
              <a:extLst>
                <a:ext uri="{FF2B5EF4-FFF2-40B4-BE49-F238E27FC236}">
                  <a16:creationId xmlns:a16="http://schemas.microsoft.com/office/drawing/2014/main" id="{BC5B13E1-ACE6-4731-8A46-6AFCEA707520}"/>
                </a:ext>
              </a:extLst>
            </p:cNvPr>
            <p:cNvSpPr txBox="1"/>
            <p:nvPr/>
          </p:nvSpPr>
          <p:spPr>
            <a:xfrm>
              <a:off x="908495" y="5260341"/>
              <a:ext cx="2301592" cy="584775"/>
            </a:xfrm>
            <a:prstGeom prst="rect">
              <a:avLst/>
            </a:prstGeom>
            <a:noFill/>
          </p:spPr>
          <p:txBody>
            <a:bodyPr wrap="none" rtlCol="0" anchor="ctr">
              <a:spAutoFit/>
            </a:bodyPr>
            <a:lstStyle/>
            <a:p>
              <a:pPr algn="r" defTabSz="914354"/>
              <a:r>
                <a:rPr lang="en-US" sz="3200" b="1">
                  <a:solidFill>
                    <a:srgbClr val="F39C12"/>
                  </a:solidFill>
                  <a:latin typeface="Calibri"/>
                </a:rPr>
                <a:t>Forecast File</a:t>
              </a:r>
            </a:p>
          </p:txBody>
        </p:sp>
      </p:grpSp>
      <p:grpSp>
        <p:nvGrpSpPr>
          <p:cNvPr id="38" name="Group 37">
            <a:extLst>
              <a:ext uri="{FF2B5EF4-FFF2-40B4-BE49-F238E27FC236}">
                <a16:creationId xmlns:a16="http://schemas.microsoft.com/office/drawing/2014/main" id="{07145B7B-3F59-4C2A-B096-0B568594EB00}"/>
              </a:ext>
            </a:extLst>
          </p:cNvPr>
          <p:cNvGrpSpPr/>
          <p:nvPr/>
        </p:nvGrpSpPr>
        <p:grpSpPr>
          <a:xfrm>
            <a:off x="8884548" y="2379138"/>
            <a:ext cx="3327770" cy="3524281"/>
            <a:chOff x="357750" y="2379138"/>
            <a:chExt cx="3327770" cy="3524281"/>
          </a:xfrm>
        </p:grpSpPr>
        <p:sp>
          <p:nvSpPr>
            <p:cNvPr id="39" name="TextBox 38">
              <a:extLst>
                <a:ext uri="{FF2B5EF4-FFF2-40B4-BE49-F238E27FC236}">
                  <a16:creationId xmlns:a16="http://schemas.microsoft.com/office/drawing/2014/main" id="{DDB31DD6-AD2D-464E-AC51-118E1F23D618}"/>
                </a:ext>
              </a:extLst>
            </p:cNvPr>
            <p:cNvSpPr txBox="1"/>
            <p:nvPr/>
          </p:nvSpPr>
          <p:spPr>
            <a:xfrm>
              <a:off x="818855" y="2379138"/>
              <a:ext cx="2391232" cy="646331"/>
            </a:xfrm>
            <a:prstGeom prst="rect">
              <a:avLst/>
            </a:prstGeom>
            <a:noFill/>
          </p:spPr>
          <p:txBody>
            <a:bodyPr wrap="none" rtlCol="0" anchor="ctr">
              <a:spAutoFit/>
            </a:bodyPr>
            <a:lstStyle/>
            <a:p>
              <a:pPr algn="r" defTabSz="914354"/>
              <a:r>
                <a:rPr lang="en-US" sz="3600" b="1">
                  <a:solidFill>
                    <a:srgbClr val="9BBB59"/>
                  </a:solidFill>
                  <a:latin typeface="Calibri"/>
                </a:rPr>
                <a:t>Data inputs</a:t>
              </a:r>
            </a:p>
          </p:txBody>
        </p:sp>
        <p:sp>
          <p:nvSpPr>
            <p:cNvPr id="40" name="TextBox 39">
              <a:extLst>
                <a:ext uri="{FF2B5EF4-FFF2-40B4-BE49-F238E27FC236}">
                  <a16:creationId xmlns:a16="http://schemas.microsoft.com/office/drawing/2014/main" id="{936D2BB0-F23C-4EAD-BC3E-7E98F2F4183F}"/>
                </a:ext>
              </a:extLst>
            </p:cNvPr>
            <p:cNvSpPr txBox="1"/>
            <p:nvPr/>
          </p:nvSpPr>
          <p:spPr>
            <a:xfrm>
              <a:off x="357750" y="3890851"/>
              <a:ext cx="3327770" cy="584775"/>
            </a:xfrm>
            <a:prstGeom prst="rect">
              <a:avLst/>
            </a:prstGeom>
            <a:noFill/>
          </p:spPr>
          <p:txBody>
            <a:bodyPr wrap="none" rtlCol="0" anchor="ctr">
              <a:spAutoFit/>
            </a:bodyPr>
            <a:lstStyle/>
            <a:p>
              <a:pPr algn="r" defTabSz="914354"/>
              <a:r>
                <a:rPr lang="en-US" sz="3200" b="1">
                  <a:solidFill>
                    <a:srgbClr val="C0392B"/>
                  </a:solidFill>
                  <a:latin typeface="Calibri"/>
                </a:rPr>
                <a:t>Validation Reports</a:t>
              </a:r>
            </a:p>
          </p:txBody>
        </p:sp>
        <p:sp>
          <p:nvSpPr>
            <p:cNvPr id="41" name="TextBox 40">
              <a:extLst>
                <a:ext uri="{FF2B5EF4-FFF2-40B4-BE49-F238E27FC236}">
                  <a16:creationId xmlns:a16="http://schemas.microsoft.com/office/drawing/2014/main" id="{DFC89664-1E86-49A9-90CC-78750376CFE3}"/>
                </a:ext>
              </a:extLst>
            </p:cNvPr>
            <p:cNvSpPr txBox="1"/>
            <p:nvPr/>
          </p:nvSpPr>
          <p:spPr>
            <a:xfrm>
              <a:off x="493877" y="5318644"/>
              <a:ext cx="3191643" cy="584775"/>
            </a:xfrm>
            <a:prstGeom prst="rect">
              <a:avLst/>
            </a:prstGeom>
            <a:noFill/>
          </p:spPr>
          <p:txBody>
            <a:bodyPr wrap="none" rtlCol="0" anchor="ctr">
              <a:spAutoFit/>
            </a:bodyPr>
            <a:lstStyle/>
            <a:p>
              <a:pPr algn="r" defTabSz="914354"/>
              <a:r>
                <a:rPr lang="en-US" sz="3200" b="1">
                  <a:solidFill>
                    <a:srgbClr val="16A085"/>
                  </a:solidFill>
                  <a:latin typeface="Calibri"/>
                </a:rPr>
                <a:t>Forecasts Reports</a:t>
              </a:r>
            </a:p>
          </p:txBody>
        </p:sp>
      </p:grpSp>
      <p:sp>
        <p:nvSpPr>
          <p:cNvPr id="21" name="Subtitle 2">
            <a:extLst>
              <a:ext uri="{FF2B5EF4-FFF2-40B4-BE49-F238E27FC236}">
                <a16:creationId xmlns:a16="http://schemas.microsoft.com/office/drawing/2014/main" id="{B85B3DCC-462B-4ACD-84A5-45C13109F3AA}"/>
              </a:ext>
            </a:extLst>
          </p:cNvPr>
          <p:cNvSpPr txBox="1">
            <a:spLocks/>
          </p:cNvSpPr>
          <p:nvPr/>
        </p:nvSpPr>
        <p:spPr>
          <a:xfrm>
            <a:off x="1077894" y="1122639"/>
            <a:ext cx="2398219" cy="523220"/>
          </a:xfrm>
          <a:prstGeom prst="rect">
            <a:avLst/>
          </a:prstGeom>
        </p:spPr>
        <p:txBody>
          <a:bodyPr vert="horz" wrap="square" lIns="91440" tIns="45720" rIns="91440" bIns="45720" rtlCol="0">
            <a:spAutoFit/>
          </a:bodyPr>
          <a:lstStyle>
            <a:lvl1pPr marL="0" indent="0" algn="r" defTabSz="914354" rtl="0" eaLnBrk="1" latinLnBrk="0" hangingPunct="1">
              <a:spcBef>
                <a:spcPct val="20000"/>
              </a:spcBef>
              <a:buFont typeface="Arial" pitchFamily="34" charset="0"/>
              <a:buNone/>
              <a:defRPr sz="2800" kern="120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0" marR="0" lvl="0" indent="0" algn="ct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sng" strike="noStrike" kern="1200" cap="none" spc="0" normalizeH="0" baseline="0" noProof="0" dirty="0">
                <a:ln>
                  <a:noFill/>
                </a:ln>
                <a:solidFill>
                  <a:srgbClr val="2980B9"/>
                </a:solidFill>
                <a:effectLst/>
                <a:uLnTx/>
                <a:uFillTx/>
                <a:latin typeface="Open Sans" panose="020B0606030504020204" pitchFamily="34" charset="0"/>
              </a:rPr>
              <a:t>R Codes</a:t>
            </a:r>
          </a:p>
        </p:txBody>
      </p:sp>
    </p:spTree>
    <p:extLst>
      <p:ext uri="{BB962C8B-B14F-4D97-AF65-F5344CB8AC3E}">
        <p14:creationId xmlns:p14="http://schemas.microsoft.com/office/powerpoint/2010/main" val="298547996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Forecasting Infrastructure in Practice</a:t>
            </a:r>
            <a:endParaRPr lang="en-US" dirty="0"/>
          </a:p>
        </p:txBody>
      </p:sp>
      <p:pic>
        <p:nvPicPr>
          <p:cNvPr id="3" name="Picture 2">
            <a:extLst>
              <a:ext uri="{FF2B5EF4-FFF2-40B4-BE49-F238E27FC236}">
                <a16:creationId xmlns:a16="http://schemas.microsoft.com/office/drawing/2014/main" id="{D89FCF93-07F2-4D6D-A2DB-CC24D56C386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48823" y="1355096"/>
            <a:ext cx="3298262" cy="3742517"/>
          </a:xfrm>
          <a:prstGeom prst="rect">
            <a:avLst/>
          </a:prstGeom>
        </p:spPr>
      </p:pic>
    </p:spTree>
    <p:extLst>
      <p:ext uri="{BB962C8B-B14F-4D97-AF65-F5344CB8AC3E}">
        <p14:creationId xmlns:p14="http://schemas.microsoft.com/office/powerpoint/2010/main" val="251425884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7A9B2-38D2-4915-8BFE-8ECD6F6EE469}"/>
              </a:ext>
            </a:extLst>
          </p:cNvPr>
          <p:cNvSpPr>
            <a:spLocks noGrp="1"/>
          </p:cNvSpPr>
          <p:nvPr>
            <p:ph type="title"/>
          </p:nvPr>
        </p:nvSpPr>
        <p:spPr>
          <a:xfrm>
            <a:off x="663653" y="95719"/>
            <a:ext cx="9715500" cy="978486"/>
          </a:xfrm>
        </p:spPr>
        <p:txBody>
          <a:bodyPr/>
          <a:lstStyle/>
          <a:p>
            <a:r>
              <a:rPr lang="en-US"/>
              <a:t>R Studio Interface (</a:t>
            </a:r>
            <a:r>
              <a:rPr lang="en-US" u="sng" dirty="0">
                <a:hlinkClick r:id="rId2"/>
              </a:rPr>
              <a:t>https://www.rstudio.com/</a:t>
            </a:r>
            <a:r>
              <a:rPr lang="en-US" dirty="0"/>
              <a:t> </a:t>
            </a:r>
            <a:r>
              <a:rPr lang="en-US"/>
              <a:t>)</a:t>
            </a:r>
            <a:endParaRPr lang="en-US" dirty="0"/>
          </a:p>
        </p:txBody>
      </p:sp>
      <p:pic>
        <p:nvPicPr>
          <p:cNvPr id="6" name="Picture" descr="Screen shot of RStudio">
            <a:extLst>
              <a:ext uri="{FF2B5EF4-FFF2-40B4-BE49-F238E27FC236}">
                <a16:creationId xmlns:a16="http://schemas.microsoft.com/office/drawing/2014/main" id="{84B7F6F1-1B6A-4EA9-8F17-3DDDDCD2F797}"/>
              </a:ext>
            </a:extLst>
          </p:cNvPr>
          <p:cNvPicPr/>
          <p:nvPr/>
        </p:nvPicPr>
        <p:blipFill>
          <a:blip r:embed="rId3"/>
          <a:stretch>
            <a:fillRect/>
          </a:stretch>
        </p:blipFill>
        <p:spPr bwMode="auto">
          <a:xfrm>
            <a:off x="1069675" y="1207698"/>
            <a:ext cx="9995139" cy="5313043"/>
          </a:xfrm>
          <a:prstGeom prst="rect">
            <a:avLst/>
          </a:prstGeom>
          <a:noFill/>
          <a:ln w="9525">
            <a:noFill/>
            <a:headEnd/>
            <a:tailEnd/>
          </a:ln>
        </p:spPr>
      </p:pic>
    </p:spTree>
    <p:extLst>
      <p:ext uri="{BB962C8B-B14F-4D97-AF65-F5344CB8AC3E}">
        <p14:creationId xmlns:p14="http://schemas.microsoft.com/office/powerpoint/2010/main" val="329292847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Operational Procedure</a:t>
            </a:r>
            <a:endParaRPr lang="en-US" dirty="0"/>
          </a:p>
        </p:txBody>
      </p:sp>
      <p:grpSp>
        <p:nvGrpSpPr>
          <p:cNvPr id="42" name="Group 41">
            <a:extLst>
              <a:ext uri="{FF2B5EF4-FFF2-40B4-BE49-F238E27FC236}">
                <a16:creationId xmlns:a16="http://schemas.microsoft.com/office/drawing/2014/main" id="{BFBF93D0-70B0-4B7F-B2F6-637A549B0A42}"/>
              </a:ext>
            </a:extLst>
          </p:cNvPr>
          <p:cNvGrpSpPr/>
          <p:nvPr/>
        </p:nvGrpSpPr>
        <p:grpSpPr>
          <a:xfrm>
            <a:off x="3727764" y="1329750"/>
            <a:ext cx="4736471" cy="4089959"/>
            <a:chOff x="3727784" y="1923046"/>
            <a:chExt cx="4736471" cy="4089959"/>
          </a:xfrm>
        </p:grpSpPr>
        <p:sp>
          <p:nvSpPr>
            <p:cNvPr id="43" name="Freeform: Shape 42">
              <a:extLst>
                <a:ext uri="{FF2B5EF4-FFF2-40B4-BE49-F238E27FC236}">
                  <a16:creationId xmlns:a16="http://schemas.microsoft.com/office/drawing/2014/main" id="{25FED4FF-A4BB-4907-B98B-FEE809D7F012}"/>
                </a:ext>
              </a:extLst>
            </p:cNvPr>
            <p:cNvSpPr/>
            <p:nvPr/>
          </p:nvSpPr>
          <p:spPr>
            <a:xfrm>
              <a:off x="3727784" y="4455961"/>
              <a:ext cx="3191506" cy="1554480"/>
            </a:xfrm>
            <a:custGeom>
              <a:avLst/>
              <a:gdLst>
                <a:gd name="connsiteX0" fmla="*/ 777240 w 3191506"/>
                <a:gd name="connsiteY0" fmla="*/ 0 h 1554480"/>
                <a:gd name="connsiteX1" fmla="*/ 1079777 w 3191506"/>
                <a:gd name="connsiteY1" fmla="*/ 61080 h 1554480"/>
                <a:gd name="connsiteX2" fmla="*/ 1086342 w 3191506"/>
                <a:gd name="connsiteY2" fmla="*/ 64643 h 1554480"/>
                <a:gd name="connsiteX3" fmla="*/ 1090152 w 3191506"/>
                <a:gd name="connsiteY3" fmla="*/ 65866 h 1554480"/>
                <a:gd name="connsiteX4" fmla="*/ 1089789 w 3191506"/>
                <a:gd name="connsiteY4" fmla="*/ 66514 h 1554480"/>
                <a:gd name="connsiteX5" fmla="*/ 1211803 w 3191506"/>
                <a:gd name="connsiteY5" fmla="*/ 132741 h 1554480"/>
                <a:gd name="connsiteX6" fmla="*/ 1309872 w 3191506"/>
                <a:gd name="connsiteY6" fmla="*/ 213655 h 1554480"/>
                <a:gd name="connsiteX7" fmla="*/ 1310194 w 3191506"/>
                <a:gd name="connsiteY7" fmla="*/ 213136 h 1554480"/>
                <a:gd name="connsiteX8" fmla="*/ 1314121 w 3191506"/>
                <a:gd name="connsiteY8" fmla="*/ 217161 h 1554480"/>
                <a:gd name="connsiteX9" fmla="*/ 1326832 w 3191506"/>
                <a:gd name="connsiteY9" fmla="*/ 227649 h 1554480"/>
                <a:gd name="connsiteX10" fmla="*/ 1340417 w 3191506"/>
                <a:gd name="connsiteY10" fmla="*/ 244114 h 1554480"/>
                <a:gd name="connsiteX11" fmla="*/ 1375532 w 3191506"/>
                <a:gd name="connsiteY11" fmla="*/ 280105 h 1554480"/>
                <a:gd name="connsiteX12" fmla="*/ 1431725 w 3191506"/>
                <a:gd name="connsiteY12" fmla="*/ 354916 h 1554480"/>
                <a:gd name="connsiteX13" fmla="*/ 1456913 w 3191506"/>
                <a:gd name="connsiteY13" fmla="*/ 407480 h 1554480"/>
                <a:gd name="connsiteX14" fmla="*/ 1493401 w 3191506"/>
                <a:gd name="connsiteY14" fmla="*/ 474703 h 1554480"/>
                <a:gd name="connsiteX15" fmla="*/ 1501262 w 3191506"/>
                <a:gd name="connsiteY15" fmla="*/ 500027 h 1554480"/>
                <a:gd name="connsiteX16" fmla="*/ 1512208 w 3191506"/>
                <a:gd name="connsiteY16" fmla="*/ 522870 h 1554480"/>
                <a:gd name="connsiteX17" fmla="*/ 1583517 w 3191506"/>
                <a:gd name="connsiteY17" fmla="*/ 641333 h 1554480"/>
                <a:gd name="connsiteX18" fmla="*/ 1657884 w 3191506"/>
                <a:gd name="connsiteY18" fmla="*/ 653443 h 1554480"/>
                <a:gd name="connsiteX19" fmla="*/ 3191506 w 3191506"/>
                <a:gd name="connsiteY19" fmla="*/ 654810 h 1554480"/>
                <a:gd name="connsiteX20" fmla="*/ 3186649 w 3191506"/>
                <a:gd name="connsiteY20" fmla="*/ 679986 h 1554480"/>
                <a:gd name="connsiteX21" fmla="*/ 3188803 w 3191506"/>
                <a:gd name="connsiteY21" fmla="*/ 897983 h 1554480"/>
                <a:gd name="connsiteX22" fmla="*/ 3191499 w 3191506"/>
                <a:gd name="connsiteY22" fmla="*/ 910282 h 1554480"/>
                <a:gd name="connsiteX23" fmla="*/ 1695872 w 3191506"/>
                <a:gd name="connsiteY23" fmla="*/ 911579 h 1554480"/>
                <a:gd name="connsiteX24" fmla="*/ 1594141 w 3191506"/>
                <a:gd name="connsiteY24" fmla="*/ 926773 h 1554480"/>
                <a:gd name="connsiteX25" fmla="*/ 1525891 w 3191506"/>
                <a:gd name="connsiteY25" fmla="*/ 996647 h 1554480"/>
                <a:gd name="connsiteX26" fmla="*/ 1504096 w 3191506"/>
                <a:gd name="connsiteY26" fmla="*/ 1045325 h 1554480"/>
                <a:gd name="connsiteX27" fmla="*/ 1493401 w 3191506"/>
                <a:gd name="connsiteY27" fmla="*/ 1079777 h 1554480"/>
                <a:gd name="connsiteX28" fmla="*/ 856709 w 3191506"/>
                <a:gd name="connsiteY28" fmla="*/ 1550467 h 1554480"/>
                <a:gd name="connsiteX29" fmla="*/ 822120 w 3191506"/>
                <a:gd name="connsiteY29" fmla="*/ 1552214 h 1554480"/>
                <a:gd name="connsiteX30" fmla="*/ 818802 w 3191506"/>
                <a:gd name="connsiteY30" fmla="*/ 1552720 h 1554480"/>
                <a:gd name="connsiteX31" fmla="*/ 813675 w 3191506"/>
                <a:gd name="connsiteY31" fmla="*/ 1552640 h 1554480"/>
                <a:gd name="connsiteX32" fmla="*/ 777240 w 3191506"/>
                <a:gd name="connsiteY32" fmla="*/ 1554480 h 1554480"/>
                <a:gd name="connsiteX33" fmla="*/ 708497 w 3191506"/>
                <a:gd name="connsiteY33" fmla="*/ 1551009 h 1554480"/>
                <a:gd name="connsiteX34" fmla="*/ 696909 w 3191506"/>
                <a:gd name="connsiteY34" fmla="*/ 1550829 h 1554480"/>
                <a:gd name="connsiteX35" fmla="*/ 682463 w 3191506"/>
                <a:gd name="connsiteY35" fmla="*/ 1548131 h 1554480"/>
                <a:gd name="connsiteX36" fmla="*/ 620599 w 3191506"/>
                <a:gd name="connsiteY36" fmla="*/ 1538690 h 1554480"/>
                <a:gd name="connsiteX37" fmla="*/ 603508 w 3191506"/>
                <a:gd name="connsiteY37" fmla="*/ 1533384 h 1554480"/>
                <a:gd name="connsiteX38" fmla="*/ 582944 w 3191506"/>
                <a:gd name="connsiteY38" fmla="*/ 1529543 h 1554480"/>
                <a:gd name="connsiteX39" fmla="*/ 514857 w 3191506"/>
                <a:gd name="connsiteY39" fmla="*/ 1505865 h 1554480"/>
                <a:gd name="connsiteX40" fmla="*/ 474703 w 3191506"/>
                <a:gd name="connsiteY40" fmla="*/ 1493401 h 1554480"/>
                <a:gd name="connsiteX41" fmla="*/ 388591 w 3191506"/>
                <a:gd name="connsiteY41" fmla="*/ 1446661 h 1554480"/>
                <a:gd name="connsiteX42" fmla="*/ 386036 w 3191506"/>
                <a:gd name="connsiteY42" fmla="*/ 1445352 h 1554480"/>
                <a:gd name="connsiteX43" fmla="*/ 385516 w 3191506"/>
                <a:gd name="connsiteY43" fmla="*/ 1444992 h 1554480"/>
                <a:gd name="connsiteX44" fmla="*/ 342678 w 3191506"/>
                <a:gd name="connsiteY44" fmla="*/ 1421740 h 1554480"/>
                <a:gd name="connsiteX45" fmla="*/ 132740 w 3191506"/>
                <a:gd name="connsiteY45" fmla="*/ 1211803 h 1554480"/>
                <a:gd name="connsiteX46" fmla="*/ 109472 w 3191506"/>
                <a:gd name="connsiteY46" fmla="*/ 1168934 h 1554480"/>
                <a:gd name="connsiteX47" fmla="*/ 90067 w 3191506"/>
                <a:gd name="connsiteY47" fmla="*/ 1138594 h 1554480"/>
                <a:gd name="connsiteX48" fmla="*/ 74154 w 3191506"/>
                <a:gd name="connsiteY48" fmla="*/ 1103866 h 1554480"/>
                <a:gd name="connsiteX49" fmla="*/ 61080 w 3191506"/>
                <a:gd name="connsiteY49" fmla="*/ 1079777 h 1554480"/>
                <a:gd name="connsiteX50" fmla="*/ 56801 w 3191506"/>
                <a:gd name="connsiteY50" fmla="*/ 1065992 h 1554480"/>
                <a:gd name="connsiteX51" fmla="*/ 45285 w 3191506"/>
                <a:gd name="connsiteY51" fmla="*/ 1040860 h 1554480"/>
                <a:gd name="connsiteX52" fmla="*/ 15212 w 3191506"/>
                <a:gd name="connsiteY52" fmla="*/ 937378 h 1554480"/>
                <a:gd name="connsiteX53" fmla="*/ 871 w 3191506"/>
                <a:gd name="connsiteY53" fmla="*/ 825361 h 1554480"/>
                <a:gd name="connsiteX54" fmla="*/ 1713 w 3191506"/>
                <a:gd name="connsiteY54" fmla="*/ 794231 h 1554480"/>
                <a:gd name="connsiteX55" fmla="*/ 0 w 3191506"/>
                <a:gd name="connsiteY55" fmla="*/ 777240 h 1554480"/>
                <a:gd name="connsiteX56" fmla="*/ 2969 w 3191506"/>
                <a:gd name="connsiteY56" fmla="*/ 747790 h 1554480"/>
                <a:gd name="connsiteX57" fmla="*/ 3917 w 3191506"/>
                <a:gd name="connsiteY57" fmla="*/ 712753 h 1554480"/>
                <a:gd name="connsiteX58" fmla="*/ 10007 w 3191506"/>
                <a:gd name="connsiteY58" fmla="*/ 677978 h 1554480"/>
                <a:gd name="connsiteX59" fmla="*/ 15791 w 3191506"/>
                <a:gd name="connsiteY59" fmla="*/ 620599 h 1554480"/>
                <a:gd name="connsiteX60" fmla="*/ 474703 w 3191506"/>
                <a:gd name="connsiteY60" fmla="*/ 61080 h 1554480"/>
                <a:gd name="connsiteX61" fmla="*/ 548389 w 3191506"/>
                <a:gd name="connsiteY61" fmla="*/ 38206 h 1554480"/>
                <a:gd name="connsiteX62" fmla="*/ 555823 w 3191506"/>
                <a:gd name="connsiteY62" fmla="*/ 35339 h 1554480"/>
                <a:gd name="connsiteX63" fmla="*/ 561565 w 3191506"/>
                <a:gd name="connsiteY63" fmla="*/ 34116 h 1554480"/>
                <a:gd name="connsiteX64" fmla="*/ 620599 w 3191506"/>
                <a:gd name="connsiteY64" fmla="*/ 15791 h 1554480"/>
                <a:gd name="connsiteX65" fmla="*/ 777240 w 3191506"/>
                <a:gd name="connsiteY65" fmla="*/ 0 h 155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191506" h="1554480">
                  <a:moveTo>
                    <a:pt x="777240" y="0"/>
                  </a:moveTo>
                  <a:cubicBezTo>
                    <a:pt x="884555" y="0"/>
                    <a:pt x="986790" y="21749"/>
                    <a:pt x="1079777" y="61080"/>
                  </a:cubicBezTo>
                  <a:lnTo>
                    <a:pt x="1086342" y="64643"/>
                  </a:lnTo>
                  <a:lnTo>
                    <a:pt x="1090152" y="65866"/>
                  </a:lnTo>
                  <a:lnTo>
                    <a:pt x="1089789" y="66514"/>
                  </a:lnTo>
                  <a:lnTo>
                    <a:pt x="1211803" y="132741"/>
                  </a:lnTo>
                  <a:lnTo>
                    <a:pt x="1309872" y="213655"/>
                  </a:lnTo>
                  <a:lnTo>
                    <a:pt x="1310194" y="213136"/>
                  </a:lnTo>
                  <a:lnTo>
                    <a:pt x="1314121" y="217161"/>
                  </a:lnTo>
                  <a:lnTo>
                    <a:pt x="1326832" y="227649"/>
                  </a:lnTo>
                  <a:lnTo>
                    <a:pt x="1340417" y="244114"/>
                  </a:lnTo>
                  <a:lnTo>
                    <a:pt x="1375532" y="280105"/>
                  </a:lnTo>
                  <a:cubicBezTo>
                    <a:pt x="1395849" y="303807"/>
                    <a:pt x="1414642" y="328816"/>
                    <a:pt x="1431725" y="354916"/>
                  </a:cubicBezTo>
                  <a:lnTo>
                    <a:pt x="1456913" y="407480"/>
                  </a:lnTo>
                  <a:lnTo>
                    <a:pt x="1493401" y="474703"/>
                  </a:lnTo>
                  <a:lnTo>
                    <a:pt x="1501262" y="500027"/>
                  </a:lnTo>
                  <a:lnTo>
                    <a:pt x="1512208" y="522870"/>
                  </a:lnTo>
                  <a:cubicBezTo>
                    <a:pt x="1527339" y="568450"/>
                    <a:pt x="1541021" y="620047"/>
                    <a:pt x="1583517" y="641333"/>
                  </a:cubicBezTo>
                  <a:cubicBezTo>
                    <a:pt x="1606374" y="653443"/>
                    <a:pt x="1632129" y="653443"/>
                    <a:pt x="1657884" y="653443"/>
                  </a:cubicBezTo>
                  <a:lnTo>
                    <a:pt x="3191506" y="654810"/>
                  </a:lnTo>
                  <a:lnTo>
                    <a:pt x="3186649" y="679986"/>
                  </a:lnTo>
                  <a:cubicBezTo>
                    <a:pt x="3177630" y="752392"/>
                    <a:pt x="3178245" y="825982"/>
                    <a:pt x="3188803" y="897983"/>
                  </a:cubicBezTo>
                  <a:lnTo>
                    <a:pt x="3191499" y="910282"/>
                  </a:lnTo>
                  <a:lnTo>
                    <a:pt x="1695872" y="911579"/>
                  </a:lnTo>
                  <a:cubicBezTo>
                    <a:pt x="1660942" y="911579"/>
                    <a:pt x="1624564" y="911579"/>
                    <a:pt x="1594141" y="926773"/>
                  </a:cubicBezTo>
                  <a:cubicBezTo>
                    <a:pt x="1563879" y="941966"/>
                    <a:pt x="1542631" y="967765"/>
                    <a:pt x="1525891" y="996647"/>
                  </a:cubicBezTo>
                  <a:lnTo>
                    <a:pt x="1504096" y="1045325"/>
                  </a:lnTo>
                  <a:lnTo>
                    <a:pt x="1493401" y="1079777"/>
                  </a:lnTo>
                  <a:cubicBezTo>
                    <a:pt x="1385242" y="1335493"/>
                    <a:pt x="1144123" y="1521279"/>
                    <a:pt x="856709" y="1550467"/>
                  </a:cubicBezTo>
                  <a:lnTo>
                    <a:pt x="822120" y="1552214"/>
                  </a:lnTo>
                  <a:lnTo>
                    <a:pt x="818802" y="1552720"/>
                  </a:lnTo>
                  <a:lnTo>
                    <a:pt x="813675" y="1552640"/>
                  </a:lnTo>
                  <a:lnTo>
                    <a:pt x="777240" y="1554480"/>
                  </a:lnTo>
                  <a:lnTo>
                    <a:pt x="708497" y="1551009"/>
                  </a:lnTo>
                  <a:lnTo>
                    <a:pt x="696909" y="1550829"/>
                  </a:lnTo>
                  <a:lnTo>
                    <a:pt x="682463" y="1548131"/>
                  </a:lnTo>
                  <a:lnTo>
                    <a:pt x="620599" y="1538690"/>
                  </a:lnTo>
                  <a:lnTo>
                    <a:pt x="603508" y="1533384"/>
                  </a:lnTo>
                  <a:lnTo>
                    <a:pt x="582944" y="1529543"/>
                  </a:lnTo>
                  <a:lnTo>
                    <a:pt x="514857" y="1505865"/>
                  </a:lnTo>
                  <a:lnTo>
                    <a:pt x="474703" y="1493401"/>
                  </a:lnTo>
                  <a:lnTo>
                    <a:pt x="388591" y="1446661"/>
                  </a:lnTo>
                  <a:lnTo>
                    <a:pt x="386036" y="1445352"/>
                  </a:lnTo>
                  <a:lnTo>
                    <a:pt x="385516" y="1444992"/>
                  </a:lnTo>
                  <a:lnTo>
                    <a:pt x="342678" y="1421740"/>
                  </a:lnTo>
                  <a:cubicBezTo>
                    <a:pt x="259979" y="1365870"/>
                    <a:pt x="188611" y="1294501"/>
                    <a:pt x="132740" y="1211803"/>
                  </a:cubicBezTo>
                  <a:lnTo>
                    <a:pt x="109472" y="1168934"/>
                  </a:lnTo>
                  <a:lnTo>
                    <a:pt x="90067" y="1138594"/>
                  </a:lnTo>
                  <a:lnTo>
                    <a:pt x="74154" y="1103866"/>
                  </a:lnTo>
                  <a:lnTo>
                    <a:pt x="61080" y="1079777"/>
                  </a:lnTo>
                  <a:lnTo>
                    <a:pt x="56801" y="1065992"/>
                  </a:lnTo>
                  <a:lnTo>
                    <a:pt x="45285" y="1040860"/>
                  </a:lnTo>
                  <a:cubicBezTo>
                    <a:pt x="32725" y="1007250"/>
                    <a:pt x="22617" y="972682"/>
                    <a:pt x="15212" y="937378"/>
                  </a:cubicBezTo>
                  <a:cubicBezTo>
                    <a:pt x="7425" y="900373"/>
                    <a:pt x="2699" y="862916"/>
                    <a:pt x="871" y="825361"/>
                  </a:cubicBezTo>
                  <a:lnTo>
                    <a:pt x="1713" y="794231"/>
                  </a:lnTo>
                  <a:lnTo>
                    <a:pt x="0" y="777240"/>
                  </a:lnTo>
                  <a:lnTo>
                    <a:pt x="2969" y="747790"/>
                  </a:lnTo>
                  <a:lnTo>
                    <a:pt x="3917" y="712753"/>
                  </a:lnTo>
                  <a:lnTo>
                    <a:pt x="10007" y="677978"/>
                  </a:lnTo>
                  <a:lnTo>
                    <a:pt x="15791" y="620599"/>
                  </a:lnTo>
                  <a:cubicBezTo>
                    <a:pt x="67559" y="367617"/>
                    <a:pt x="242234" y="159406"/>
                    <a:pt x="474703" y="61080"/>
                  </a:cubicBezTo>
                  <a:lnTo>
                    <a:pt x="548389" y="38206"/>
                  </a:lnTo>
                  <a:lnTo>
                    <a:pt x="555823" y="35339"/>
                  </a:lnTo>
                  <a:lnTo>
                    <a:pt x="561565" y="34116"/>
                  </a:lnTo>
                  <a:lnTo>
                    <a:pt x="620599" y="15791"/>
                  </a:lnTo>
                  <a:cubicBezTo>
                    <a:pt x="671196" y="5437"/>
                    <a:pt x="723583" y="0"/>
                    <a:pt x="777240" y="0"/>
                  </a:cubicBezTo>
                  <a:close/>
                </a:path>
              </a:pathLst>
            </a:custGeom>
            <a:solidFill>
              <a:srgbClr val="C0392B"/>
            </a:solidFill>
            <a:ln w="12700">
              <a:miter lim="400000"/>
            </a:ln>
          </p:spPr>
          <p:txBody>
            <a:bodyPr wrap="square" lIns="38100" tIns="38100" rIns="38100" bIns="38100" anchor="ctr">
              <a:noAutofit/>
            </a:bodyP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sp>
          <p:nvSpPr>
            <p:cNvPr id="44" name="Freeform: Shape 43">
              <a:extLst>
                <a:ext uri="{FF2B5EF4-FFF2-40B4-BE49-F238E27FC236}">
                  <a16:creationId xmlns:a16="http://schemas.microsoft.com/office/drawing/2014/main" id="{8D9357F5-07A4-418C-B049-0124B4DB740D}"/>
                </a:ext>
              </a:extLst>
            </p:cNvPr>
            <p:cNvSpPr/>
            <p:nvPr/>
          </p:nvSpPr>
          <p:spPr>
            <a:xfrm>
              <a:off x="6330609" y="3298042"/>
              <a:ext cx="2133646" cy="2714963"/>
            </a:xfrm>
            <a:custGeom>
              <a:avLst/>
              <a:gdLst>
                <a:gd name="connsiteX0" fmla="*/ 218940 w 2133646"/>
                <a:gd name="connsiteY0" fmla="*/ 0 h 2714963"/>
                <a:gd name="connsiteX1" fmla="*/ 965094 w 2133646"/>
                <a:gd name="connsiteY1" fmla="*/ 1105868 h 2714963"/>
                <a:gd name="connsiteX2" fmla="*/ 1021297 w 2133646"/>
                <a:gd name="connsiteY2" fmla="*/ 1168171 h 2714963"/>
                <a:gd name="connsiteX3" fmla="*/ 1192903 w 2133646"/>
                <a:gd name="connsiteY3" fmla="*/ 1169697 h 2714963"/>
                <a:gd name="connsiteX4" fmla="*/ 1973214 w 2133646"/>
                <a:gd name="connsiteY4" fmla="*/ 1455124 h 2714963"/>
                <a:gd name="connsiteX5" fmla="*/ 2106924 w 2133646"/>
                <a:gd name="connsiteY5" fmla="*/ 2144476 h 2714963"/>
                <a:gd name="connsiteX6" fmla="*/ 2106924 w 2133646"/>
                <a:gd name="connsiteY6" fmla="*/ 2146002 h 2714963"/>
                <a:gd name="connsiteX7" fmla="*/ 1177701 w 2133646"/>
                <a:gd name="connsiteY7" fmla="*/ 2694098 h 2714963"/>
                <a:gd name="connsiteX8" fmla="*/ 647788 w 2133646"/>
                <a:gd name="connsiteY8" fmla="*/ 2264363 h 2714963"/>
                <a:gd name="connsiteX9" fmla="*/ 751094 w 2133646"/>
                <a:gd name="connsiteY9" fmla="*/ 1439860 h 2714963"/>
                <a:gd name="connsiteX10" fmla="*/ 798091 w 2133646"/>
                <a:gd name="connsiteY10" fmla="*/ 1356466 h 2714963"/>
                <a:gd name="connsiteX11" fmla="*/ 761693 w 2133646"/>
                <a:gd name="connsiteY11" fmla="*/ 1262249 h 2714963"/>
                <a:gd name="connsiteX12" fmla="*/ 0 w 2133646"/>
                <a:gd name="connsiteY12" fmla="*/ 133764 h 2714963"/>
                <a:gd name="connsiteX13" fmla="*/ 77721 w 2133646"/>
                <a:gd name="connsiteY13" fmla="*/ 97910 h 2714963"/>
                <a:gd name="connsiteX14" fmla="*/ 156701 w 2133646"/>
                <a:gd name="connsiteY14" fmla="*/ 49409 h 271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33646" h="2714963">
                  <a:moveTo>
                    <a:pt x="218940" y="0"/>
                  </a:moveTo>
                  <a:lnTo>
                    <a:pt x="965094" y="1105868"/>
                  </a:lnTo>
                  <a:cubicBezTo>
                    <a:pt x="980295" y="1128625"/>
                    <a:pt x="996996" y="1152907"/>
                    <a:pt x="1021297" y="1168171"/>
                  </a:cubicBezTo>
                  <a:cubicBezTo>
                    <a:pt x="1071398" y="1198559"/>
                    <a:pt x="1135201" y="1181769"/>
                    <a:pt x="1192903" y="1169697"/>
                  </a:cubicBezTo>
                  <a:cubicBezTo>
                    <a:pt x="1478307" y="1108921"/>
                    <a:pt x="1794114" y="1224368"/>
                    <a:pt x="1973214" y="1455124"/>
                  </a:cubicBezTo>
                  <a:cubicBezTo>
                    <a:pt x="2122018" y="1646472"/>
                    <a:pt x="2169122" y="1910529"/>
                    <a:pt x="2106924" y="2144476"/>
                  </a:cubicBezTo>
                  <a:cubicBezTo>
                    <a:pt x="2106924" y="2144476"/>
                    <a:pt x="2106924" y="2146002"/>
                    <a:pt x="2106924" y="2146002"/>
                  </a:cubicBezTo>
                  <a:cubicBezTo>
                    <a:pt x="2000620" y="2539244"/>
                    <a:pt x="1577010" y="2791229"/>
                    <a:pt x="1177701" y="2694098"/>
                  </a:cubicBezTo>
                  <a:cubicBezTo>
                    <a:pt x="949892" y="2637901"/>
                    <a:pt x="746491" y="2478468"/>
                    <a:pt x="647788" y="2264363"/>
                  </a:cubicBezTo>
                  <a:cubicBezTo>
                    <a:pt x="524784" y="2000167"/>
                    <a:pt x="565785" y="1666175"/>
                    <a:pt x="751094" y="1439860"/>
                  </a:cubicBezTo>
                  <a:cubicBezTo>
                    <a:pt x="770792" y="1415577"/>
                    <a:pt x="795093" y="1388242"/>
                    <a:pt x="798091" y="1356466"/>
                  </a:cubicBezTo>
                  <a:cubicBezTo>
                    <a:pt x="801195" y="1323025"/>
                    <a:pt x="781390" y="1291111"/>
                    <a:pt x="761693" y="1262249"/>
                  </a:cubicBezTo>
                  <a:lnTo>
                    <a:pt x="0" y="133764"/>
                  </a:lnTo>
                  <a:lnTo>
                    <a:pt x="77721" y="97910"/>
                  </a:lnTo>
                  <a:cubicBezTo>
                    <a:pt x="104863" y="83394"/>
                    <a:pt x="131245" y="67217"/>
                    <a:pt x="156701" y="49409"/>
                  </a:cubicBezTo>
                  <a:close/>
                </a:path>
              </a:pathLst>
            </a:custGeom>
            <a:solidFill>
              <a:srgbClr val="F39C12"/>
            </a:solidFill>
            <a:ln w="12700">
              <a:miter lim="400000"/>
            </a:ln>
          </p:spPr>
          <p:txBody>
            <a:bodyPr wrap="square" lIns="38100" tIns="38100" rIns="38100" bIns="38100" anchor="ctr">
              <a:noAutofit/>
            </a:bodyP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sp>
          <p:nvSpPr>
            <p:cNvPr id="45" name="Freeform: Shape 44">
              <a:extLst>
                <a:ext uri="{FF2B5EF4-FFF2-40B4-BE49-F238E27FC236}">
                  <a16:creationId xmlns:a16="http://schemas.microsoft.com/office/drawing/2014/main" id="{D3C250A8-5C6A-4F77-A9B7-5DE2C3FE3267}"/>
                </a:ext>
              </a:extLst>
            </p:cNvPr>
            <p:cNvSpPr/>
            <p:nvPr/>
          </p:nvSpPr>
          <p:spPr>
            <a:xfrm>
              <a:off x="4820461" y="1923046"/>
              <a:ext cx="2000435" cy="2744608"/>
            </a:xfrm>
            <a:custGeom>
              <a:avLst/>
              <a:gdLst>
                <a:gd name="connsiteX0" fmla="*/ 1217658 w 2000435"/>
                <a:gd name="connsiteY0" fmla="*/ 1 h 2744608"/>
                <a:gd name="connsiteX1" fmla="*/ 1655465 w 2000435"/>
                <a:gd name="connsiteY1" fmla="*/ 133847 h 2744608"/>
                <a:gd name="connsiteX2" fmla="*/ 2000100 w 2000435"/>
                <a:gd name="connsiteY2" fmla="*/ 803412 h 2744608"/>
                <a:gd name="connsiteX3" fmla="*/ 1980390 w 2000435"/>
                <a:gd name="connsiteY3" fmla="*/ 962832 h 2744608"/>
                <a:gd name="connsiteX4" fmla="*/ 1866464 w 2000435"/>
                <a:gd name="connsiteY4" fmla="*/ 1220881 h 2744608"/>
                <a:gd name="connsiteX5" fmla="*/ 1236324 w 2000435"/>
                <a:gd name="connsiteY5" fmla="*/ 1565512 h 2744608"/>
                <a:gd name="connsiteX6" fmla="*/ 1080021 w 2000435"/>
                <a:gd name="connsiteY6" fmla="*/ 1553325 h 2744608"/>
                <a:gd name="connsiteX7" fmla="*/ 985805 w 2000435"/>
                <a:gd name="connsiteY7" fmla="*/ 1536745 h 2744608"/>
                <a:gd name="connsiteX8" fmla="*/ 896221 w 2000435"/>
                <a:gd name="connsiteY8" fmla="*/ 1591302 h 2744608"/>
                <a:gd name="connsiteX9" fmla="*/ 214816 w 2000435"/>
                <a:gd name="connsiteY9" fmla="*/ 2744608 h 2744608"/>
                <a:gd name="connsiteX10" fmla="*/ 119127 w 2000435"/>
                <a:gd name="connsiteY10" fmla="*/ 2665657 h 2744608"/>
                <a:gd name="connsiteX11" fmla="*/ 0 w 2000435"/>
                <a:gd name="connsiteY11" fmla="*/ 2600997 h 2744608"/>
                <a:gd name="connsiteX12" fmla="*/ 677633 w 2000435"/>
                <a:gd name="connsiteY12" fmla="*/ 1453138 h 2744608"/>
                <a:gd name="connsiteX13" fmla="*/ 677633 w 2000435"/>
                <a:gd name="connsiteY13" fmla="*/ 1451721 h 2744608"/>
                <a:gd name="connsiteX14" fmla="*/ 673100 w 2000435"/>
                <a:gd name="connsiteY14" fmla="*/ 1348417 h 2744608"/>
                <a:gd name="connsiteX15" fmla="*/ 612293 w 2000435"/>
                <a:gd name="connsiteY15" fmla="*/ 1281673 h 2744608"/>
                <a:gd name="connsiteX16" fmla="*/ 568339 w 2000435"/>
                <a:gd name="connsiteY16" fmla="*/ 344849 h 2744608"/>
                <a:gd name="connsiteX17" fmla="*/ 1217658 w 2000435"/>
                <a:gd name="connsiteY17" fmla="*/ 1 h 2744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00435" h="2744608">
                  <a:moveTo>
                    <a:pt x="1217658" y="1"/>
                  </a:moveTo>
                  <a:cubicBezTo>
                    <a:pt x="1368559" y="-66"/>
                    <a:pt x="1521089" y="43296"/>
                    <a:pt x="1655465" y="133847"/>
                  </a:cubicBezTo>
                  <a:cubicBezTo>
                    <a:pt x="1886175" y="288591"/>
                    <a:pt x="2007689" y="545222"/>
                    <a:pt x="2000100" y="803412"/>
                  </a:cubicBezTo>
                  <a:cubicBezTo>
                    <a:pt x="1998622" y="856552"/>
                    <a:pt x="1992512" y="909692"/>
                    <a:pt x="1980390" y="962832"/>
                  </a:cubicBezTo>
                  <a:cubicBezTo>
                    <a:pt x="1959103" y="1052391"/>
                    <a:pt x="1921161" y="1140391"/>
                    <a:pt x="1866464" y="1220881"/>
                  </a:cubicBezTo>
                  <a:cubicBezTo>
                    <a:pt x="1719228" y="1439534"/>
                    <a:pt x="1480831" y="1559418"/>
                    <a:pt x="1236324" y="1565512"/>
                  </a:cubicBezTo>
                  <a:cubicBezTo>
                    <a:pt x="1184781" y="1567071"/>
                    <a:pt x="1131563" y="1562536"/>
                    <a:pt x="1080021" y="1553325"/>
                  </a:cubicBezTo>
                  <a:lnTo>
                    <a:pt x="985805" y="1536745"/>
                  </a:lnTo>
                  <a:cubicBezTo>
                    <a:pt x="934262" y="1536745"/>
                    <a:pt x="914453" y="1560977"/>
                    <a:pt x="896221" y="1591302"/>
                  </a:cubicBezTo>
                  <a:lnTo>
                    <a:pt x="214816" y="2744608"/>
                  </a:lnTo>
                  <a:lnTo>
                    <a:pt x="119127" y="2665657"/>
                  </a:lnTo>
                  <a:lnTo>
                    <a:pt x="0" y="2600997"/>
                  </a:lnTo>
                  <a:lnTo>
                    <a:pt x="677633" y="1453138"/>
                  </a:lnTo>
                  <a:cubicBezTo>
                    <a:pt x="677633" y="1453138"/>
                    <a:pt x="677633" y="1453138"/>
                    <a:pt x="677633" y="1451721"/>
                  </a:cubicBezTo>
                  <a:cubicBezTo>
                    <a:pt x="711042" y="1395464"/>
                    <a:pt x="673100" y="1348417"/>
                    <a:pt x="673100" y="1348417"/>
                  </a:cubicBezTo>
                  <a:lnTo>
                    <a:pt x="612293" y="1281673"/>
                  </a:lnTo>
                  <a:cubicBezTo>
                    <a:pt x="396761" y="1020507"/>
                    <a:pt x="369363" y="639316"/>
                    <a:pt x="568339" y="344849"/>
                  </a:cubicBezTo>
                  <a:cubicBezTo>
                    <a:pt x="719185" y="120863"/>
                    <a:pt x="966158" y="113"/>
                    <a:pt x="1217658" y="1"/>
                  </a:cubicBezTo>
                  <a:close/>
                </a:path>
              </a:pathLst>
            </a:custGeom>
            <a:solidFill>
              <a:srgbClr val="16A085"/>
            </a:solidFill>
            <a:ln w="12700">
              <a:miter lim="400000"/>
            </a:ln>
          </p:spPr>
          <p:txBody>
            <a:bodyPr wrap="square" lIns="38100" tIns="38100" rIns="38100" bIns="38100" anchor="ctr">
              <a:noAutofit/>
            </a:bodyP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sp>
          <p:nvSpPr>
            <p:cNvPr id="46" name="Figure">
              <a:extLst>
                <a:ext uri="{FF2B5EF4-FFF2-40B4-BE49-F238E27FC236}">
                  <a16:creationId xmlns:a16="http://schemas.microsoft.com/office/drawing/2014/main" id="{6846856F-6866-4EF7-947C-46CCAB7F82D1}"/>
                </a:ext>
              </a:extLst>
            </p:cNvPr>
            <p:cNvSpPr/>
            <p:nvPr/>
          </p:nvSpPr>
          <p:spPr>
            <a:xfrm>
              <a:off x="5504138" y="2165912"/>
              <a:ext cx="1080304" cy="1079369"/>
            </a:xfrm>
            <a:custGeom>
              <a:avLst/>
              <a:gdLst/>
              <a:ahLst/>
              <a:cxnLst>
                <a:cxn ang="0">
                  <a:pos x="wd2" y="hd2"/>
                </a:cxn>
                <a:cxn ang="5400000">
                  <a:pos x="wd2" y="hd2"/>
                </a:cxn>
                <a:cxn ang="10800000">
                  <a:pos x="wd2" y="hd2"/>
                </a:cxn>
                <a:cxn ang="16200000">
                  <a:pos x="wd2" y="hd2"/>
                </a:cxn>
              </a:cxnLst>
              <a:rect l="0" t="0" r="r" b="b"/>
              <a:pathLst>
                <a:path w="20222" h="19890" extrusionOk="0">
                  <a:moveTo>
                    <a:pt x="17094" y="17164"/>
                  </a:moveTo>
                  <a:cubicBezTo>
                    <a:pt x="15929" y="18255"/>
                    <a:pt x="14508" y="19066"/>
                    <a:pt x="12888" y="19514"/>
                  </a:cubicBezTo>
                  <a:cubicBezTo>
                    <a:pt x="12604" y="19598"/>
                    <a:pt x="12319" y="19654"/>
                    <a:pt x="12035" y="19710"/>
                  </a:cubicBezTo>
                  <a:cubicBezTo>
                    <a:pt x="6550" y="20745"/>
                    <a:pt x="1264" y="17220"/>
                    <a:pt x="184" y="11848"/>
                  </a:cubicBezTo>
                  <a:cubicBezTo>
                    <a:pt x="-868" y="6448"/>
                    <a:pt x="2713" y="1243"/>
                    <a:pt x="8170" y="180"/>
                  </a:cubicBezTo>
                  <a:cubicBezTo>
                    <a:pt x="13655" y="-855"/>
                    <a:pt x="18941" y="2670"/>
                    <a:pt x="20021" y="8042"/>
                  </a:cubicBezTo>
                  <a:cubicBezTo>
                    <a:pt x="20732" y="11512"/>
                    <a:pt x="19510" y="14897"/>
                    <a:pt x="17094" y="17164"/>
                  </a:cubicBezTo>
                  <a:close/>
                </a:path>
              </a:pathLst>
            </a:custGeom>
            <a:solidFill>
              <a:srgbClr val="F2F2F2"/>
            </a:solidFill>
            <a:ln w="12700">
              <a:miter lim="400000"/>
            </a:ln>
          </p:spPr>
          <p:txBody>
            <a:bodyPr lIns="38100" tIns="38100" rIns="38100" bIns="38100" anchor="ct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sp>
          <p:nvSpPr>
            <p:cNvPr id="47" name="Figure">
              <a:extLst>
                <a:ext uri="{FF2B5EF4-FFF2-40B4-BE49-F238E27FC236}">
                  <a16:creationId xmlns:a16="http://schemas.microsoft.com/office/drawing/2014/main" id="{0E94204A-00F6-42ED-BBC7-986C29D4AA76}"/>
                </a:ext>
              </a:extLst>
            </p:cNvPr>
            <p:cNvSpPr/>
            <p:nvPr/>
          </p:nvSpPr>
          <p:spPr>
            <a:xfrm>
              <a:off x="3955452" y="4686320"/>
              <a:ext cx="1108374" cy="11083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47"/>
                    <a:pt x="16777" y="21600"/>
                    <a:pt x="10800" y="21600"/>
                  </a:cubicBezTo>
                  <a:cubicBezTo>
                    <a:pt x="4853" y="21600"/>
                    <a:pt x="0" y="16777"/>
                    <a:pt x="0" y="10800"/>
                  </a:cubicBezTo>
                  <a:cubicBezTo>
                    <a:pt x="0" y="4823"/>
                    <a:pt x="4823" y="0"/>
                    <a:pt x="10800" y="0"/>
                  </a:cubicBezTo>
                  <a:cubicBezTo>
                    <a:pt x="12161" y="0"/>
                    <a:pt x="13463" y="266"/>
                    <a:pt x="14676" y="710"/>
                  </a:cubicBezTo>
                  <a:cubicBezTo>
                    <a:pt x="16274" y="1332"/>
                    <a:pt x="17694" y="2308"/>
                    <a:pt x="18819" y="3580"/>
                  </a:cubicBezTo>
                  <a:cubicBezTo>
                    <a:pt x="20564" y="5504"/>
                    <a:pt x="21600" y="8019"/>
                    <a:pt x="21600" y="10800"/>
                  </a:cubicBezTo>
                  <a:close/>
                </a:path>
              </a:pathLst>
            </a:custGeom>
            <a:solidFill>
              <a:srgbClr val="F2F2F2"/>
            </a:solidFill>
            <a:ln w="12700">
              <a:miter lim="400000"/>
            </a:ln>
          </p:spPr>
          <p:txBody>
            <a:bodyPr lIns="38100" tIns="38100" rIns="38100" bIns="38100" anchor="ct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sp>
          <p:nvSpPr>
            <p:cNvPr id="48" name="Figure">
              <a:extLst>
                <a:ext uri="{FF2B5EF4-FFF2-40B4-BE49-F238E27FC236}">
                  <a16:creationId xmlns:a16="http://schemas.microsoft.com/office/drawing/2014/main" id="{2038315E-010E-43D7-83FE-6D852F73F950}"/>
                </a:ext>
              </a:extLst>
            </p:cNvPr>
            <p:cNvSpPr/>
            <p:nvPr/>
          </p:nvSpPr>
          <p:spPr>
            <a:xfrm>
              <a:off x="7143922" y="4686320"/>
              <a:ext cx="1078006" cy="1079527"/>
            </a:xfrm>
            <a:custGeom>
              <a:avLst/>
              <a:gdLst/>
              <a:ahLst/>
              <a:cxnLst>
                <a:cxn ang="0">
                  <a:pos x="wd2" y="hd2"/>
                </a:cxn>
                <a:cxn ang="5400000">
                  <a:pos x="wd2" y="hd2"/>
                </a:cxn>
                <a:cxn ang="10800000">
                  <a:pos x="wd2" y="hd2"/>
                </a:cxn>
                <a:cxn ang="16200000">
                  <a:pos x="wd2" y="hd2"/>
                </a:cxn>
              </a:cxnLst>
              <a:rect l="0" t="0" r="r" b="b"/>
              <a:pathLst>
                <a:path w="21600" h="21600" extrusionOk="0">
                  <a:moveTo>
                    <a:pt x="21600" y="10785"/>
                  </a:moveTo>
                  <a:cubicBezTo>
                    <a:pt x="21600" y="16739"/>
                    <a:pt x="16763" y="21600"/>
                    <a:pt x="10800" y="21600"/>
                  </a:cubicBezTo>
                  <a:cubicBezTo>
                    <a:pt x="5719" y="21600"/>
                    <a:pt x="1460" y="18106"/>
                    <a:pt x="304" y="13397"/>
                  </a:cubicBezTo>
                  <a:cubicBezTo>
                    <a:pt x="91" y="12577"/>
                    <a:pt x="0" y="11696"/>
                    <a:pt x="0" y="10785"/>
                  </a:cubicBezTo>
                  <a:cubicBezTo>
                    <a:pt x="0" y="9904"/>
                    <a:pt x="91" y="9053"/>
                    <a:pt x="304" y="8233"/>
                  </a:cubicBezTo>
                  <a:cubicBezTo>
                    <a:pt x="1460" y="3494"/>
                    <a:pt x="5719" y="0"/>
                    <a:pt x="10800" y="0"/>
                  </a:cubicBezTo>
                  <a:cubicBezTo>
                    <a:pt x="16763" y="0"/>
                    <a:pt x="21600" y="4830"/>
                    <a:pt x="21600" y="10785"/>
                  </a:cubicBezTo>
                  <a:close/>
                </a:path>
              </a:pathLst>
            </a:custGeom>
            <a:solidFill>
              <a:srgbClr val="F2F2F2"/>
            </a:solidFill>
            <a:ln w="12700">
              <a:miter lim="400000"/>
            </a:ln>
          </p:spPr>
          <p:txBody>
            <a:bodyPr lIns="38100" tIns="38100" rIns="38100" bIns="38100" anchor="ct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grpSp>
      <p:grpSp>
        <p:nvGrpSpPr>
          <p:cNvPr id="49" name="Group 48">
            <a:extLst>
              <a:ext uri="{FF2B5EF4-FFF2-40B4-BE49-F238E27FC236}">
                <a16:creationId xmlns:a16="http://schemas.microsoft.com/office/drawing/2014/main" id="{64F184BA-B12E-4597-8B85-D6F4E150A2E9}"/>
              </a:ext>
            </a:extLst>
          </p:cNvPr>
          <p:cNvGrpSpPr/>
          <p:nvPr/>
        </p:nvGrpSpPr>
        <p:grpSpPr>
          <a:xfrm>
            <a:off x="9029157" y="1277789"/>
            <a:ext cx="2970010" cy="5548100"/>
            <a:chOff x="407368" y="1749039"/>
            <a:chExt cx="3209701" cy="5548100"/>
          </a:xfrm>
        </p:grpSpPr>
        <p:grpSp>
          <p:nvGrpSpPr>
            <p:cNvPr id="50" name="Group 49">
              <a:extLst>
                <a:ext uri="{FF2B5EF4-FFF2-40B4-BE49-F238E27FC236}">
                  <a16:creationId xmlns:a16="http://schemas.microsoft.com/office/drawing/2014/main" id="{47469286-9C98-419C-910A-D797CF9EF8DB}"/>
                </a:ext>
              </a:extLst>
            </p:cNvPr>
            <p:cNvGrpSpPr/>
            <p:nvPr/>
          </p:nvGrpSpPr>
          <p:grpSpPr>
            <a:xfrm>
              <a:off x="407368" y="1749039"/>
              <a:ext cx="2879315" cy="2217561"/>
              <a:chOff x="407368" y="1749039"/>
              <a:chExt cx="2879315" cy="2217561"/>
            </a:xfrm>
          </p:grpSpPr>
          <p:sp>
            <p:nvSpPr>
              <p:cNvPr id="54" name="Rectangle 53">
                <a:extLst>
                  <a:ext uri="{FF2B5EF4-FFF2-40B4-BE49-F238E27FC236}">
                    <a16:creationId xmlns:a16="http://schemas.microsoft.com/office/drawing/2014/main" id="{C207013F-0685-4FAF-81CD-1B4C2E8531EB}"/>
                  </a:ext>
                </a:extLst>
              </p:cNvPr>
              <p:cNvSpPr/>
              <p:nvPr/>
            </p:nvSpPr>
            <p:spPr>
              <a:xfrm>
                <a:off x="407368" y="1749039"/>
                <a:ext cx="2879314" cy="461665"/>
              </a:xfrm>
              <a:prstGeom prst="rect">
                <a:avLst/>
              </a:prstGeom>
            </p:spPr>
            <p:txBody>
              <a:bodyPr wrap="square" anchor="b">
                <a:spAutoFit/>
              </a:bodyPr>
              <a:lstStyle/>
              <a:p>
                <a:pPr marL="0" marR="0" lvl="0" indent="0" algn="ctr" defTabSz="914354" eaLnBrk="1" fontAlgn="auto" latinLnBrk="0" hangingPunct="1">
                  <a:lnSpc>
                    <a:spcPct val="100000"/>
                  </a:lnSpc>
                  <a:spcBef>
                    <a:spcPts val="0"/>
                  </a:spcBef>
                  <a:spcAft>
                    <a:spcPts val="0"/>
                  </a:spcAft>
                  <a:buClrTx/>
                  <a:buSzTx/>
                  <a:buFontTx/>
                  <a:buNone/>
                  <a:tabLst/>
                  <a:defRPr/>
                </a:pPr>
                <a:r>
                  <a:rPr lang="da-DK" sz="2400" b="1" kern="0">
                    <a:solidFill>
                      <a:srgbClr val="16A085"/>
                    </a:solidFill>
                    <a:latin typeface="Calibri"/>
                  </a:rPr>
                  <a:t>Data Feed</a:t>
                </a:r>
                <a:endParaRPr kumimoji="0" lang="en-US" sz="2400" b="1" i="0" u="none" strike="noStrike" kern="0" cap="none" spc="0" normalizeH="0" baseline="0" noProof="0">
                  <a:ln>
                    <a:noFill/>
                  </a:ln>
                  <a:solidFill>
                    <a:srgbClr val="16A085"/>
                  </a:solidFill>
                  <a:effectLst/>
                  <a:uLnTx/>
                  <a:uFillTx/>
                  <a:latin typeface="Calibri"/>
                </a:endParaRPr>
              </a:p>
            </p:txBody>
          </p:sp>
          <p:sp>
            <p:nvSpPr>
              <p:cNvPr id="55" name="Rectangle 54">
                <a:extLst>
                  <a:ext uri="{FF2B5EF4-FFF2-40B4-BE49-F238E27FC236}">
                    <a16:creationId xmlns:a16="http://schemas.microsoft.com/office/drawing/2014/main" id="{09455A40-79EA-40A4-9363-51433786B85D}"/>
                  </a:ext>
                </a:extLst>
              </p:cNvPr>
              <p:cNvSpPr/>
              <p:nvPr/>
            </p:nvSpPr>
            <p:spPr>
              <a:xfrm>
                <a:off x="407369" y="2273829"/>
                <a:ext cx="2879314" cy="1692771"/>
              </a:xfrm>
              <a:prstGeom prst="rect">
                <a:avLst/>
              </a:prstGeom>
            </p:spPr>
            <p:txBody>
              <a:bodyPr wrap="square">
                <a:spAutoFit/>
              </a:bodyPr>
              <a:lstStyle/>
              <a:p>
                <a:pPr marL="285750" indent="-285750" defTabSz="914354">
                  <a:buFont typeface="Wingdings" panose="05000000000000000000" pitchFamily="2" charset="2"/>
                  <a:buChar char="Ø"/>
                  <a:defRPr/>
                </a:pPr>
                <a:r>
                  <a:rPr lang="en-US" kern="0">
                    <a:solidFill>
                      <a:schemeClr val="bg1">
                        <a:lumMod val="10000"/>
                      </a:schemeClr>
                    </a:solidFill>
                  </a:rPr>
                  <a:t>Every day update the data</a:t>
                </a:r>
              </a:p>
              <a:p>
                <a:pPr marL="285750" indent="-285750" defTabSz="914354">
                  <a:buFont typeface="Wingdings" panose="05000000000000000000" pitchFamily="2" charset="2"/>
                  <a:buChar char="Ø"/>
                  <a:defRPr/>
                </a:pPr>
                <a:endParaRPr lang="en-US" kern="0">
                  <a:solidFill>
                    <a:schemeClr val="bg1">
                      <a:lumMod val="10000"/>
                    </a:schemeClr>
                  </a:solidFill>
                </a:endParaRPr>
              </a:p>
              <a:p>
                <a:pPr marL="285750" indent="-285750" defTabSz="914354">
                  <a:buFont typeface="Wingdings" panose="05000000000000000000" pitchFamily="2" charset="2"/>
                  <a:buChar char="Ø"/>
                  <a:defRPr/>
                </a:pPr>
                <a:r>
                  <a:rPr lang="en-US" kern="0">
                    <a:solidFill>
                      <a:schemeClr val="bg1">
                        <a:lumMod val="10000"/>
                      </a:schemeClr>
                    </a:solidFill>
                  </a:rPr>
                  <a:t>Use an Excel template </a:t>
                </a:r>
              </a:p>
              <a:p>
                <a:pPr algn="just" defTabSz="914354"/>
                <a:endParaRPr lang="en-US" sz="1400" kern="0">
                  <a:solidFill>
                    <a:srgbClr val="95A5A6"/>
                  </a:solidFill>
                </a:endParaRPr>
              </a:p>
            </p:txBody>
          </p:sp>
        </p:grpSp>
        <p:grpSp>
          <p:nvGrpSpPr>
            <p:cNvPr id="51" name="Group 50">
              <a:extLst>
                <a:ext uri="{FF2B5EF4-FFF2-40B4-BE49-F238E27FC236}">
                  <a16:creationId xmlns:a16="http://schemas.microsoft.com/office/drawing/2014/main" id="{B018E726-0E07-4BC6-B325-E04BF093F26A}"/>
                </a:ext>
              </a:extLst>
            </p:cNvPr>
            <p:cNvGrpSpPr/>
            <p:nvPr/>
          </p:nvGrpSpPr>
          <p:grpSpPr>
            <a:xfrm>
              <a:off x="407368" y="3971582"/>
              <a:ext cx="3209701" cy="3325557"/>
              <a:chOff x="407368" y="1749039"/>
              <a:chExt cx="3209701" cy="3325557"/>
            </a:xfrm>
          </p:grpSpPr>
          <p:sp>
            <p:nvSpPr>
              <p:cNvPr id="52" name="Rectangle 51">
                <a:extLst>
                  <a:ext uri="{FF2B5EF4-FFF2-40B4-BE49-F238E27FC236}">
                    <a16:creationId xmlns:a16="http://schemas.microsoft.com/office/drawing/2014/main" id="{D7B0A630-7BB5-4CF1-BAB9-F2B72533DC08}"/>
                  </a:ext>
                </a:extLst>
              </p:cNvPr>
              <p:cNvSpPr/>
              <p:nvPr/>
            </p:nvSpPr>
            <p:spPr>
              <a:xfrm>
                <a:off x="407368" y="1749039"/>
                <a:ext cx="2879314" cy="461665"/>
              </a:xfrm>
              <a:prstGeom prst="rect">
                <a:avLst/>
              </a:prstGeom>
            </p:spPr>
            <p:txBody>
              <a:bodyPr wrap="square" anchor="b">
                <a:spAutoFit/>
              </a:bodyPr>
              <a:lstStyle/>
              <a:p>
                <a:pPr marL="0" marR="0" lvl="0" indent="0" algn="ctr" defTabSz="914354" eaLnBrk="1" fontAlgn="auto" latinLnBrk="0" hangingPunct="1">
                  <a:lnSpc>
                    <a:spcPct val="100000"/>
                  </a:lnSpc>
                  <a:spcBef>
                    <a:spcPts val="0"/>
                  </a:spcBef>
                  <a:spcAft>
                    <a:spcPts val="0"/>
                  </a:spcAft>
                  <a:buClrTx/>
                  <a:buSzTx/>
                  <a:buFontTx/>
                  <a:buNone/>
                  <a:tabLst/>
                  <a:defRPr/>
                </a:pPr>
                <a:r>
                  <a:rPr kumimoji="0" lang="da-DK" sz="2400" b="1" i="0" u="none" strike="noStrike" kern="0" cap="none" spc="0" normalizeH="0" baseline="0" noProof="0">
                    <a:ln>
                      <a:noFill/>
                    </a:ln>
                    <a:solidFill>
                      <a:srgbClr val="F39C12"/>
                    </a:solidFill>
                    <a:effectLst/>
                    <a:uLnTx/>
                    <a:uFillTx/>
                  </a:rPr>
                  <a:t>Validation</a:t>
                </a:r>
                <a:endParaRPr kumimoji="0" lang="en-US" sz="2400" b="1" i="0" u="none" strike="noStrike" kern="0" cap="none" spc="0" normalizeH="0" baseline="0" noProof="0">
                  <a:ln>
                    <a:noFill/>
                  </a:ln>
                  <a:solidFill>
                    <a:srgbClr val="F39C12"/>
                  </a:solidFill>
                  <a:effectLst/>
                  <a:uLnTx/>
                  <a:uFillTx/>
                  <a:latin typeface="Calibri"/>
                </a:endParaRPr>
              </a:p>
            </p:txBody>
          </p:sp>
          <p:sp>
            <p:nvSpPr>
              <p:cNvPr id="53" name="Rectangle 52">
                <a:extLst>
                  <a:ext uri="{FF2B5EF4-FFF2-40B4-BE49-F238E27FC236}">
                    <a16:creationId xmlns:a16="http://schemas.microsoft.com/office/drawing/2014/main" id="{1AB04A3B-958B-4038-9194-CF4C0982D289}"/>
                  </a:ext>
                </a:extLst>
              </p:cNvPr>
              <p:cNvSpPr/>
              <p:nvPr/>
            </p:nvSpPr>
            <p:spPr>
              <a:xfrm>
                <a:off x="407369" y="2273829"/>
                <a:ext cx="3209700" cy="2800767"/>
              </a:xfrm>
              <a:prstGeom prst="rect">
                <a:avLst/>
              </a:prstGeom>
            </p:spPr>
            <p:txBody>
              <a:bodyPr wrap="square">
                <a:spAutoFit/>
              </a:bodyPr>
              <a:lstStyle/>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kern="0">
                    <a:solidFill>
                      <a:schemeClr val="bg1">
                        <a:lumMod val="10000"/>
                      </a:schemeClr>
                    </a:solidFill>
                  </a:rPr>
                  <a:t>Once every quarter, or after structural break</a:t>
                </a:r>
              </a:p>
              <a:p>
                <a:pPr marR="0" lvl="0" defTabSz="914354" fontAlgn="auto">
                  <a:lnSpc>
                    <a:spcPct val="100000"/>
                  </a:lnSpc>
                  <a:spcBef>
                    <a:spcPts val="0"/>
                  </a:spcBef>
                  <a:spcAft>
                    <a:spcPts val="0"/>
                  </a:spcAft>
                  <a:buClrTx/>
                  <a:buSzTx/>
                  <a:tabLst/>
                  <a:defRPr/>
                </a:pPr>
                <a:endParaRPr lang="en-US" kern="0">
                  <a:solidFill>
                    <a:schemeClr val="bg1">
                      <a:lumMod val="10000"/>
                    </a:schemeClr>
                  </a:solidFill>
                </a:endParaRP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kern="0">
                    <a:solidFill>
                      <a:schemeClr val="bg1">
                        <a:lumMod val="10000"/>
                      </a:schemeClr>
                    </a:solidFill>
                  </a:rPr>
                  <a:t>Investigate models performance</a:t>
                </a: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endParaRPr lang="en-US" kern="0">
                  <a:solidFill>
                    <a:schemeClr val="bg1">
                      <a:lumMod val="10000"/>
                    </a:schemeClr>
                  </a:solidFill>
                </a:endParaRP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kern="0">
                    <a:solidFill>
                      <a:schemeClr val="bg1">
                        <a:lumMod val="10000"/>
                      </a:schemeClr>
                    </a:solidFill>
                  </a:rPr>
                  <a:t>Can take a few hours</a:t>
                </a: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endParaRPr lang="en-US" kern="0">
                  <a:solidFill>
                    <a:schemeClr val="bg1">
                      <a:lumMod val="10000"/>
                    </a:schemeClr>
                  </a:solidFill>
                </a:endParaRP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kern="0">
                    <a:solidFill>
                      <a:schemeClr val="bg1">
                        <a:lumMod val="10000"/>
                      </a:schemeClr>
                    </a:solidFill>
                  </a:rPr>
                  <a:t>Update config file</a:t>
                </a:r>
              </a:p>
              <a:p>
                <a:pPr defTabSz="914354"/>
                <a:endParaRPr lang="en-US" sz="1400" kern="0">
                  <a:solidFill>
                    <a:srgbClr val="95A5A6"/>
                  </a:solidFill>
                </a:endParaRPr>
              </a:p>
            </p:txBody>
          </p:sp>
        </p:grpSp>
      </p:grpSp>
      <p:pic>
        <p:nvPicPr>
          <p:cNvPr id="56" name="Graphic 55" descr="Fire">
            <a:extLst>
              <a:ext uri="{FF2B5EF4-FFF2-40B4-BE49-F238E27FC236}">
                <a16:creationId xmlns:a16="http://schemas.microsoft.com/office/drawing/2014/main" id="{C8F1C812-6984-4B9C-B9FF-51681C3066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29157" y="3465037"/>
            <a:ext cx="513680" cy="513680"/>
          </a:xfrm>
          <a:prstGeom prst="rect">
            <a:avLst/>
          </a:prstGeom>
        </p:spPr>
      </p:pic>
      <p:pic>
        <p:nvPicPr>
          <p:cNvPr id="57" name="Graphic 56" descr="Rocket">
            <a:extLst>
              <a:ext uri="{FF2B5EF4-FFF2-40B4-BE49-F238E27FC236}">
                <a16:creationId xmlns:a16="http://schemas.microsoft.com/office/drawing/2014/main" id="{E497A1AD-8701-4232-B14B-62BD49006A0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29157" y="1288023"/>
            <a:ext cx="513680" cy="513680"/>
          </a:xfrm>
          <a:prstGeom prst="rect">
            <a:avLst/>
          </a:prstGeom>
        </p:spPr>
      </p:pic>
      <p:grpSp>
        <p:nvGrpSpPr>
          <p:cNvPr id="58" name="Group 57">
            <a:extLst>
              <a:ext uri="{FF2B5EF4-FFF2-40B4-BE49-F238E27FC236}">
                <a16:creationId xmlns:a16="http://schemas.microsoft.com/office/drawing/2014/main" id="{A0732E3D-ECF0-450C-9489-1D0A1569E46F}"/>
              </a:ext>
            </a:extLst>
          </p:cNvPr>
          <p:cNvGrpSpPr/>
          <p:nvPr/>
        </p:nvGrpSpPr>
        <p:grpSpPr>
          <a:xfrm>
            <a:off x="657745" y="2817998"/>
            <a:ext cx="2664296" cy="3387112"/>
            <a:chOff x="407368" y="1749039"/>
            <a:chExt cx="2879315" cy="3387112"/>
          </a:xfrm>
        </p:grpSpPr>
        <p:sp>
          <p:nvSpPr>
            <p:cNvPr id="59" name="Rectangle 58">
              <a:extLst>
                <a:ext uri="{FF2B5EF4-FFF2-40B4-BE49-F238E27FC236}">
                  <a16:creationId xmlns:a16="http://schemas.microsoft.com/office/drawing/2014/main" id="{F24B4CB8-C386-49DC-A048-BA4787125A14}"/>
                </a:ext>
              </a:extLst>
            </p:cNvPr>
            <p:cNvSpPr/>
            <p:nvPr/>
          </p:nvSpPr>
          <p:spPr>
            <a:xfrm>
              <a:off x="407368" y="1749039"/>
              <a:ext cx="2879314" cy="461665"/>
            </a:xfrm>
            <a:prstGeom prst="rect">
              <a:avLst/>
            </a:prstGeom>
          </p:spPr>
          <p:txBody>
            <a:bodyPr wrap="square" anchor="b">
              <a:spAutoFit/>
            </a:bodyPr>
            <a:lstStyle/>
            <a:p>
              <a:pPr marL="0" marR="0" lvl="0" indent="0" defTabSz="914354" eaLnBrk="1" fontAlgn="auto" latinLnBrk="0" hangingPunct="1">
                <a:lnSpc>
                  <a:spcPct val="100000"/>
                </a:lnSpc>
                <a:spcBef>
                  <a:spcPts val="0"/>
                </a:spcBef>
                <a:spcAft>
                  <a:spcPts val="0"/>
                </a:spcAft>
                <a:buClrTx/>
                <a:buSzTx/>
                <a:buFontTx/>
                <a:buNone/>
                <a:tabLst/>
                <a:defRPr/>
              </a:pPr>
              <a:r>
                <a:rPr kumimoji="0" lang="da-DK" sz="2400" b="1" i="0" u="none" strike="noStrike" kern="0" cap="none" spc="0" normalizeH="0" baseline="0" noProof="0">
                  <a:ln>
                    <a:noFill/>
                  </a:ln>
                  <a:solidFill>
                    <a:srgbClr val="C0392B"/>
                  </a:solidFill>
                  <a:effectLst/>
                  <a:uLnTx/>
                  <a:uFillTx/>
                </a:rPr>
                <a:t>Forecast</a:t>
              </a:r>
              <a:endParaRPr kumimoji="0" lang="en-US" sz="2400" b="1" i="0" u="none" strike="noStrike" kern="0" cap="none" spc="0" normalizeH="0" baseline="0" noProof="0">
                <a:ln>
                  <a:noFill/>
                </a:ln>
                <a:solidFill>
                  <a:srgbClr val="C0392B"/>
                </a:solidFill>
                <a:effectLst/>
                <a:uLnTx/>
                <a:uFillTx/>
                <a:latin typeface="Calibri"/>
              </a:endParaRPr>
            </a:p>
          </p:txBody>
        </p:sp>
        <p:sp>
          <p:nvSpPr>
            <p:cNvPr id="60" name="Rectangle 59">
              <a:extLst>
                <a:ext uri="{FF2B5EF4-FFF2-40B4-BE49-F238E27FC236}">
                  <a16:creationId xmlns:a16="http://schemas.microsoft.com/office/drawing/2014/main" id="{50F16B1E-D55A-4EBB-BDF5-479966C92B90}"/>
                </a:ext>
              </a:extLst>
            </p:cNvPr>
            <p:cNvSpPr/>
            <p:nvPr/>
          </p:nvSpPr>
          <p:spPr>
            <a:xfrm>
              <a:off x="407369" y="2273829"/>
              <a:ext cx="2879314" cy="2862322"/>
            </a:xfrm>
            <a:prstGeom prst="rect">
              <a:avLst/>
            </a:prstGeom>
          </p:spPr>
          <p:txBody>
            <a:bodyPr wrap="square">
              <a:spAutoFit/>
            </a:bodyPr>
            <a:lstStyle/>
            <a:p>
              <a:pPr marL="285750" indent="-285750" defTabSz="914354">
                <a:buFont typeface="Wingdings" panose="05000000000000000000" pitchFamily="2" charset="2"/>
                <a:buChar char="Ø"/>
                <a:defRPr/>
              </a:pPr>
              <a:r>
                <a:rPr lang="en-US" kern="0">
                  <a:solidFill>
                    <a:schemeClr val="bg1">
                      <a:lumMod val="10000"/>
                    </a:schemeClr>
                  </a:solidFill>
                </a:rPr>
                <a:t>Every day, forecast the autonomous factors &amp; total liquidity projections</a:t>
              </a:r>
            </a:p>
            <a:p>
              <a:pPr marL="285750" indent="-285750" defTabSz="914354">
                <a:buFont typeface="Wingdings" panose="05000000000000000000" pitchFamily="2" charset="2"/>
                <a:buChar char="Ø"/>
                <a:defRPr/>
              </a:pPr>
              <a:endParaRPr lang="en-US" kern="0">
                <a:solidFill>
                  <a:schemeClr val="bg1">
                    <a:lumMod val="10000"/>
                  </a:schemeClr>
                </a:solidFill>
              </a:endParaRPr>
            </a:p>
            <a:p>
              <a:pPr marL="285750" indent="-285750" defTabSz="914354">
                <a:buFont typeface="Wingdings" panose="05000000000000000000" pitchFamily="2" charset="2"/>
                <a:buChar char="Ø"/>
                <a:defRPr/>
              </a:pPr>
              <a:r>
                <a:rPr lang="en-US" kern="0">
                  <a:solidFill>
                    <a:schemeClr val="bg1">
                      <a:lumMod val="10000"/>
                    </a:schemeClr>
                  </a:solidFill>
                </a:rPr>
                <a:t>Execute in a few seconds</a:t>
              </a:r>
            </a:p>
            <a:p>
              <a:pPr marL="285750" indent="-285750" defTabSz="914354">
                <a:buFont typeface="Wingdings" panose="05000000000000000000" pitchFamily="2" charset="2"/>
                <a:buChar char="Ø"/>
                <a:defRPr/>
              </a:pPr>
              <a:endParaRPr lang="en-US" kern="0">
                <a:solidFill>
                  <a:schemeClr val="bg1">
                    <a:lumMod val="10000"/>
                  </a:schemeClr>
                </a:solidFill>
              </a:endParaRPr>
            </a:p>
            <a:p>
              <a:pPr marL="285750" indent="-285750" defTabSz="914354">
                <a:buFont typeface="Wingdings" panose="05000000000000000000" pitchFamily="2" charset="2"/>
                <a:buChar char="Ø"/>
                <a:defRPr/>
              </a:pPr>
              <a:r>
                <a:rPr lang="en-US" kern="0">
                  <a:solidFill>
                    <a:schemeClr val="bg1">
                      <a:lumMod val="10000"/>
                    </a:schemeClr>
                  </a:solidFill>
                </a:rPr>
                <a:t>Warnings for outdated validation</a:t>
              </a:r>
            </a:p>
          </p:txBody>
        </p:sp>
      </p:grpSp>
      <p:pic>
        <p:nvPicPr>
          <p:cNvPr id="61" name="Graphic 60" descr="Fire">
            <a:extLst>
              <a:ext uri="{FF2B5EF4-FFF2-40B4-BE49-F238E27FC236}">
                <a16:creationId xmlns:a16="http://schemas.microsoft.com/office/drawing/2014/main" id="{D81E9CD6-370B-42D8-A05D-11ABA8C961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28360" y="3848924"/>
            <a:ext cx="513680" cy="513680"/>
          </a:xfrm>
          <a:prstGeom prst="rect">
            <a:avLst/>
          </a:prstGeom>
        </p:spPr>
      </p:pic>
      <p:pic>
        <p:nvPicPr>
          <p:cNvPr id="62" name="Graphic 61" descr="Rocket">
            <a:extLst>
              <a:ext uri="{FF2B5EF4-FFF2-40B4-BE49-F238E27FC236}">
                <a16:creationId xmlns:a16="http://schemas.microsoft.com/office/drawing/2014/main" id="{E38665C6-11B8-4D6E-9D6E-007D06B9552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69214" y="2989488"/>
            <a:ext cx="513680" cy="513680"/>
          </a:xfrm>
          <a:prstGeom prst="rect">
            <a:avLst/>
          </a:prstGeom>
        </p:spPr>
      </p:pic>
      <p:pic>
        <p:nvPicPr>
          <p:cNvPr id="63" name="Graphic 62" descr="Puzzle">
            <a:extLst>
              <a:ext uri="{FF2B5EF4-FFF2-40B4-BE49-F238E27FC236}">
                <a16:creationId xmlns:a16="http://schemas.microsoft.com/office/drawing/2014/main" id="{B6C95031-17C7-4E58-8682-6D16B320DE9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22608" y="3875233"/>
            <a:ext cx="513680" cy="513680"/>
          </a:xfrm>
          <a:prstGeom prst="rect">
            <a:avLst/>
          </a:prstGeom>
        </p:spPr>
      </p:pic>
      <p:pic>
        <p:nvPicPr>
          <p:cNvPr id="64" name="Graphic 63" descr="Puzzle">
            <a:extLst>
              <a:ext uri="{FF2B5EF4-FFF2-40B4-BE49-F238E27FC236}">
                <a16:creationId xmlns:a16="http://schemas.microsoft.com/office/drawing/2014/main" id="{6E328E24-C890-4F7E-BD3E-A03E33227F9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55319" y="2791990"/>
            <a:ext cx="513680" cy="513680"/>
          </a:xfrm>
          <a:prstGeom prst="rect">
            <a:avLst/>
          </a:prstGeom>
        </p:spPr>
      </p:pic>
      <p:sp>
        <p:nvSpPr>
          <p:cNvPr id="69" name="TextBox 68">
            <a:extLst>
              <a:ext uri="{FF2B5EF4-FFF2-40B4-BE49-F238E27FC236}">
                <a16:creationId xmlns:a16="http://schemas.microsoft.com/office/drawing/2014/main" id="{EB627A0C-2062-4CFB-A32F-8EE14A5AEA48}"/>
              </a:ext>
            </a:extLst>
          </p:cNvPr>
          <p:cNvSpPr txBox="1"/>
          <p:nvPr/>
        </p:nvSpPr>
        <p:spPr>
          <a:xfrm>
            <a:off x="5544192" y="1591029"/>
            <a:ext cx="963725" cy="1015663"/>
          </a:xfrm>
          <a:prstGeom prst="rect">
            <a:avLst/>
          </a:prstGeom>
          <a:noFill/>
        </p:spPr>
        <p:txBody>
          <a:bodyPr wrap="none" rtlCol="0" anchor="ctr">
            <a:spAutoFit/>
          </a:bodyPr>
          <a:lstStyle/>
          <a:p>
            <a:pPr algn="ctr" defTabSz="914354"/>
            <a:r>
              <a:rPr lang="en-US" sz="6000" b="1">
                <a:solidFill>
                  <a:srgbClr val="16A085"/>
                </a:solidFill>
                <a:latin typeface="Calibri"/>
              </a:rPr>
              <a:t>01</a:t>
            </a:r>
          </a:p>
        </p:txBody>
      </p:sp>
      <p:sp>
        <p:nvSpPr>
          <p:cNvPr id="70" name="TextBox 69">
            <a:extLst>
              <a:ext uri="{FF2B5EF4-FFF2-40B4-BE49-F238E27FC236}">
                <a16:creationId xmlns:a16="http://schemas.microsoft.com/office/drawing/2014/main" id="{1242E734-AD7B-4A79-8E61-FA02AB9D26E8}"/>
              </a:ext>
            </a:extLst>
          </p:cNvPr>
          <p:cNvSpPr txBox="1"/>
          <p:nvPr/>
        </p:nvSpPr>
        <p:spPr>
          <a:xfrm>
            <a:off x="7181931" y="4132073"/>
            <a:ext cx="963725" cy="1015663"/>
          </a:xfrm>
          <a:prstGeom prst="rect">
            <a:avLst/>
          </a:prstGeom>
          <a:noFill/>
        </p:spPr>
        <p:txBody>
          <a:bodyPr wrap="none" rtlCol="0" anchor="ctr">
            <a:spAutoFit/>
          </a:bodyPr>
          <a:lstStyle/>
          <a:p>
            <a:pPr algn="ctr" defTabSz="914354"/>
            <a:r>
              <a:rPr lang="en-US" sz="6000" b="1">
                <a:solidFill>
                  <a:srgbClr val="F39C12"/>
                </a:solidFill>
                <a:latin typeface="Calibri"/>
              </a:rPr>
              <a:t>03</a:t>
            </a:r>
          </a:p>
        </p:txBody>
      </p:sp>
      <p:sp>
        <p:nvSpPr>
          <p:cNvPr id="71" name="TextBox 70">
            <a:extLst>
              <a:ext uri="{FF2B5EF4-FFF2-40B4-BE49-F238E27FC236}">
                <a16:creationId xmlns:a16="http://schemas.microsoft.com/office/drawing/2014/main" id="{77E9F1F3-E5A9-4BDB-8AD0-C5B936EB64B5}"/>
              </a:ext>
            </a:extLst>
          </p:cNvPr>
          <p:cNvSpPr txBox="1"/>
          <p:nvPr/>
        </p:nvSpPr>
        <p:spPr>
          <a:xfrm>
            <a:off x="4027756" y="4124955"/>
            <a:ext cx="963725" cy="1015663"/>
          </a:xfrm>
          <a:prstGeom prst="rect">
            <a:avLst/>
          </a:prstGeom>
          <a:noFill/>
        </p:spPr>
        <p:txBody>
          <a:bodyPr wrap="none" rtlCol="0" anchor="ctr">
            <a:spAutoFit/>
          </a:bodyPr>
          <a:lstStyle/>
          <a:p>
            <a:pPr algn="ctr" defTabSz="914354"/>
            <a:r>
              <a:rPr lang="en-US" sz="6000" b="1">
                <a:solidFill>
                  <a:srgbClr val="C0392B"/>
                </a:solidFill>
                <a:latin typeface="Calibri"/>
              </a:rPr>
              <a:t>02</a:t>
            </a:r>
          </a:p>
        </p:txBody>
      </p:sp>
    </p:spTree>
    <p:extLst>
      <p:ext uri="{BB962C8B-B14F-4D97-AF65-F5344CB8AC3E}">
        <p14:creationId xmlns:p14="http://schemas.microsoft.com/office/powerpoint/2010/main" val="96030263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6851-7A2D-445B-8D36-180A74CD8897}"/>
              </a:ext>
            </a:extLst>
          </p:cNvPr>
          <p:cNvSpPr>
            <a:spLocks noGrp="1"/>
          </p:cNvSpPr>
          <p:nvPr>
            <p:ph type="title"/>
          </p:nvPr>
        </p:nvSpPr>
        <p:spPr>
          <a:xfrm>
            <a:off x="727788" y="43543"/>
            <a:ext cx="9903401" cy="978486"/>
          </a:xfrm>
        </p:spPr>
        <p:txBody>
          <a:bodyPr/>
          <a:lstStyle/>
          <a:p>
            <a:r>
              <a:rPr lang="en-US"/>
              <a:t>TA Questionnaire </a:t>
            </a:r>
            <a:r>
              <a:rPr lang="en-US" dirty="0"/>
              <a:t>and Data Requests</a:t>
            </a:r>
          </a:p>
        </p:txBody>
      </p:sp>
      <p:sp>
        <p:nvSpPr>
          <p:cNvPr id="4" name="Text Placeholder 3">
            <a:extLst>
              <a:ext uri="{FF2B5EF4-FFF2-40B4-BE49-F238E27FC236}">
                <a16:creationId xmlns:a16="http://schemas.microsoft.com/office/drawing/2014/main" id="{B2644E25-A75B-4C61-BC95-7A7AAB9CE9B5}"/>
              </a:ext>
            </a:extLst>
          </p:cNvPr>
          <p:cNvSpPr>
            <a:spLocks noGrp="1"/>
          </p:cNvSpPr>
          <p:nvPr>
            <p:ph type="body" sz="quarter" idx="13"/>
          </p:nvPr>
        </p:nvSpPr>
        <p:spPr>
          <a:xfrm>
            <a:off x="727788" y="1100687"/>
            <a:ext cx="11053395" cy="5172294"/>
          </a:xfrm>
        </p:spPr>
        <p:txBody>
          <a:bodyPr>
            <a:noAutofit/>
          </a:bodyPr>
          <a:lstStyle/>
          <a:p>
            <a:pPr lvl="1">
              <a:lnSpc>
                <a:spcPct val="150000"/>
              </a:lnSpc>
            </a:pPr>
            <a:r>
              <a:rPr lang="en-US" sz="2400"/>
              <a:t>Qualitative Questionnaire </a:t>
            </a:r>
          </a:p>
          <a:p>
            <a:pPr lvl="2">
              <a:lnSpc>
                <a:spcPct val="150000"/>
              </a:lnSpc>
            </a:pPr>
            <a:r>
              <a:rPr lang="en-US" sz="2400"/>
              <a:t>Central bank framework, institutional arrangements, etc.</a:t>
            </a:r>
          </a:p>
          <a:p>
            <a:pPr marL="233363" lvl="2" indent="0">
              <a:lnSpc>
                <a:spcPct val="150000"/>
              </a:lnSpc>
              <a:buNone/>
            </a:pPr>
            <a:endParaRPr lang="en-US" sz="2400"/>
          </a:p>
          <a:p>
            <a:pPr lvl="1">
              <a:lnSpc>
                <a:spcPct val="150000"/>
              </a:lnSpc>
            </a:pPr>
            <a:r>
              <a:rPr lang="en-US" sz="2400"/>
              <a:t>Data Requests </a:t>
            </a:r>
            <a:endParaRPr lang="en-US" sz="2400" dirty="0"/>
          </a:p>
          <a:p>
            <a:pPr lvl="2">
              <a:lnSpc>
                <a:spcPct val="150000"/>
              </a:lnSpc>
            </a:pPr>
            <a:r>
              <a:rPr lang="en-US" sz="2400"/>
              <a:t>Daily data over the longest time frame possible</a:t>
            </a:r>
          </a:p>
          <a:p>
            <a:pPr lvl="2">
              <a:lnSpc>
                <a:spcPct val="150000"/>
              </a:lnSpc>
            </a:pPr>
            <a:r>
              <a:rPr lang="en-US" sz="2400"/>
              <a:t>The data should be ready </a:t>
            </a:r>
            <a:r>
              <a:rPr lang="en-US" sz="2400" b="1"/>
              <a:t>before the TA mission starts</a:t>
            </a:r>
          </a:p>
          <a:p>
            <a:pPr lvl="1">
              <a:lnSpc>
                <a:spcPct val="150000"/>
              </a:lnSpc>
            </a:pPr>
            <a:endParaRPr lang="en-US" sz="2400"/>
          </a:p>
          <a:p>
            <a:pPr lvl="1">
              <a:lnSpc>
                <a:spcPct val="150000"/>
              </a:lnSpc>
            </a:pPr>
            <a:r>
              <a:rPr lang="en-US" sz="2400"/>
              <a:t>The framework works for general time series forecasting, not only CB liquidity</a:t>
            </a:r>
            <a:endParaRPr lang="en-US" sz="2400" dirty="0"/>
          </a:p>
          <a:p>
            <a:pPr marL="233363" lvl="2" indent="0">
              <a:lnSpc>
                <a:spcPct val="150000"/>
              </a:lnSpc>
              <a:buNone/>
            </a:pPr>
            <a:endParaRPr lang="en-US" sz="2000" dirty="0"/>
          </a:p>
        </p:txBody>
      </p:sp>
    </p:spTree>
    <p:extLst>
      <p:ext uri="{BB962C8B-B14F-4D97-AF65-F5344CB8AC3E}">
        <p14:creationId xmlns:p14="http://schemas.microsoft.com/office/powerpoint/2010/main" val="42199848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Technical Assistance in Liquidity Forecasting</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52283" y="702585"/>
            <a:ext cx="11122072" cy="5602353"/>
          </a:xfrm>
        </p:spPr>
        <p:txBody>
          <a:bodyPr>
            <a:normAutofit fontScale="92500"/>
          </a:bodyPr>
          <a:lstStyle/>
          <a:p>
            <a:pPr lvl="1"/>
            <a:endParaRPr lang="en-US" dirty="0"/>
          </a:p>
          <a:p>
            <a:pPr lvl="1">
              <a:buFont typeface="Wingdings" panose="05000000000000000000" pitchFamily="2" charset="2"/>
              <a:buChar char="Ø"/>
            </a:pPr>
            <a:r>
              <a:rPr lang="en-US" sz="2200" dirty="0"/>
              <a:t> </a:t>
            </a:r>
            <a:r>
              <a:rPr lang="en-US" sz="2200" b="1" dirty="0"/>
              <a:t>New standard for IMF Technical Assistance missions </a:t>
            </a:r>
            <a:r>
              <a:rPr lang="en-US" sz="2200" dirty="0"/>
              <a:t>on central bank liquidity forecasting</a:t>
            </a:r>
          </a:p>
          <a:p>
            <a:pPr lvl="2">
              <a:buFont typeface="Wingdings" panose="05000000000000000000" pitchFamily="2" charset="2"/>
              <a:buChar char="Ø"/>
            </a:pPr>
            <a:endParaRPr lang="en-US" sz="2200" dirty="0"/>
          </a:p>
          <a:p>
            <a:pPr lvl="2">
              <a:buFont typeface="Wingdings" panose="05000000000000000000" pitchFamily="2" charset="2"/>
              <a:buChar char="Ø"/>
            </a:pPr>
            <a:r>
              <a:rPr lang="en-US" sz="2200" dirty="0"/>
              <a:t>Gain time to deploy top-notch infrastructure during TA missions, incl. documentation</a:t>
            </a:r>
          </a:p>
          <a:p>
            <a:pPr lvl="2">
              <a:buFont typeface="Wingdings" panose="05000000000000000000" pitchFamily="2" charset="2"/>
              <a:buChar char="Ø"/>
            </a:pPr>
            <a:endParaRPr lang="en-US" sz="2200" dirty="0"/>
          </a:p>
          <a:p>
            <a:pPr lvl="2">
              <a:buFont typeface="Wingdings" panose="05000000000000000000" pitchFamily="2" charset="2"/>
              <a:buChar char="Ø"/>
            </a:pPr>
            <a:r>
              <a:rPr lang="en-US" sz="2200" dirty="0"/>
              <a:t>“8-eyes” principles: 4 experts have thoroughly designed and tested thousands lines of codes</a:t>
            </a:r>
          </a:p>
          <a:p>
            <a:pPr lvl="2">
              <a:buFont typeface="Wingdings" panose="05000000000000000000" pitchFamily="2" charset="2"/>
              <a:buChar char="Ø"/>
            </a:pPr>
            <a:endParaRPr lang="en-US" sz="2200" dirty="0"/>
          </a:p>
          <a:p>
            <a:pPr lvl="2">
              <a:buFont typeface="Wingdings" panose="05000000000000000000" pitchFamily="2" charset="2"/>
              <a:buChar char="Ø"/>
            </a:pPr>
            <a:r>
              <a:rPr lang="en-US" sz="2200" dirty="0"/>
              <a:t>Leveraging on the experience gained over 10 TA missions (AE/EM/LIC) and more to come</a:t>
            </a:r>
          </a:p>
          <a:p>
            <a:pPr marL="0" lvl="1" indent="0">
              <a:buNone/>
            </a:pPr>
            <a:endParaRPr lang="en-US" sz="2200" dirty="0"/>
          </a:p>
          <a:p>
            <a:pPr lvl="1">
              <a:buFont typeface="Wingdings" panose="05000000000000000000" pitchFamily="2" charset="2"/>
              <a:buChar char="Ø"/>
            </a:pPr>
            <a:r>
              <a:rPr lang="en-US" sz="2200" dirty="0"/>
              <a:t> Modular: the authorities can choose which item to forecast; we customize the infrastructure</a:t>
            </a:r>
          </a:p>
          <a:p>
            <a:pPr marL="0" lvl="1" indent="0">
              <a:buNone/>
            </a:pPr>
            <a:endParaRPr lang="en-US" sz="2200" dirty="0"/>
          </a:p>
          <a:p>
            <a:pPr lvl="1">
              <a:buFont typeface="Wingdings" panose="05000000000000000000" pitchFamily="2" charset="2"/>
              <a:buChar char="Ø"/>
            </a:pPr>
            <a:r>
              <a:rPr lang="en-US" sz="2200" dirty="0"/>
              <a:t> </a:t>
            </a:r>
            <a:r>
              <a:rPr lang="en-US" sz="2200" b="1" dirty="0"/>
              <a:t>We are here to help</a:t>
            </a:r>
          </a:p>
          <a:p>
            <a:pPr lvl="2">
              <a:buFont typeface="Wingdings" panose="05000000000000000000" pitchFamily="2" charset="2"/>
              <a:buChar char="Ø"/>
            </a:pPr>
            <a:r>
              <a:rPr lang="en-US" sz="2200" dirty="0"/>
              <a:t>Contact </a:t>
            </a:r>
            <a:r>
              <a:rPr lang="en-US" sz="2200" dirty="0">
                <a:hlinkClick r:id="rId2"/>
              </a:rPr>
              <a:t>rlafarguette@imf.org</a:t>
            </a:r>
            <a:r>
              <a:rPr lang="en-US" sz="2200" dirty="0"/>
              <a:t> or MCMCO-MGT@imf.org</a:t>
            </a:r>
          </a:p>
          <a:p>
            <a:pPr lvl="1">
              <a:buFont typeface="Wingdings" panose="05000000000000000000" pitchFamily="2" charset="2"/>
              <a:buChar char="Ø"/>
            </a:pPr>
            <a:endParaRPr lang="en-US" sz="2200" dirty="0"/>
          </a:p>
          <a:p>
            <a:pPr lvl="1">
              <a:buFont typeface="Wingdings" panose="05000000000000000000" pitchFamily="2" charset="2"/>
              <a:buChar char="Ø"/>
            </a:pPr>
            <a:endParaRPr lang="en-US" sz="2200" dirty="0"/>
          </a:p>
          <a:p>
            <a:pPr marL="0" lvl="1" indent="0">
              <a:buNone/>
            </a:pPr>
            <a:endParaRPr lang="en-US" dirty="0"/>
          </a:p>
          <a:p>
            <a:pPr marL="0" lvl="1" indent="0">
              <a:buNone/>
            </a:pPr>
            <a:endParaRPr lang="en-US" dirty="0"/>
          </a:p>
          <a:p>
            <a:pPr marL="233363" lvl="2" indent="0">
              <a:buNone/>
            </a:pPr>
            <a:endParaRPr lang="en-US" dirty="0"/>
          </a:p>
          <a:p>
            <a:pPr marL="0" lvl="1" indent="0">
              <a:buNone/>
            </a:pPr>
            <a:endParaRPr lang="en-US" dirty="0"/>
          </a:p>
        </p:txBody>
      </p:sp>
    </p:spTree>
    <p:extLst>
      <p:ext uri="{BB962C8B-B14F-4D97-AF65-F5344CB8AC3E}">
        <p14:creationId xmlns:p14="http://schemas.microsoft.com/office/powerpoint/2010/main" val="10517823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Contributions </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52283" y="882977"/>
            <a:ext cx="11122072" cy="5602353"/>
          </a:xfrm>
        </p:spPr>
        <p:txBody>
          <a:bodyPr>
            <a:normAutofit fontScale="92500"/>
          </a:bodyPr>
          <a:lstStyle/>
          <a:p>
            <a:pPr marL="457200" lvl="1" indent="-457200">
              <a:buFont typeface="+mj-lt"/>
              <a:buAutoNum type="arabicPeriod"/>
            </a:pPr>
            <a:r>
              <a:rPr lang="en-US" sz="2200" dirty="0"/>
              <a:t> Forecast the </a:t>
            </a:r>
            <a:r>
              <a:rPr lang="en-US" sz="2200" b="1" dirty="0"/>
              <a:t>three main autonomous factors </a:t>
            </a:r>
            <a:r>
              <a:rPr lang="en-US" sz="2200" dirty="0"/>
              <a:t>with advanced models</a:t>
            </a:r>
          </a:p>
          <a:p>
            <a:pPr marL="690563" lvl="2" indent="-457200">
              <a:buFont typeface="+mj-lt"/>
              <a:buAutoNum type="arabicPeriod"/>
            </a:pPr>
            <a:endParaRPr lang="en-US" sz="2200" dirty="0"/>
          </a:p>
          <a:p>
            <a:pPr marL="457200" lvl="1" indent="-457200">
              <a:buFont typeface="+mj-lt"/>
              <a:buAutoNum type="arabicPeriod"/>
            </a:pPr>
            <a:r>
              <a:rPr lang="en-US" sz="2200" dirty="0"/>
              <a:t> Combine the autonomous factors forecasts into a </a:t>
            </a:r>
            <a:r>
              <a:rPr lang="en-US" sz="2200" b="1" dirty="0"/>
              <a:t>single liquidity measure</a:t>
            </a:r>
            <a:endParaRPr lang="en-US" sz="2200" dirty="0"/>
          </a:p>
          <a:p>
            <a:pPr marL="457200" lvl="1" indent="-457200">
              <a:buFont typeface="+mj-lt"/>
              <a:buAutoNum type="arabicPeriod"/>
            </a:pPr>
            <a:endParaRPr lang="en-US" sz="2200" dirty="0"/>
          </a:p>
          <a:p>
            <a:pPr marL="457200" lvl="1" indent="-457200">
              <a:buFont typeface="+mj-lt"/>
              <a:buAutoNum type="arabicPeriod"/>
            </a:pPr>
            <a:r>
              <a:rPr lang="en-US" sz="2200" dirty="0"/>
              <a:t> </a:t>
            </a:r>
            <a:r>
              <a:rPr lang="en-US" sz="2200" b="1" dirty="0"/>
              <a:t>Incorporate risk </a:t>
            </a:r>
            <a:r>
              <a:rPr lang="en-US" sz="2200" dirty="0"/>
              <a:t>into liquidity forecasts</a:t>
            </a:r>
          </a:p>
          <a:p>
            <a:pPr marL="457200" lvl="1" indent="-457200">
              <a:buFont typeface="+mj-lt"/>
              <a:buAutoNum type="arabicPeriod"/>
            </a:pPr>
            <a:endParaRPr lang="en-US" sz="2200" b="1" dirty="0"/>
          </a:p>
          <a:p>
            <a:pPr marL="457200" lvl="1" indent="-457200">
              <a:buFont typeface="+mj-lt"/>
              <a:buAutoNum type="arabicPeriod"/>
            </a:pPr>
            <a:r>
              <a:rPr lang="en-US" sz="2200" dirty="0"/>
              <a:t> Use a </a:t>
            </a:r>
            <a:r>
              <a:rPr lang="en-US" sz="2200" b="1" dirty="0"/>
              <a:t>robust modeling framework </a:t>
            </a:r>
            <a:r>
              <a:rPr lang="en-US" sz="2200" dirty="0"/>
              <a:t>to deal with structural breaks and complex data samples</a:t>
            </a:r>
          </a:p>
          <a:p>
            <a:pPr marL="457200" lvl="1" indent="-457200">
              <a:buFont typeface="+mj-lt"/>
              <a:buAutoNum type="arabicPeriod"/>
            </a:pPr>
            <a:endParaRPr lang="en-US" sz="2200" dirty="0"/>
          </a:p>
          <a:p>
            <a:pPr marL="457200" lvl="1" indent="-457200">
              <a:buFont typeface="+mj-lt"/>
              <a:buAutoNum type="arabicPeriod"/>
            </a:pPr>
            <a:r>
              <a:rPr lang="en-US" sz="2200" dirty="0"/>
              <a:t> </a:t>
            </a:r>
            <a:r>
              <a:rPr lang="en-US" sz="2200" b="1" dirty="0"/>
              <a:t>Automatic data reporting </a:t>
            </a:r>
            <a:r>
              <a:rPr lang="en-US" sz="2200" dirty="0"/>
              <a:t>and data visualization</a:t>
            </a:r>
          </a:p>
          <a:p>
            <a:pPr marL="457200" lvl="1" indent="-457200">
              <a:buFont typeface="+mj-lt"/>
              <a:buAutoNum type="arabicPeriod"/>
            </a:pPr>
            <a:endParaRPr lang="en-US" sz="2200" dirty="0"/>
          </a:p>
          <a:p>
            <a:pPr marL="457200" lvl="1" indent="-457200">
              <a:buFont typeface="+mj-lt"/>
              <a:buAutoNum type="arabicPeriod"/>
            </a:pPr>
            <a:r>
              <a:rPr lang="en-US" sz="2200" dirty="0"/>
              <a:t> </a:t>
            </a:r>
            <a:r>
              <a:rPr lang="en-US" sz="2200" b="1" dirty="0"/>
              <a:t>User-friendly interface</a:t>
            </a:r>
            <a:r>
              <a:rPr lang="en-US" sz="2200" dirty="0"/>
              <a:t> based on an open-source and free statistical software (R)</a:t>
            </a:r>
          </a:p>
          <a:p>
            <a:pPr marL="457200" lvl="1" indent="-457200">
              <a:buFont typeface="+mj-lt"/>
              <a:buAutoNum type="arabicPeriod"/>
            </a:pPr>
            <a:endParaRPr lang="en-US" sz="2200" dirty="0"/>
          </a:p>
          <a:p>
            <a:pPr marL="457200" lvl="1" indent="-457200">
              <a:buFont typeface="+mj-lt"/>
              <a:buAutoNum type="arabicPeriod"/>
            </a:pPr>
            <a:r>
              <a:rPr lang="en-US" sz="2200" dirty="0"/>
              <a:t> </a:t>
            </a:r>
            <a:r>
              <a:rPr lang="en-US" sz="2200" b="1" dirty="0"/>
              <a:t>Community of experts</a:t>
            </a:r>
            <a:r>
              <a:rPr lang="en-US" sz="2200" dirty="0"/>
              <a:t>, working on public codes (</a:t>
            </a:r>
            <a:r>
              <a:rPr lang="en-US" sz="2200" dirty="0" err="1"/>
              <a:t>Github</a:t>
            </a:r>
            <a:r>
              <a:rPr lang="en-US" sz="2200" dirty="0"/>
              <a:t>)</a:t>
            </a:r>
          </a:p>
          <a:p>
            <a:pPr marL="0" lvl="1" indent="0">
              <a:buNone/>
            </a:pPr>
            <a:endParaRPr lang="en-US" sz="2200" dirty="0"/>
          </a:p>
          <a:p>
            <a:pPr marL="682625" lvl="2" indent="-457200"/>
            <a:endParaRPr lang="en-US" sz="2200" dirty="0"/>
          </a:p>
          <a:p>
            <a:pPr marL="0" lvl="1" indent="0">
              <a:buNone/>
            </a:pPr>
            <a:endParaRPr lang="en-US" dirty="0"/>
          </a:p>
        </p:txBody>
      </p:sp>
    </p:spTree>
    <p:extLst>
      <p:ext uri="{BB962C8B-B14F-4D97-AF65-F5344CB8AC3E}">
        <p14:creationId xmlns:p14="http://schemas.microsoft.com/office/powerpoint/2010/main" val="42299875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C5792-96A0-47FC-B395-A3D16587548A}"/>
              </a:ext>
            </a:extLst>
          </p:cNvPr>
          <p:cNvSpPr>
            <a:spLocks noGrp="1"/>
          </p:cNvSpPr>
          <p:nvPr>
            <p:ph type="title"/>
          </p:nvPr>
        </p:nvSpPr>
        <p:spPr>
          <a:xfrm>
            <a:off x="927699" y="211394"/>
            <a:ext cx="9715500" cy="978486"/>
          </a:xfrm>
        </p:spPr>
        <p:txBody>
          <a:bodyPr/>
          <a:lstStyle/>
          <a:p>
            <a:r>
              <a:rPr lang="en-US" dirty="0"/>
              <a:t>Main References</a:t>
            </a:r>
          </a:p>
        </p:txBody>
      </p:sp>
      <p:sp>
        <p:nvSpPr>
          <p:cNvPr id="3" name="Text Placeholder 2">
            <a:extLst>
              <a:ext uri="{FF2B5EF4-FFF2-40B4-BE49-F238E27FC236}">
                <a16:creationId xmlns:a16="http://schemas.microsoft.com/office/drawing/2014/main" id="{46DBBC66-DEB3-4481-8E56-CE86A191B491}"/>
              </a:ext>
            </a:extLst>
          </p:cNvPr>
          <p:cNvSpPr>
            <a:spLocks noGrp="1"/>
          </p:cNvSpPr>
          <p:nvPr>
            <p:ph type="body" sz="quarter" idx="10"/>
          </p:nvPr>
        </p:nvSpPr>
        <p:spPr>
          <a:xfrm>
            <a:off x="927699" y="983680"/>
            <a:ext cx="4738175" cy="4340994"/>
          </a:xfrm>
        </p:spPr>
        <p:txBody>
          <a:bodyPr>
            <a:normAutofit/>
          </a:bodyPr>
          <a:lstStyle/>
          <a:p>
            <a:r>
              <a:rPr lang="en-US" sz="1800" dirty="0" err="1"/>
              <a:t>Cabrero</a:t>
            </a:r>
            <a:r>
              <a:rPr lang="en-US" sz="1800" dirty="0"/>
              <a:t>, Alberto, Gonzalo </a:t>
            </a:r>
            <a:r>
              <a:rPr lang="en-US" sz="1800" dirty="0" err="1"/>
              <a:t>Camba</a:t>
            </a:r>
            <a:r>
              <a:rPr lang="en-US" sz="1800" dirty="0"/>
              <a:t>-Mendez, Astrid Hirsh, and Fernando Nieto. 2002. “Modeling the Daily Banknotes in Circulation in the Context of Liquidity Management of the European Central Bank,” European Central Bank Working Paper No. 142, May.</a:t>
            </a:r>
          </a:p>
          <a:p>
            <a:r>
              <a:rPr lang="en-US" sz="1800" dirty="0"/>
              <a:t>Gray, Simon T. 2008. “Liquidity Forecasting,”, Bank of England, Centre for Central Banking Studies Handbook—No. 27, June.</a:t>
            </a:r>
          </a:p>
          <a:p>
            <a:r>
              <a:rPr lang="en-US" sz="1800" dirty="0"/>
              <a:t>Andrea </a:t>
            </a:r>
            <a:r>
              <a:rPr lang="en-US" sz="1800" dirty="0" err="1"/>
              <a:t>Shaechter</a:t>
            </a:r>
            <a:r>
              <a:rPr lang="en-US" sz="1800" dirty="0"/>
              <a:t>, 2000 “Liquidity Forecasting”, International Monetary Fund</a:t>
            </a:r>
          </a:p>
          <a:p>
            <a:r>
              <a:rPr lang="en-US" sz="1800" dirty="0"/>
              <a:t>Veyrune, Romain, </a:t>
            </a:r>
            <a:r>
              <a:rPr lang="en-US" sz="1800" dirty="0" err="1"/>
              <a:t>Shaoyu</a:t>
            </a:r>
            <a:r>
              <a:rPr lang="en-US" sz="1800" dirty="0"/>
              <a:t> Guo. 2019. “Autonomous Factor Forecast Quality: The Case of the </a:t>
            </a:r>
            <a:r>
              <a:rPr lang="en-US" sz="1800" dirty="0" err="1"/>
              <a:t>Eurosystem</a:t>
            </a:r>
            <a:r>
              <a:rPr lang="en-US" sz="1800" dirty="0"/>
              <a:t>”, IMF Working paper No. 19/296, December.</a:t>
            </a:r>
          </a:p>
        </p:txBody>
      </p:sp>
      <p:sp>
        <p:nvSpPr>
          <p:cNvPr id="4" name="Text Placeholder 2">
            <a:extLst>
              <a:ext uri="{FF2B5EF4-FFF2-40B4-BE49-F238E27FC236}">
                <a16:creationId xmlns:a16="http://schemas.microsoft.com/office/drawing/2014/main" id="{BA7E348B-8C30-4B2F-AD92-8754B8ADE119}"/>
              </a:ext>
            </a:extLst>
          </p:cNvPr>
          <p:cNvSpPr txBox="1">
            <a:spLocks/>
          </p:cNvSpPr>
          <p:nvPr/>
        </p:nvSpPr>
        <p:spPr>
          <a:xfrm>
            <a:off x="6679929" y="983680"/>
            <a:ext cx="4738175" cy="5388180"/>
          </a:xfrm>
          <a:prstGeom prst="rect">
            <a:avLst/>
          </a:prstGeom>
        </p:spPr>
        <p:txBody>
          <a:bodyPr vert="horz" lIns="0" tIns="137160" rIns="0" bIns="0" rtlCol="0">
            <a:normAutofit fontScale="92500" lnSpcReduction="20000"/>
          </a:bodyPr>
          <a:lstStyle>
            <a:lvl1pPr marL="0" indent="0" algn="l" defTabSz="914314" rtl="0" eaLnBrk="1" latinLnBrk="0" hangingPunct="1">
              <a:spcBef>
                <a:spcPts val="2400"/>
              </a:spcBef>
              <a:buClr>
                <a:schemeClr val="accent1"/>
              </a:buClr>
              <a:buSzPct val="110000"/>
              <a:buFont typeface="Wingdings" charset="2"/>
              <a:buNone/>
              <a:tabLst/>
              <a:defRPr sz="2000" kern="1200">
                <a:solidFill>
                  <a:schemeClr val="tx1"/>
                </a:solidFill>
                <a:latin typeface="+mn-lt"/>
                <a:ea typeface="+mn-ea"/>
                <a:cs typeface="+mn-cs"/>
              </a:defRPr>
            </a:lvl1pPr>
            <a:lvl2pPr marL="233363" indent="-233363" algn="l" defTabSz="914314" rtl="0" eaLnBrk="1" latinLnBrk="0" hangingPunct="1">
              <a:spcBef>
                <a:spcPts val="600"/>
              </a:spcBef>
              <a:buClr>
                <a:srgbClr val="004C97"/>
              </a:buClr>
              <a:buSzPct val="130000"/>
              <a:buFont typeface="Wingdings" pitchFamily="2" charset="2"/>
              <a:buChar char="§"/>
              <a:tabLst/>
              <a:defRPr sz="2000" kern="1200">
                <a:solidFill>
                  <a:schemeClr val="tx1"/>
                </a:solidFill>
                <a:latin typeface="+mn-lt"/>
                <a:ea typeface="+mn-ea"/>
                <a:cs typeface="+mn-cs"/>
              </a:defRPr>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2000" kern="1200">
                <a:solidFill>
                  <a:schemeClr val="tx1"/>
                </a:solidFill>
                <a:latin typeface="+mn-lt"/>
                <a:ea typeface="+mn-ea"/>
                <a:cs typeface="+mn-cs"/>
              </a:defRPr>
            </a:lvl3pPr>
            <a:lvl4pPr marL="692150" indent="-233363" algn="l" defTabSz="914314" rtl="0" eaLnBrk="1" latinLnBrk="0" hangingPunct="1">
              <a:spcBef>
                <a:spcPts val="600"/>
              </a:spcBef>
              <a:buClr>
                <a:srgbClr val="004C97"/>
              </a:buClr>
              <a:buSzPct val="85000"/>
              <a:buFont typeface="LucidaGrande" charset="0"/>
              <a:buChar char="◆"/>
              <a:tabLst/>
              <a:defRPr sz="2000" kern="1200">
                <a:solidFill>
                  <a:schemeClr val="tx1"/>
                </a:solidFill>
                <a:latin typeface="+mn-lt"/>
                <a:ea typeface="+mn-ea"/>
                <a:cs typeface="+mn-cs"/>
              </a:defRPr>
            </a:lvl4pPr>
            <a:lvl5pPr marL="917575" indent="-225425" algn="l" defTabSz="914314" rtl="0" eaLnBrk="1" latinLnBrk="0" hangingPunct="1">
              <a:spcBef>
                <a:spcPts val="600"/>
              </a:spcBef>
              <a:buClr>
                <a:schemeClr val="bg1">
                  <a:lumMod val="50000"/>
                </a:schemeClr>
              </a:buClr>
              <a:buSzPct val="105000"/>
              <a:buFont typeface=".HelveticaNeueDeskInterface-Regular"/>
              <a:buChar char="●"/>
              <a:tabLst/>
              <a:defRPr sz="2000" kern="1200">
                <a:solidFill>
                  <a:schemeClr val="tx1"/>
                </a:solidFill>
                <a:latin typeface="+mn-lt"/>
                <a:ea typeface="+mn-ea"/>
                <a:cs typeface="+mn-cs"/>
              </a:defRPr>
            </a:lvl5pPr>
            <a:lvl6pPr marL="2514364"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22"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79"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35"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900" dirty="0"/>
              <a:t>Anderson, D., &amp; Burnham, K. (2004). Model selection and multi-model inference. </a:t>
            </a:r>
            <a:r>
              <a:rPr lang="en-GB" sz="1900" i="1" dirty="0"/>
              <a:t>2</a:t>
            </a:r>
            <a:r>
              <a:rPr lang="en-GB" sz="1900" i="1" baseline="30000" dirty="0"/>
              <a:t>nd</a:t>
            </a:r>
            <a:r>
              <a:rPr lang="en-GB" sz="1900" i="1" dirty="0"/>
              <a:t> ed. NY: Springer-Verlag</a:t>
            </a:r>
            <a:r>
              <a:rPr lang="en-GB" sz="1900" dirty="0"/>
              <a:t>.</a:t>
            </a:r>
            <a:endParaRPr lang="en-US" sz="1900" dirty="0"/>
          </a:p>
          <a:p>
            <a:r>
              <a:rPr lang="en-GB" sz="1900" dirty="0" err="1"/>
              <a:t>Athanasopoulos</a:t>
            </a:r>
            <a:r>
              <a:rPr lang="en-GB" sz="1900" dirty="0"/>
              <a:t>, G., Hyndman, R. J., Kourentzes, N., &amp; Petropoulos, F. (2017). Forecasting with temporal hierarchies. </a:t>
            </a:r>
            <a:r>
              <a:rPr lang="en-GB" sz="1900" i="1" dirty="0"/>
              <a:t>European Journal of Operational Research</a:t>
            </a:r>
            <a:r>
              <a:rPr lang="en-GB" sz="1900" dirty="0"/>
              <a:t>, </a:t>
            </a:r>
            <a:r>
              <a:rPr lang="en-GB" sz="1900" i="1" dirty="0"/>
              <a:t>262</a:t>
            </a:r>
            <a:r>
              <a:rPr lang="en-GB" sz="1900" dirty="0"/>
              <a:t>(1), 60-74.</a:t>
            </a:r>
            <a:endParaRPr lang="en-US" sz="1900" dirty="0"/>
          </a:p>
          <a:p>
            <a:r>
              <a:rPr lang="en-US" sz="1900" dirty="0"/>
              <a:t>De </a:t>
            </a:r>
            <a:r>
              <a:rPr lang="en-US" sz="1900" dirty="0" err="1"/>
              <a:t>Livera</a:t>
            </a:r>
            <a:r>
              <a:rPr lang="en-US" sz="1900" dirty="0"/>
              <a:t>, A. M., Hyndman, R. J., &amp; Snyder, R. D. (2011). </a:t>
            </a:r>
            <a:r>
              <a:rPr lang="en-GB" sz="1900" dirty="0"/>
              <a:t>Forecasting time series with complex seasonal patterns using exponential smoothing. </a:t>
            </a:r>
            <a:r>
              <a:rPr lang="en-GB" sz="1900" i="1" dirty="0"/>
              <a:t>Journal of the American statistical association</a:t>
            </a:r>
            <a:r>
              <a:rPr lang="en-GB" sz="1900" dirty="0"/>
              <a:t>, </a:t>
            </a:r>
            <a:r>
              <a:rPr lang="en-GB" sz="1900" i="1" dirty="0"/>
              <a:t>106</a:t>
            </a:r>
            <a:r>
              <a:rPr lang="en-GB" sz="1900" dirty="0"/>
              <a:t>(496), 1513-1527.</a:t>
            </a:r>
          </a:p>
          <a:p>
            <a:r>
              <a:rPr lang="en-GB" sz="1900" dirty="0" err="1"/>
              <a:t>Wickramasuriya</a:t>
            </a:r>
            <a:r>
              <a:rPr lang="en-GB" sz="1900" dirty="0"/>
              <a:t>, S. L., </a:t>
            </a:r>
            <a:r>
              <a:rPr lang="en-GB" sz="1900" dirty="0" err="1"/>
              <a:t>Athanasopoulos</a:t>
            </a:r>
            <a:r>
              <a:rPr lang="en-GB" sz="1900" dirty="0"/>
              <a:t>, G., &amp; Hyndman, R. J. (2019). Optimal forecast reconciliation for hierarchical and grouped time series through trace minimization. </a:t>
            </a:r>
            <a:r>
              <a:rPr lang="en-GB" sz="1900" i="1" dirty="0"/>
              <a:t>Journal of the American Statistical Association</a:t>
            </a:r>
            <a:r>
              <a:rPr lang="en-GB" sz="1900" dirty="0"/>
              <a:t>, </a:t>
            </a:r>
            <a:r>
              <a:rPr lang="en-GB" sz="1900" i="1" dirty="0"/>
              <a:t>114</a:t>
            </a:r>
            <a:r>
              <a:rPr lang="en-GB" sz="1900" dirty="0"/>
              <a:t>(526), 804-819.</a:t>
            </a:r>
            <a:endParaRPr lang="en-US" sz="1900" dirty="0"/>
          </a:p>
          <a:p>
            <a:endParaRPr lang="en-US" sz="1200" dirty="0"/>
          </a:p>
          <a:p>
            <a:endParaRPr lang="en-US" dirty="0"/>
          </a:p>
        </p:txBody>
      </p:sp>
    </p:spTree>
    <p:extLst>
      <p:ext uri="{BB962C8B-B14F-4D97-AF65-F5344CB8AC3E}">
        <p14:creationId xmlns:p14="http://schemas.microsoft.com/office/powerpoint/2010/main" val="162634474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a logo&#10;&#10;Description automatically generated">
            <a:extLst>
              <a:ext uri="{FF2B5EF4-FFF2-40B4-BE49-F238E27FC236}">
                <a16:creationId xmlns:a16="http://schemas.microsoft.com/office/drawing/2014/main" id="{D7210A3C-0FF6-4772-BA06-CE98942C0C22}"/>
              </a:ext>
            </a:extLst>
          </p:cNvPr>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l="34659" t="30152" r="9674" b="11828"/>
          <a:stretch/>
        </p:blipFill>
        <p:spPr>
          <a:xfrm>
            <a:off x="0" y="0"/>
            <a:ext cx="4891089" cy="6858000"/>
          </a:xfrm>
        </p:spPr>
      </p:pic>
      <p:sp>
        <p:nvSpPr>
          <p:cNvPr id="2" name="Title 1">
            <a:extLst>
              <a:ext uri="{FF2B5EF4-FFF2-40B4-BE49-F238E27FC236}">
                <a16:creationId xmlns:a16="http://schemas.microsoft.com/office/drawing/2014/main" id="{A9354EC1-60D1-CD48-8690-FF0B6D8AC540}"/>
              </a:ext>
            </a:extLst>
          </p:cNvPr>
          <p:cNvSpPr>
            <a:spLocks noGrp="1"/>
          </p:cNvSpPr>
          <p:nvPr>
            <p:ph type="ctrTitle"/>
          </p:nvPr>
        </p:nvSpPr>
        <p:spPr>
          <a:xfrm>
            <a:off x="5731995" y="2309331"/>
            <a:ext cx="5515284" cy="2239337"/>
          </a:xfrm>
        </p:spPr>
        <p:txBody>
          <a:bodyPr anchor="ctr"/>
          <a:lstStyle/>
          <a:p>
            <a:r>
              <a:rPr lang="en-US" dirty="0"/>
              <a:t>Thank You</a:t>
            </a:r>
            <a:br>
              <a:rPr lang="en-US" dirty="0"/>
            </a:br>
            <a:r>
              <a:rPr lang="en-US" dirty="0"/>
              <a:t>Q&amp;A</a:t>
            </a:r>
          </a:p>
        </p:txBody>
      </p:sp>
      <p:sp>
        <p:nvSpPr>
          <p:cNvPr id="3" name="Rectangle 2">
            <a:extLst>
              <a:ext uri="{FF2B5EF4-FFF2-40B4-BE49-F238E27FC236}">
                <a16:creationId xmlns:a16="http://schemas.microsoft.com/office/drawing/2014/main" id="{CCB441DC-0383-4B44-AD08-C384157C94FD}"/>
              </a:ext>
            </a:extLst>
          </p:cNvPr>
          <p:cNvSpPr/>
          <p:nvPr/>
        </p:nvSpPr>
        <p:spPr>
          <a:xfrm>
            <a:off x="5731995" y="4675584"/>
            <a:ext cx="6096000" cy="923330"/>
          </a:xfrm>
          <a:prstGeom prst="rect">
            <a:avLst/>
          </a:prstGeom>
        </p:spPr>
        <p:txBody>
          <a:bodyPr>
            <a:spAutoFit/>
          </a:bodyPr>
          <a:lstStyle/>
          <a:p>
            <a:r>
              <a:rPr lang="en-US" dirty="0"/>
              <a:t>Website: </a:t>
            </a:r>
            <a:r>
              <a:rPr lang="en-US" dirty="0">
                <a:solidFill>
                  <a:srgbClr val="0070C0"/>
                </a:solidFill>
              </a:rPr>
              <a:t>http://www.afritacwest2.org</a:t>
            </a:r>
            <a:br>
              <a:rPr lang="en-US" dirty="0">
                <a:solidFill>
                  <a:srgbClr val="0070C0"/>
                </a:solidFill>
              </a:rPr>
            </a:br>
            <a:br>
              <a:rPr lang="en-US" dirty="0">
                <a:solidFill>
                  <a:srgbClr val="0070C0"/>
                </a:solidFill>
              </a:rPr>
            </a:br>
            <a:r>
              <a:rPr lang="en-US" dirty="0"/>
              <a:t>Facebook: </a:t>
            </a:r>
            <a:r>
              <a:rPr lang="en-US" u="sng" dirty="0">
                <a:hlinkClick r:id="rId3"/>
              </a:rPr>
              <a:t>http://www.facebook.com/afritacwest2</a:t>
            </a:r>
            <a:endParaRPr lang="en-US" dirty="0"/>
          </a:p>
        </p:txBody>
      </p:sp>
      <p:grpSp>
        <p:nvGrpSpPr>
          <p:cNvPr id="13" name="Group 12">
            <a:extLst>
              <a:ext uri="{FF2B5EF4-FFF2-40B4-BE49-F238E27FC236}">
                <a16:creationId xmlns:a16="http://schemas.microsoft.com/office/drawing/2014/main" id="{2ACDF954-32E8-41FF-9726-B6D2E12C11D2}"/>
              </a:ext>
            </a:extLst>
          </p:cNvPr>
          <p:cNvGrpSpPr/>
          <p:nvPr/>
        </p:nvGrpSpPr>
        <p:grpSpPr>
          <a:xfrm>
            <a:off x="319273" y="5827981"/>
            <a:ext cx="11141366" cy="1030019"/>
            <a:chOff x="574680" y="5808988"/>
            <a:chExt cx="11141366" cy="1030019"/>
          </a:xfrm>
        </p:grpSpPr>
        <p:grpSp>
          <p:nvGrpSpPr>
            <p:cNvPr id="14" name="Group 13">
              <a:extLst>
                <a:ext uri="{FF2B5EF4-FFF2-40B4-BE49-F238E27FC236}">
                  <a16:creationId xmlns:a16="http://schemas.microsoft.com/office/drawing/2014/main" id="{02EF4A5B-11DA-4783-A9ED-E808E9B4A242}"/>
                </a:ext>
              </a:extLst>
            </p:cNvPr>
            <p:cNvGrpSpPr/>
            <p:nvPr/>
          </p:nvGrpSpPr>
          <p:grpSpPr>
            <a:xfrm>
              <a:off x="574680" y="5808988"/>
              <a:ext cx="10027393" cy="1030019"/>
              <a:chOff x="-100086" y="5856074"/>
              <a:chExt cx="10027393" cy="1030019"/>
            </a:xfrm>
          </p:grpSpPr>
          <p:pic>
            <p:nvPicPr>
              <p:cNvPr id="16" name="Picture 15" descr="A picture containing object&#10;&#10;Description automatically generated">
                <a:extLst>
                  <a:ext uri="{FF2B5EF4-FFF2-40B4-BE49-F238E27FC236}">
                    <a16:creationId xmlns:a16="http://schemas.microsoft.com/office/drawing/2014/main" id="{8E2B2DFA-7F99-4C72-AB0B-970B52C71C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1946" y="5870159"/>
                <a:ext cx="1492065" cy="994710"/>
              </a:xfrm>
              <a:prstGeom prst="rect">
                <a:avLst/>
              </a:prstGeom>
            </p:spPr>
          </p:pic>
          <p:pic>
            <p:nvPicPr>
              <p:cNvPr id="17" name="Picture 16">
                <a:extLst>
                  <a:ext uri="{FF2B5EF4-FFF2-40B4-BE49-F238E27FC236}">
                    <a16:creationId xmlns:a16="http://schemas.microsoft.com/office/drawing/2014/main" id="{7BC571EE-61BF-4383-8884-E25EEE0A8C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8289" y="5856074"/>
                <a:ext cx="1719018" cy="926922"/>
              </a:xfrm>
              <a:prstGeom prst="rect">
                <a:avLst/>
              </a:prstGeom>
            </p:spPr>
          </p:pic>
          <p:pic>
            <p:nvPicPr>
              <p:cNvPr id="18" name="Picture 17" descr="A picture containing clipart&#10;&#10;Description automatically generated">
                <a:extLst>
                  <a:ext uri="{FF2B5EF4-FFF2-40B4-BE49-F238E27FC236}">
                    <a16:creationId xmlns:a16="http://schemas.microsoft.com/office/drawing/2014/main" id="{722BA0EE-998D-4402-A3DA-EC7B141CE232}"/>
                  </a:ext>
                </a:extLst>
              </p:cNvPr>
              <p:cNvPicPr>
                <a:picLocks noChangeAspect="1"/>
              </p:cNvPicPr>
              <p:nvPr/>
            </p:nvPicPr>
            <p:blipFill rotWithShape="1">
              <a:blip r:embed="rId6">
                <a:extLst>
                  <a:ext uri="{28A0092B-C50C-407E-A947-70E740481C1C}">
                    <a14:useLocalDpi xmlns:a14="http://schemas.microsoft.com/office/drawing/2010/main" val="0"/>
                  </a:ext>
                </a:extLst>
              </a:blip>
              <a:srcRect l="4776" t="3374" r="3687" b="3588"/>
              <a:stretch/>
            </p:blipFill>
            <p:spPr>
              <a:xfrm>
                <a:off x="1852695" y="5863290"/>
                <a:ext cx="1479536" cy="1022803"/>
              </a:xfrm>
              <a:prstGeom prst="rect">
                <a:avLst/>
              </a:prstGeom>
            </p:spPr>
          </p:pic>
          <p:pic>
            <p:nvPicPr>
              <p:cNvPr id="19" name="Picture 18">
                <a:extLst>
                  <a:ext uri="{FF2B5EF4-FFF2-40B4-BE49-F238E27FC236}">
                    <a16:creationId xmlns:a16="http://schemas.microsoft.com/office/drawing/2014/main" id="{46585B6C-3682-4974-9363-88213C1EC1B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b="13799"/>
              <a:stretch/>
            </p:blipFill>
            <p:spPr>
              <a:xfrm>
                <a:off x="-100086" y="5863291"/>
                <a:ext cx="1585911" cy="994709"/>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9DCF39B4-3980-4196-8F3F-A1C4B5DF43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11407" y="5877336"/>
                <a:ext cx="1459977" cy="994710"/>
              </a:xfrm>
              <a:prstGeom prst="rect">
                <a:avLst/>
              </a:prstGeom>
            </p:spPr>
          </p:pic>
          <p:pic>
            <p:nvPicPr>
              <p:cNvPr id="21" name="Picture 20" descr="A close up of a sign&#10;&#10;Description automatically generated">
                <a:extLst>
                  <a:ext uri="{FF2B5EF4-FFF2-40B4-BE49-F238E27FC236}">
                    <a16:creationId xmlns:a16="http://schemas.microsoft.com/office/drawing/2014/main" id="{04268CEE-033F-453D-B698-6EA37C61223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99101" y="5877336"/>
                <a:ext cx="902996" cy="994710"/>
              </a:xfrm>
              <a:prstGeom prst="rect">
                <a:avLst/>
              </a:prstGeom>
            </p:spPr>
          </p:pic>
        </p:grpSp>
        <p:pic>
          <p:nvPicPr>
            <p:cNvPr id="15" name="Picture 14">
              <a:extLst>
                <a:ext uri="{FF2B5EF4-FFF2-40B4-BE49-F238E27FC236}">
                  <a16:creationId xmlns:a16="http://schemas.microsoft.com/office/drawing/2014/main" id="{6B8F627E-8182-45AA-9A90-82FC6FDF328F}"/>
                </a:ext>
              </a:extLst>
            </p:cNvPr>
            <p:cNvPicPr/>
            <p:nvPr/>
          </p:nvPicPr>
          <p:blipFill>
            <a:blip r:embed="rId10" cstate="screen">
              <a:extLst>
                <a:ext uri="{28A0092B-C50C-407E-A947-70E740481C1C}">
                  <a14:useLocalDpi xmlns:a14="http://schemas.microsoft.com/office/drawing/2010/main" val="0"/>
                </a:ext>
              </a:extLst>
            </a:blip>
            <a:srcRect/>
            <a:stretch>
              <a:fillRect/>
            </a:stretch>
          </p:blipFill>
          <p:spPr bwMode="auto">
            <a:xfrm>
              <a:off x="10906421" y="5905254"/>
              <a:ext cx="809625" cy="816610"/>
            </a:xfrm>
            <a:prstGeom prst="rect">
              <a:avLst/>
            </a:prstGeom>
            <a:noFill/>
            <a:ln>
              <a:noFill/>
            </a:ln>
          </p:spPr>
        </p:pic>
      </p:grpSp>
    </p:spTree>
    <p:extLst>
      <p:ext uri="{BB962C8B-B14F-4D97-AF65-F5344CB8AC3E}">
        <p14:creationId xmlns:p14="http://schemas.microsoft.com/office/powerpoint/2010/main" val="87334754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Question 1 </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32618" y="1086641"/>
            <a:ext cx="10756491" cy="5019191"/>
          </a:xfrm>
        </p:spPr>
        <p:txBody>
          <a:bodyPr>
            <a:normAutofit/>
          </a:bodyPr>
          <a:lstStyle/>
          <a:p>
            <a:pPr lvl="1">
              <a:lnSpc>
                <a:spcPct val="150000"/>
              </a:lnSpc>
            </a:pPr>
            <a:r>
              <a:rPr lang="en-US" sz="2200" b="1" dirty="0">
                <a:effectLst/>
                <a:latin typeface="Arial" panose="020B0604020202020204" pitchFamily="34" charset="0"/>
                <a:ea typeface="SimSun" panose="02010600030101010101" pitchFamily="2" charset="-122"/>
                <a:cs typeface="Times New Roman" panose="02020603050405020304" pitchFamily="18" charset="0"/>
              </a:rPr>
              <a:t>What are the benefits of accurate liquidity forecasting for central banks operations? </a:t>
            </a:r>
            <a:r>
              <a:rPr lang="en-US" sz="2200" dirty="0">
                <a:effectLst/>
                <a:latin typeface="Arial" panose="020B0604020202020204" pitchFamily="34" charset="0"/>
                <a:ea typeface="SimSun" panose="02010600030101010101" pitchFamily="2" charset="-122"/>
                <a:cs typeface="Times New Roman" panose="02020603050405020304" pitchFamily="18" charset="0"/>
              </a:rPr>
              <a:t>Multiple answers possible:</a:t>
            </a:r>
            <a:endParaRPr lang="en-US" sz="2200" b="1" dirty="0"/>
          </a:p>
          <a:p>
            <a:pPr marL="690563" lvl="2" indent="-457200">
              <a:lnSpc>
                <a:spcPct val="150000"/>
              </a:lnSpc>
              <a:buSzPct val="90000"/>
              <a:buFont typeface="+mj-lt"/>
              <a:buAutoNum type="arabicPeriod"/>
            </a:pPr>
            <a:r>
              <a:rPr lang="en-US" sz="2200" dirty="0"/>
              <a:t>Reduce inflation</a:t>
            </a:r>
          </a:p>
          <a:p>
            <a:pPr marL="690563" lvl="2" indent="-457200">
              <a:lnSpc>
                <a:spcPct val="150000"/>
              </a:lnSpc>
              <a:buSzPct val="90000"/>
              <a:buFont typeface="+mj-lt"/>
              <a:buAutoNum type="arabicPeriod"/>
            </a:pPr>
            <a:r>
              <a:rPr lang="en-US" sz="2200" dirty="0"/>
              <a:t>Better calibrate the operations</a:t>
            </a:r>
          </a:p>
          <a:p>
            <a:pPr marL="690563" lvl="2" indent="-457200">
              <a:lnSpc>
                <a:spcPct val="150000"/>
              </a:lnSpc>
              <a:buSzPct val="90000"/>
              <a:buFont typeface="+mj-lt"/>
              <a:buAutoNum type="arabicPeriod"/>
            </a:pPr>
            <a:r>
              <a:rPr lang="en-US" sz="2200" dirty="0"/>
              <a:t>Reduce the interbank interest rate volatility </a:t>
            </a:r>
          </a:p>
          <a:p>
            <a:pPr marL="690563" lvl="2" indent="-457200">
              <a:lnSpc>
                <a:spcPct val="150000"/>
              </a:lnSpc>
              <a:buSzPct val="90000"/>
              <a:buFont typeface="+mj-lt"/>
              <a:buAutoNum type="arabicPeriod"/>
            </a:pPr>
            <a:r>
              <a:rPr lang="en-US" sz="2200" dirty="0"/>
              <a:t>Stabilize the exchange rate</a:t>
            </a:r>
          </a:p>
          <a:p>
            <a:pPr marL="690563" lvl="2" indent="-457200">
              <a:lnSpc>
                <a:spcPct val="150000"/>
              </a:lnSpc>
              <a:buSzPct val="90000"/>
              <a:buFont typeface="+mj-lt"/>
              <a:buAutoNum type="arabicPeriod"/>
            </a:pPr>
            <a:r>
              <a:rPr lang="en-US" sz="2200" dirty="0"/>
              <a:t>Support the interbank market development</a:t>
            </a:r>
          </a:p>
          <a:p>
            <a:pPr marL="0" lvl="1" indent="0">
              <a:lnSpc>
                <a:spcPct val="150000"/>
              </a:lnSpc>
              <a:buNone/>
            </a:pPr>
            <a:endParaRPr lang="en-US" sz="2400" dirty="0"/>
          </a:p>
          <a:p>
            <a:pPr marL="0" lvl="1" indent="0">
              <a:buNone/>
            </a:pPr>
            <a:endParaRPr lang="en-US" dirty="0"/>
          </a:p>
        </p:txBody>
      </p:sp>
    </p:spTree>
    <p:extLst>
      <p:ext uri="{BB962C8B-B14F-4D97-AF65-F5344CB8AC3E}">
        <p14:creationId xmlns:p14="http://schemas.microsoft.com/office/powerpoint/2010/main" val="162089320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Question 2 </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32618" y="1086641"/>
            <a:ext cx="10756491" cy="5019191"/>
          </a:xfrm>
        </p:spPr>
        <p:txBody>
          <a:bodyPr>
            <a:normAutofit/>
          </a:bodyPr>
          <a:lstStyle/>
          <a:p>
            <a:pPr lvl="1">
              <a:lnSpc>
                <a:spcPct val="150000"/>
              </a:lnSpc>
            </a:pPr>
            <a:r>
              <a:rPr lang="en-US" sz="2200" b="1" dirty="0">
                <a:effectLst/>
                <a:latin typeface="Arial" panose="020B0604020202020204" pitchFamily="34" charset="0"/>
                <a:ea typeface="SimSun" panose="02010600030101010101" pitchFamily="2" charset="-122"/>
                <a:cs typeface="Times New Roman" panose="02020603050405020304" pitchFamily="18" charset="0"/>
              </a:rPr>
              <a:t>Which strategy is valid to reduce the risk of being reliant of a single model (modeling risks)? </a:t>
            </a:r>
            <a:r>
              <a:rPr lang="en-US" sz="2200" dirty="0">
                <a:effectLst/>
                <a:latin typeface="Arial" panose="020B0604020202020204" pitchFamily="34" charset="0"/>
                <a:ea typeface="SimSun" panose="02010600030101010101" pitchFamily="2" charset="-122"/>
                <a:cs typeface="Times New Roman" panose="02020603050405020304" pitchFamily="18" charset="0"/>
              </a:rPr>
              <a:t>Multiple answers possible:</a:t>
            </a:r>
            <a:endParaRPr lang="en-US" sz="2200" b="1" dirty="0"/>
          </a:p>
          <a:p>
            <a:pPr marL="690563" lvl="2" indent="-457200">
              <a:lnSpc>
                <a:spcPct val="150000"/>
              </a:lnSpc>
              <a:buSzPct val="90000"/>
              <a:buFont typeface="+mj-lt"/>
              <a:buAutoNum type="arabicPeriod"/>
            </a:pPr>
            <a:r>
              <a:rPr lang="en-US" sz="2200" dirty="0"/>
              <a:t>Model averaging</a:t>
            </a:r>
          </a:p>
          <a:p>
            <a:pPr marL="690563" lvl="2" indent="-457200">
              <a:lnSpc>
                <a:spcPct val="150000"/>
              </a:lnSpc>
              <a:buSzPct val="90000"/>
              <a:buFont typeface="+mj-lt"/>
              <a:buAutoNum type="arabicPeriod"/>
            </a:pPr>
            <a:r>
              <a:rPr lang="en-US" sz="2200" dirty="0"/>
              <a:t>Use large data sample </a:t>
            </a:r>
          </a:p>
          <a:p>
            <a:pPr marL="690563" lvl="2" indent="-457200">
              <a:lnSpc>
                <a:spcPct val="150000"/>
              </a:lnSpc>
              <a:buSzPct val="90000"/>
              <a:buFont typeface="+mj-lt"/>
              <a:buAutoNum type="arabicPeriod"/>
            </a:pPr>
            <a:r>
              <a:rPr lang="en-US" sz="2200" dirty="0"/>
              <a:t>Remove outliers</a:t>
            </a:r>
          </a:p>
          <a:p>
            <a:pPr marL="690563" lvl="2" indent="-457200">
              <a:lnSpc>
                <a:spcPct val="150000"/>
              </a:lnSpc>
              <a:buSzPct val="90000"/>
              <a:buFont typeface="+mj-lt"/>
              <a:buAutoNum type="arabicPeriod"/>
            </a:pPr>
            <a:r>
              <a:rPr lang="en-US" sz="2200" dirty="0"/>
              <a:t>Dynamic model selection</a:t>
            </a:r>
          </a:p>
          <a:p>
            <a:pPr marL="690563" lvl="2" indent="-457200">
              <a:lnSpc>
                <a:spcPct val="150000"/>
              </a:lnSpc>
              <a:buSzPct val="90000"/>
              <a:buFont typeface="+mj-lt"/>
              <a:buAutoNum type="arabicPeriod"/>
            </a:pPr>
            <a:r>
              <a:rPr lang="en-US" sz="2200" dirty="0"/>
              <a:t>Complement the results with expert judgment</a:t>
            </a:r>
          </a:p>
          <a:p>
            <a:pPr marL="0" lvl="1" indent="0">
              <a:lnSpc>
                <a:spcPct val="150000"/>
              </a:lnSpc>
              <a:buNone/>
            </a:pPr>
            <a:endParaRPr lang="en-US" sz="2400" dirty="0"/>
          </a:p>
          <a:p>
            <a:pPr marL="0" lvl="1" indent="0">
              <a:buNone/>
            </a:pPr>
            <a:endParaRPr lang="en-US" dirty="0"/>
          </a:p>
        </p:txBody>
      </p:sp>
    </p:spTree>
    <p:extLst>
      <p:ext uri="{BB962C8B-B14F-4D97-AF65-F5344CB8AC3E}">
        <p14:creationId xmlns:p14="http://schemas.microsoft.com/office/powerpoint/2010/main" val="360079499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Question 3 </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32618" y="1086641"/>
            <a:ext cx="10756491" cy="5019191"/>
          </a:xfrm>
        </p:spPr>
        <p:txBody>
          <a:bodyPr>
            <a:normAutofit/>
          </a:bodyPr>
          <a:lstStyle/>
          <a:p>
            <a:pPr lvl="1">
              <a:lnSpc>
                <a:spcPct val="150000"/>
              </a:lnSpc>
            </a:pPr>
            <a:r>
              <a:rPr lang="en-US" sz="2200" b="1" dirty="0">
                <a:effectLst/>
                <a:latin typeface="Arial" panose="020B0604020202020204" pitchFamily="34" charset="0"/>
                <a:ea typeface="SimSun" panose="02010600030101010101" pitchFamily="2" charset="-122"/>
                <a:cs typeface="Times New Roman" panose="02020603050405020304" pitchFamily="18" charset="0"/>
              </a:rPr>
              <a:t>What are the problems associated with using many binary variables to model seasonality? </a:t>
            </a:r>
            <a:r>
              <a:rPr lang="en-US" sz="2200" dirty="0">
                <a:effectLst/>
                <a:latin typeface="Arial" panose="020B0604020202020204" pitchFamily="34" charset="0"/>
                <a:ea typeface="SimSun" panose="02010600030101010101" pitchFamily="2" charset="-122"/>
                <a:cs typeface="Times New Roman" panose="02020603050405020304" pitchFamily="18" charset="0"/>
              </a:rPr>
              <a:t>Multiple answers possible:</a:t>
            </a:r>
            <a:endParaRPr lang="en-US" sz="2200" b="1" dirty="0"/>
          </a:p>
          <a:p>
            <a:pPr marL="690563" lvl="2" indent="-457200">
              <a:lnSpc>
                <a:spcPct val="150000"/>
              </a:lnSpc>
              <a:buSzPct val="90000"/>
              <a:buFont typeface="+mj-lt"/>
              <a:buAutoNum type="arabicPeriod"/>
            </a:pPr>
            <a:r>
              <a:rPr lang="en-US" sz="2200" dirty="0"/>
              <a:t>Complicated to estimate</a:t>
            </a:r>
          </a:p>
          <a:p>
            <a:pPr marL="690563" lvl="2" indent="-457200">
              <a:lnSpc>
                <a:spcPct val="150000"/>
              </a:lnSpc>
              <a:buSzPct val="90000"/>
              <a:buFont typeface="+mj-lt"/>
              <a:buAutoNum type="arabicPeriod"/>
            </a:pPr>
            <a:r>
              <a:rPr lang="en-US" sz="2200" dirty="0"/>
              <a:t>Takes excessive computation time </a:t>
            </a:r>
          </a:p>
          <a:p>
            <a:pPr marL="690563" lvl="2" indent="-457200">
              <a:lnSpc>
                <a:spcPct val="150000"/>
              </a:lnSpc>
              <a:buSzPct val="90000"/>
              <a:buFont typeface="+mj-lt"/>
              <a:buAutoNum type="arabicPeriod"/>
            </a:pPr>
            <a:r>
              <a:rPr lang="en-US" sz="2200" dirty="0"/>
              <a:t>Add parametric noise</a:t>
            </a:r>
          </a:p>
          <a:p>
            <a:pPr marL="690563" lvl="2" indent="-457200">
              <a:lnSpc>
                <a:spcPct val="150000"/>
              </a:lnSpc>
              <a:buSzPct val="90000"/>
              <a:buFont typeface="+mj-lt"/>
              <a:buAutoNum type="arabicPeriod"/>
            </a:pPr>
            <a:r>
              <a:rPr lang="en-US" sz="2200" dirty="0"/>
              <a:t>Risk of overfit</a:t>
            </a:r>
          </a:p>
          <a:p>
            <a:pPr marL="0" lvl="1" indent="0">
              <a:lnSpc>
                <a:spcPct val="150000"/>
              </a:lnSpc>
              <a:buNone/>
            </a:pPr>
            <a:endParaRPr lang="en-US" sz="2400" dirty="0"/>
          </a:p>
          <a:p>
            <a:pPr marL="0" lvl="1" indent="0">
              <a:buNone/>
            </a:pPr>
            <a:endParaRPr lang="en-US" dirty="0"/>
          </a:p>
        </p:txBody>
      </p:sp>
    </p:spTree>
    <p:extLst>
      <p:ext uri="{BB962C8B-B14F-4D97-AF65-F5344CB8AC3E}">
        <p14:creationId xmlns:p14="http://schemas.microsoft.com/office/powerpoint/2010/main" val="416694184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Question 4 </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32618" y="1086641"/>
            <a:ext cx="10756491" cy="5019191"/>
          </a:xfrm>
        </p:spPr>
        <p:txBody>
          <a:bodyPr>
            <a:normAutofit/>
          </a:bodyPr>
          <a:lstStyle/>
          <a:p>
            <a:pPr lvl="1">
              <a:lnSpc>
                <a:spcPct val="150000"/>
              </a:lnSpc>
            </a:pPr>
            <a:r>
              <a:rPr lang="en-US" sz="2200" b="1" dirty="0">
                <a:effectLst/>
                <a:latin typeface="Arial" panose="020B0604020202020204" pitchFamily="34" charset="0"/>
                <a:ea typeface="SimSun" panose="02010600030101010101" pitchFamily="2" charset="-122"/>
                <a:cs typeface="Times New Roman" panose="02020603050405020304" pitchFamily="18" charset="0"/>
              </a:rPr>
              <a:t>Why is it more appropriate to evaluate the performance of models out-of-sample rather than in-sample? </a:t>
            </a:r>
            <a:r>
              <a:rPr lang="en-US" sz="2200" dirty="0">
                <a:effectLst/>
                <a:latin typeface="Arial" panose="020B0604020202020204" pitchFamily="34" charset="0"/>
                <a:ea typeface="SimSun" panose="02010600030101010101" pitchFamily="2" charset="-122"/>
                <a:cs typeface="Times New Roman" panose="02020603050405020304" pitchFamily="18" charset="0"/>
              </a:rPr>
              <a:t>Multiple answers possible:</a:t>
            </a:r>
            <a:endParaRPr lang="en-US" sz="2200" b="1" dirty="0"/>
          </a:p>
          <a:p>
            <a:pPr marL="690563" lvl="2" indent="-457200">
              <a:lnSpc>
                <a:spcPct val="150000"/>
              </a:lnSpc>
              <a:buSzPct val="90000"/>
              <a:buFont typeface="+mj-lt"/>
              <a:buAutoNum type="arabicPeriod"/>
            </a:pPr>
            <a:r>
              <a:rPr lang="en-US" sz="2200" dirty="0"/>
              <a:t>Reduce the impact of outliers</a:t>
            </a:r>
          </a:p>
          <a:p>
            <a:pPr marL="690563" lvl="2" indent="-457200">
              <a:lnSpc>
                <a:spcPct val="150000"/>
              </a:lnSpc>
              <a:buSzPct val="90000"/>
              <a:buFont typeface="+mj-lt"/>
              <a:buAutoNum type="arabicPeriod"/>
            </a:pPr>
            <a:r>
              <a:rPr lang="en-US" sz="2200" dirty="0"/>
              <a:t>Avoid structural breaks</a:t>
            </a:r>
          </a:p>
          <a:p>
            <a:pPr marL="690563" lvl="2" indent="-457200">
              <a:lnSpc>
                <a:spcPct val="150000"/>
              </a:lnSpc>
              <a:buSzPct val="90000"/>
              <a:buFont typeface="+mj-lt"/>
              <a:buAutoNum type="arabicPeriod"/>
            </a:pPr>
            <a:r>
              <a:rPr lang="en-US" sz="2200" dirty="0"/>
              <a:t>Avoid overfitting</a:t>
            </a:r>
          </a:p>
          <a:p>
            <a:pPr marL="690563" lvl="2" indent="-457200">
              <a:lnSpc>
                <a:spcPct val="150000"/>
              </a:lnSpc>
              <a:buSzPct val="90000"/>
              <a:buFont typeface="+mj-lt"/>
              <a:buAutoNum type="arabicPeriod"/>
            </a:pPr>
            <a:r>
              <a:rPr lang="en-US" sz="2200" dirty="0"/>
              <a:t>Test forecasting in real conditions</a:t>
            </a:r>
          </a:p>
          <a:p>
            <a:pPr marL="0" lvl="1" indent="0">
              <a:lnSpc>
                <a:spcPct val="150000"/>
              </a:lnSpc>
              <a:buNone/>
            </a:pPr>
            <a:endParaRPr lang="en-US" sz="2400" dirty="0"/>
          </a:p>
          <a:p>
            <a:pPr marL="0" lvl="1" indent="0">
              <a:buNone/>
            </a:pPr>
            <a:endParaRPr lang="en-US" dirty="0"/>
          </a:p>
        </p:txBody>
      </p:sp>
    </p:spTree>
    <p:extLst>
      <p:ext uri="{BB962C8B-B14F-4D97-AF65-F5344CB8AC3E}">
        <p14:creationId xmlns:p14="http://schemas.microsoft.com/office/powerpoint/2010/main" val="394882837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Question 5 </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32618" y="1086641"/>
            <a:ext cx="10756491" cy="5019191"/>
          </a:xfrm>
        </p:spPr>
        <p:txBody>
          <a:bodyPr>
            <a:normAutofit/>
          </a:bodyPr>
          <a:lstStyle/>
          <a:p>
            <a:pPr lvl="1">
              <a:lnSpc>
                <a:spcPct val="150000"/>
              </a:lnSpc>
            </a:pPr>
            <a:r>
              <a:rPr lang="en-US" sz="2200" b="1" dirty="0">
                <a:effectLst/>
                <a:latin typeface="Arial" panose="020B0604020202020204" pitchFamily="34" charset="0"/>
                <a:ea typeface="SimSun" panose="02010600030101010101" pitchFamily="2" charset="-122"/>
                <a:cs typeface="Times New Roman" panose="02020603050405020304" pitchFamily="18" charset="0"/>
              </a:rPr>
              <a:t>Under which circumstances should you revalidate the forecasting models? </a:t>
            </a:r>
            <a:r>
              <a:rPr lang="en-US" sz="2200" dirty="0">
                <a:effectLst/>
                <a:latin typeface="Arial" panose="020B0604020202020204" pitchFamily="34" charset="0"/>
                <a:ea typeface="SimSun" panose="02010600030101010101" pitchFamily="2" charset="-122"/>
                <a:cs typeface="Times New Roman" panose="02020603050405020304" pitchFamily="18" charset="0"/>
              </a:rPr>
              <a:t>Multiple answers possible:</a:t>
            </a:r>
            <a:endParaRPr lang="en-US" sz="2200" b="1" dirty="0"/>
          </a:p>
          <a:p>
            <a:pPr marL="690563" lvl="2" indent="-457200">
              <a:lnSpc>
                <a:spcPct val="150000"/>
              </a:lnSpc>
              <a:buSzPct val="90000"/>
              <a:buFont typeface="+mj-lt"/>
              <a:buAutoNum type="arabicPeriod"/>
            </a:pPr>
            <a:r>
              <a:rPr lang="en-US" sz="2200" dirty="0"/>
              <a:t>A few weeks after a structural break</a:t>
            </a:r>
          </a:p>
          <a:p>
            <a:pPr marL="690563" lvl="2" indent="-457200">
              <a:lnSpc>
                <a:spcPct val="150000"/>
              </a:lnSpc>
              <a:buSzPct val="90000"/>
              <a:buFont typeface="+mj-lt"/>
              <a:buAutoNum type="arabicPeriod"/>
            </a:pPr>
            <a:r>
              <a:rPr lang="en-US" sz="2200" dirty="0"/>
              <a:t>A long time (e.g., a quarter) after the last validation</a:t>
            </a:r>
          </a:p>
          <a:p>
            <a:pPr marL="690563" lvl="2" indent="-457200">
              <a:lnSpc>
                <a:spcPct val="150000"/>
              </a:lnSpc>
              <a:buSzPct val="90000"/>
              <a:buFont typeface="+mj-lt"/>
              <a:buAutoNum type="arabicPeriod"/>
            </a:pPr>
            <a:r>
              <a:rPr lang="en-US" sz="2200" dirty="0"/>
              <a:t>After you observe a loss in forecasting accuracy</a:t>
            </a:r>
          </a:p>
          <a:p>
            <a:pPr marL="0" lvl="1" indent="0">
              <a:lnSpc>
                <a:spcPct val="150000"/>
              </a:lnSpc>
              <a:buNone/>
            </a:pPr>
            <a:endParaRPr lang="en-US" sz="2400" dirty="0"/>
          </a:p>
          <a:p>
            <a:pPr marL="0" lvl="1" indent="0">
              <a:buNone/>
            </a:pPr>
            <a:endParaRPr lang="en-US" dirty="0"/>
          </a:p>
        </p:txBody>
      </p:sp>
    </p:spTree>
    <p:extLst>
      <p:ext uri="{BB962C8B-B14F-4D97-AF65-F5344CB8AC3E}">
        <p14:creationId xmlns:p14="http://schemas.microsoft.com/office/powerpoint/2010/main" val="138516735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D6B610CC-5770-8D46-ADFA-381F389F5A99}"/>
              </a:ext>
            </a:extLst>
          </p:cNvPr>
          <p:cNvSpPr>
            <a:spLocks noGrp="1"/>
          </p:cNvSpPr>
          <p:nvPr>
            <p:ph sz="quarter" idx="4294967295"/>
          </p:nvPr>
        </p:nvSpPr>
        <p:spPr>
          <a:xfrm>
            <a:off x="1235964" y="241540"/>
            <a:ext cx="10320730" cy="5928499"/>
          </a:xfrm>
        </p:spPr>
        <p:txBody>
          <a:bodyPr anchor="ctr">
            <a:normAutofit/>
          </a:bodyPr>
          <a:lstStyle/>
          <a:p>
            <a:pPr algn="ctr"/>
            <a:r>
              <a:rPr lang="en-US" sz="4400">
                <a:solidFill>
                  <a:schemeClr val="bg1"/>
                </a:solidFill>
                <a:latin typeface="Arial Black" panose="020B0A04020102020204" pitchFamily="34" charset="0"/>
              </a:rPr>
              <a:t>Appendix Slides</a:t>
            </a:r>
            <a:endParaRPr lang="en-US" sz="44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114346734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dirty="0"/>
              <a:t>Baseline and Advanced Models</a:t>
            </a:r>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32619" y="1086641"/>
            <a:ext cx="5161936" cy="5019191"/>
          </a:xfrm>
        </p:spPr>
        <p:txBody>
          <a:bodyPr>
            <a:normAutofit/>
          </a:bodyPr>
          <a:lstStyle/>
          <a:p>
            <a:pPr lvl="1">
              <a:lnSpc>
                <a:spcPct val="150000"/>
              </a:lnSpc>
            </a:pPr>
            <a:r>
              <a:rPr lang="en-US" sz="2200" b="1" dirty="0"/>
              <a:t>Baseline models include:</a:t>
            </a:r>
          </a:p>
          <a:p>
            <a:pPr lvl="2">
              <a:lnSpc>
                <a:spcPct val="150000"/>
              </a:lnSpc>
            </a:pPr>
            <a:r>
              <a:rPr lang="en-US" sz="2200" dirty="0"/>
              <a:t>The random walk (naïve)</a:t>
            </a:r>
          </a:p>
          <a:p>
            <a:pPr lvl="2">
              <a:lnSpc>
                <a:spcPct val="150000"/>
              </a:lnSpc>
            </a:pPr>
            <a:r>
              <a:rPr lang="en-US" sz="2200" dirty="0"/>
              <a:t>Seasonal random walk (seasonal naïve)</a:t>
            </a:r>
          </a:p>
          <a:p>
            <a:pPr lvl="2">
              <a:lnSpc>
                <a:spcPct val="150000"/>
              </a:lnSpc>
            </a:pPr>
            <a:r>
              <a:rPr lang="en-US" sz="2200" dirty="0"/>
              <a:t>Exponential smoothing (ETS) with model selection</a:t>
            </a:r>
          </a:p>
          <a:p>
            <a:pPr lvl="2">
              <a:lnSpc>
                <a:spcPct val="150000"/>
              </a:lnSpc>
            </a:pPr>
            <a:r>
              <a:rPr lang="en-US" sz="2200" dirty="0"/>
              <a:t>ARIMA with model selection. </a:t>
            </a:r>
          </a:p>
          <a:p>
            <a:pPr marL="0" lvl="1" indent="0">
              <a:lnSpc>
                <a:spcPct val="150000"/>
              </a:lnSpc>
              <a:buNone/>
            </a:pPr>
            <a:endParaRPr lang="en-US" sz="2400" dirty="0"/>
          </a:p>
          <a:p>
            <a:pPr marL="0" lvl="1" indent="0">
              <a:buNone/>
            </a:pPr>
            <a:endParaRPr lang="en-US" dirty="0"/>
          </a:p>
        </p:txBody>
      </p:sp>
      <p:sp>
        <p:nvSpPr>
          <p:cNvPr id="7" name="Text Placeholder 4">
            <a:extLst>
              <a:ext uri="{FF2B5EF4-FFF2-40B4-BE49-F238E27FC236}">
                <a16:creationId xmlns:a16="http://schemas.microsoft.com/office/drawing/2014/main" id="{321698E0-B116-4D5C-9300-B1540F57BB8C}"/>
              </a:ext>
            </a:extLst>
          </p:cNvPr>
          <p:cNvSpPr txBox="1">
            <a:spLocks/>
          </p:cNvSpPr>
          <p:nvPr/>
        </p:nvSpPr>
        <p:spPr>
          <a:xfrm>
            <a:off x="6513870" y="1086817"/>
            <a:ext cx="5161936" cy="5019191"/>
          </a:xfrm>
          <a:prstGeom prst="rect">
            <a:avLst/>
          </a:prstGeom>
        </p:spPr>
        <p:txBody>
          <a:bodyPr vert="horz" lIns="0" tIns="137160" rIns="0" bIns="0" rtlCol="0">
            <a:normAutofit/>
          </a:bodyPr>
          <a:lstStyle>
            <a:lvl1pPr marL="0" indent="0" algn="l" defTabSz="914314" rtl="0" eaLnBrk="1" latinLnBrk="0" hangingPunct="1">
              <a:spcBef>
                <a:spcPts val="2400"/>
              </a:spcBef>
              <a:buClr>
                <a:schemeClr val="accent1"/>
              </a:buClr>
              <a:buSzPct val="110000"/>
              <a:buFont typeface="Wingdings" charset="2"/>
              <a:buNone/>
              <a:tabLst/>
              <a:defRPr sz="2000" kern="1200">
                <a:solidFill>
                  <a:schemeClr val="tx1"/>
                </a:solidFill>
                <a:latin typeface="+mn-lt"/>
                <a:ea typeface="+mn-ea"/>
                <a:cs typeface="+mn-cs"/>
              </a:defRPr>
            </a:lvl1pPr>
            <a:lvl2pPr marL="233363" indent="-233363" algn="l" defTabSz="914314" rtl="0" eaLnBrk="1" latinLnBrk="0" hangingPunct="1">
              <a:spcBef>
                <a:spcPts val="600"/>
              </a:spcBef>
              <a:buClr>
                <a:srgbClr val="004C97"/>
              </a:buClr>
              <a:buSzPct val="130000"/>
              <a:buFont typeface="Wingdings" pitchFamily="2" charset="2"/>
              <a:buChar char="§"/>
              <a:tabLst/>
              <a:defRPr sz="2000" kern="1200">
                <a:solidFill>
                  <a:schemeClr val="tx1"/>
                </a:solidFill>
                <a:latin typeface="+mn-lt"/>
                <a:ea typeface="+mn-ea"/>
                <a:cs typeface="+mn-cs"/>
              </a:defRPr>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2000" kern="1200">
                <a:solidFill>
                  <a:schemeClr val="tx1"/>
                </a:solidFill>
                <a:latin typeface="+mn-lt"/>
                <a:ea typeface="+mn-ea"/>
                <a:cs typeface="+mn-cs"/>
              </a:defRPr>
            </a:lvl3pPr>
            <a:lvl4pPr marL="692150" indent="-233363" algn="l" defTabSz="914314" rtl="0" eaLnBrk="1" latinLnBrk="0" hangingPunct="1">
              <a:spcBef>
                <a:spcPts val="600"/>
              </a:spcBef>
              <a:buClr>
                <a:srgbClr val="004C97"/>
              </a:buClr>
              <a:buSzPct val="85000"/>
              <a:buFont typeface="LucidaGrande" charset="0"/>
              <a:buChar char="◆"/>
              <a:tabLst/>
              <a:defRPr sz="2000" kern="1200">
                <a:solidFill>
                  <a:schemeClr val="tx1"/>
                </a:solidFill>
                <a:latin typeface="+mn-lt"/>
                <a:ea typeface="+mn-ea"/>
                <a:cs typeface="+mn-cs"/>
              </a:defRPr>
            </a:lvl4pPr>
            <a:lvl5pPr marL="917575" indent="-225425" algn="l" defTabSz="914314" rtl="0" eaLnBrk="1" latinLnBrk="0" hangingPunct="1">
              <a:spcBef>
                <a:spcPts val="600"/>
              </a:spcBef>
              <a:buClr>
                <a:schemeClr val="bg1">
                  <a:lumMod val="50000"/>
                </a:schemeClr>
              </a:buClr>
              <a:buSzPct val="105000"/>
              <a:buFont typeface=".HelveticaNeueDeskInterface-Regular"/>
              <a:buChar char="●"/>
              <a:tabLst/>
              <a:defRPr sz="2000" kern="1200">
                <a:solidFill>
                  <a:schemeClr val="tx1"/>
                </a:solidFill>
                <a:latin typeface="+mn-lt"/>
                <a:ea typeface="+mn-ea"/>
                <a:cs typeface="+mn-cs"/>
              </a:defRPr>
            </a:lvl5pPr>
            <a:lvl6pPr marL="2514364"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22"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79"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35"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en-US" sz="2200" b="1" dirty="0"/>
              <a:t>Advanced models expand:</a:t>
            </a:r>
          </a:p>
          <a:p>
            <a:pPr lvl="2">
              <a:lnSpc>
                <a:spcPct val="150000"/>
              </a:lnSpc>
            </a:pPr>
            <a:r>
              <a:rPr lang="en-US" sz="2200" dirty="0"/>
              <a:t> ETS and ARIMA to model the multiple periodicities that are present in the data</a:t>
            </a:r>
          </a:p>
          <a:p>
            <a:pPr lvl="2">
              <a:lnSpc>
                <a:spcPct val="150000"/>
              </a:lnSpc>
            </a:pPr>
            <a:r>
              <a:rPr lang="en-US" sz="2200"/>
              <a:t>Treatment of structural breaks</a:t>
            </a:r>
            <a:endParaRPr lang="en-US" sz="2400" dirty="0"/>
          </a:p>
          <a:p>
            <a:pPr marL="0" lvl="1" indent="0">
              <a:buFont typeface="Wingdings" pitchFamily="2" charset="2"/>
              <a:buNone/>
            </a:pPr>
            <a:endParaRPr lang="en-US" dirty="0"/>
          </a:p>
        </p:txBody>
      </p:sp>
    </p:spTree>
    <p:extLst>
      <p:ext uri="{BB962C8B-B14F-4D97-AF65-F5344CB8AC3E}">
        <p14:creationId xmlns:p14="http://schemas.microsoft.com/office/powerpoint/2010/main" val="362788722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The Team</a:t>
            </a:r>
            <a:endParaRPr lang="en-US" dirty="0"/>
          </a:p>
        </p:txBody>
      </p:sp>
      <p:sp>
        <p:nvSpPr>
          <p:cNvPr id="5" name="Text Placeholder 4">
            <a:extLst>
              <a:ext uri="{FF2B5EF4-FFF2-40B4-BE49-F238E27FC236}">
                <a16:creationId xmlns:a16="http://schemas.microsoft.com/office/drawing/2014/main" id="{94E0FAFB-C80B-46E0-8078-A362DD6F247A}"/>
              </a:ext>
            </a:extLst>
          </p:cNvPr>
          <p:cNvSpPr>
            <a:spLocks noGrp="1"/>
          </p:cNvSpPr>
          <p:nvPr>
            <p:ph type="body" sz="quarter" idx="10"/>
          </p:nvPr>
        </p:nvSpPr>
        <p:spPr>
          <a:xfrm>
            <a:off x="452283" y="702585"/>
            <a:ext cx="11122072" cy="5602353"/>
          </a:xfrm>
        </p:spPr>
        <p:txBody>
          <a:bodyPr>
            <a:normAutofit fontScale="92500"/>
          </a:bodyPr>
          <a:lstStyle/>
          <a:p>
            <a:pPr lvl="1"/>
            <a:endParaRPr lang="en-US"/>
          </a:p>
          <a:p>
            <a:pPr lvl="1"/>
            <a:r>
              <a:rPr lang="en-US"/>
              <a:t>Project Leader: Romain Lafarguette, Ph.D. (IMF-MCM, Eng/Fra/Chn)</a:t>
            </a:r>
          </a:p>
          <a:p>
            <a:pPr lvl="1"/>
            <a:endParaRPr lang="en-US"/>
          </a:p>
          <a:p>
            <a:pPr lvl="1"/>
            <a:r>
              <a:rPr lang="en-US"/>
              <a:t>ITD experts</a:t>
            </a:r>
          </a:p>
          <a:p>
            <a:pPr lvl="2"/>
            <a:r>
              <a:rPr lang="en-US"/>
              <a:t>Kei Moriya, Ph.D. (IMF-ITD, Eng)</a:t>
            </a:r>
          </a:p>
          <a:p>
            <a:pPr lvl="2"/>
            <a:r>
              <a:rPr lang="en-US"/>
              <a:t>Adeleke Adeyemi, Ph.D. (IMF-ITD, Eng)</a:t>
            </a:r>
          </a:p>
          <a:p>
            <a:pPr lvl="1"/>
            <a:endParaRPr lang="en-US"/>
          </a:p>
          <a:p>
            <a:pPr lvl="1"/>
            <a:r>
              <a:rPr lang="en-US"/>
              <a:t>External Experts</a:t>
            </a:r>
          </a:p>
          <a:p>
            <a:pPr lvl="2"/>
            <a:r>
              <a:rPr lang="en-US"/>
              <a:t>Prof. Anastasios Panagiotelis, Ph.D. (Univ. Sydney, Eng)</a:t>
            </a:r>
          </a:p>
          <a:p>
            <a:pPr lvl="2"/>
            <a:r>
              <a:rPr lang="en-US"/>
              <a:t>Prof. Nikolaos Kourentzes, Ph.D (Univ. Skovde, Eng)</a:t>
            </a:r>
          </a:p>
          <a:p>
            <a:pPr lvl="2"/>
            <a:r>
              <a:rPr lang="en-US"/>
              <a:t>Alain Quartier-La-Tente, Ph.D. (INSEE France, Eng/Fra/Esp)	</a:t>
            </a:r>
          </a:p>
          <a:p>
            <a:pPr lvl="2"/>
            <a:r>
              <a:rPr lang="en-US"/>
              <a:t>… and more to come !</a:t>
            </a:r>
          </a:p>
          <a:p>
            <a:pPr lvl="2"/>
            <a:endParaRPr lang="en-US"/>
          </a:p>
          <a:p>
            <a:pPr lvl="1"/>
            <a:r>
              <a:rPr lang="en-US" sz="2000"/>
              <a:t>We also deliver general training in forecasting and programming during MCM TA</a:t>
            </a:r>
          </a:p>
          <a:p>
            <a:pPr lvl="1"/>
            <a:endParaRPr lang="en-US"/>
          </a:p>
          <a:p>
            <a:pPr marL="0" lvl="1" indent="0">
              <a:buNone/>
            </a:pPr>
            <a:endParaRPr lang="en-US"/>
          </a:p>
          <a:p>
            <a:pPr marL="0" lvl="1" indent="0">
              <a:buNone/>
            </a:pPr>
            <a:endParaRPr lang="en-US"/>
          </a:p>
          <a:p>
            <a:pPr marL="0" lvl="1" indent="0">
              <a:buNone/>
            </a:pPr>
            <a:endParaRPr lang="en-US"/>
          </a:p>
          <a:p>
            <a:pPr marL="233363" lvl="2" indent="0">
              <a:buNone/>
            </a:pPr>
            <a:endParaRPr lang="en-US"/>
          </a:p>
          <a:p>
            <a:pPr marL="0" lvl="1" indent="0">
              <a:buNone/>
            </a:pPr>
            <a:endParaRPr lang="en-US" dirty="0"/>
          </a:p>
        </p:txBody>
      </p:sp>
    </p:spTree>
    <p:extLst>
      <p:ext uri="{BB962C8B-B14F-4D97-AF65-F5344CB8AC3E}">
        <p14:creationId xmlns:p14="http://schemas.microsoft.com/office/powerpoint/2010/main" val="385874302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44C4C-F179-4602-97E0-F6D9932E3319}"/>
              </a:ext>
            </a:extLst>
          </p:cNvPr>
          <p:cNvSpPr>
            <a:spLocks noGrp="1"/>
          </p:cNvSpPr>
          <p:nvPr>
            <p:ph type="title"/>
          </p:nvPr>
        </p:nvSpPr>
        <p:spPr/>
        <p:txBody>
          <a:bodyPr/>
          <a:lstStyle/>
          <a:p>
            <a:r>
              <a:rPr lang="en-AU"/>
              <a:t>ARIMA Model</a:t>
            </a:r>
            <a:endParaRPr lang="en-AU"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7446007-686E-471A-AE41-8562073E6379}"/>
                  </a:ext>
                </a:extLst>
              </p:cNvPr>
              <p:cNvSpPr>
                <a:spLocks noGrp="1"/>
              </p:cNvSpPr>
              <p:nvPr>
                <p:ph type="body" sz="quarter" idx="10"/>
              </p:nvPr>
            </p:nvSpPr>
            <p:spPr/>
            <p:txBody>
              <a:bodyPr>
                <a:normAutofit/>
              </a:bodyPr>
              <a:lstStyle/>
              <a:p>
                <a:r>
                  <a:rPr lang="en-AU" sz="2200" dirty="0"/>
                  <a:t>ARIMA models have the form:</a:t>
                </a:r>
              </a:p>
              <a:p>
                <a:endParaRPr lang="en-AU" sz="2200" dirty="0"/>
              </a:p>
              <a:p>
                <a:pPr/>
                <a14:m>
                  <m:oMathPara xmlns:m="http://schemas.openxmlformats.org/officeDocument/2006/math">
                    <m:oMathParaPr>
                      <m:jc m:val="centerGroup"/>
                    </m:oMathParaPr>
                    <m:oMath xmlns:m="http://schemas.openxmlformats.org/officeDocument/2006/math">
                      <m:d>
                        <m:dPr>
                          <m:ctrlPr>
                            <a:rPr lang="en-AU" sz="2200" b="0" i="1" smtClean="0">
                              <a:latin typeface="Cambria Math" panose="02040503050406030204" pitchFamily="18" charset="0"/>
                            </a:rPr>
                          </m:ctrlPr>
                        </m:dPr>
                        <m:e>
                          <m:r>
                            <a:rPr lang="en-AU" sz="2200" b="0" i="1" smtClean="0">
                              <a:latin typeface="Cambria Math" panose="02040503050406030204" pitchFamily="18" charset="0"/>
                            </a:rPr>
                            <m:t>1−</m:t>
                          </m:r>
                          <m:r>
                            <a:rPr lang="en-AU" sz="2200" b="0" i="1" smtClean="0">
                              <a:latin typeface="Cambria Math" panose="02040503050406030204" pitchFamily="18" charset="0"/>
                            </a:rPr>
                            <m:t>𝜙</m:t>
                          </m:r>
                          <m:d>
                            <m:dPr>
                              <m:ctrlPr>
                                <a:rPr lang="en-AU" sz="2200" b="0" i="1" smtClean="0">
                                  <a:latin typeface="Cambria Math" panose="02040503050406030204" pitchFamily="18" charset="0"/>
                                </a:rPr>
                              </m:ctrlPr>
                            </m:dPr>
                            <m:e>
                              <m:r>
                                <a:rPr lang="en-AU" sz="2200" b="0" i="1" smtClean="0">
                                  <a:latin typeface="Cambria Math" panose="02040503050406030204" pitchFamily="18" charset="0"/>
                                </a:rPr>
                                <m:t>𝐿</m:t>
                              </m:r>
                            </m:e>
                          </m:d>
                        </m:e>
                      </m:d>
                      <m:sSup>
                        <m:sSupPr>
                          <m:ctrlPr>
                            <a:rPr lang="en-AU" sz="2200" b="0" i="1" smtClean="0">
                              <a:latin typeface="Cambria Math" panose="02040503050406030204" pitchFamily="18" charset="0"/>
                            </a:rPr>
                          </m:ctrlPr>
                        </m:sSupPr>
                        <m:e>
                          <m:d>
                            <m:dPr>
                              <m:ctrlPr>
                                <a:rPr lang="en-AU" sz="2200" b="0" i="1" smtClean="0">
                                  <a:latin typeface="Cambria Math" panose="02040503050406030204" pitchFamily="18" charset="0"/>
                                </a:rPr>
                              </m:ctrlPr>
                            </m:dPr>
                            <m:e>
                              <m:r>
                                <a:rPr lang="en-AU" sz="2200" b="0" i="1" smtClean="0">
                                  <a:latin typeface="Cambria Math" panose="02040503050406030204" pitchFamily="18" charset="0"/>
                                </a:rPr>
                                <m:t>1−</m:t>
                              </m:r>
                              <m:r>
                                <a:rPr lang="en-AU" sz="2200" b="0" i="1" smtClean="0">
                                  <a:latin typeface="Cambria Math" panose="02040503050406030204" pitchFamily="18" charset="0"/>
                                </a:rPr>
                                <m:t>𝐿</m:t>
                              </m:r>
                            </m:e>
                          </m:d>
                        </m:e>
                        <m:sup>
                          <m:r>
                            <a:rPr lang="en-AU" sz="2200" b="0" i="1" smtClean="0">
                              <a:latin typeface="Cambria Math" panose="02040503050406030204" pitchFamily="18" charset="0"/>
                            </a:rPr>
                            <m:t>𝑑</m:t>
                          </m:r>
                        </m:sup>
                      </m:sSup>
                      <m:sSub>
                        <m:sSubPr>
                          <m:ctrlPr>
                            <a:rPr lang="en-AU" sz="2200" b="0" i="1" smtClean="0">
                              <a:latin typeface="Cambria Math" panose="02040503050406030204" pitchFamily="18" charset="0"/>
                            </a:rPr>
                          </m:ctrlPr>
                        </m:sSubPr>
                        <m:e>
                          <m:r>
                            <a:rPr lang="en-AU" sz="2200" b="0" i="1" smtClean="0">
                              <a:latin typeface="Cambria Math" panose="02040503050406030204" pitchFamily="18" charset="0"/>
                            </a:rPr>
                            <m:t>𝑦</m:t>
                          </m:r>
                        </m:e>
                        <m:sub>
                          <m:r>
                            <a:rPr lang="en-AU" sz="2200" b="0" i="1" smtClean="0">
                              <a:latin typeface="Cambria Math" panose="02040503050406030204" pitchFamily="18" charset="0"/>
                            </a:rPr>
                            <m:t>𝑡</m:t>
                          </m:r>
                        </m:sub>
                      </m:sSub>
                      <m:r>
                        <a:rPr lang="en-AU" sz="2200" b="0" i="1" smtClean="0">
                          <a:latin typeface="Cambria Math" panose="02040503050406030204" pitchFamily="18" charset="0"/>
                        </a:rPr>
                        <m:t>=</m:t>
                      </m:r>
                      <m:d>
                        <m:dPr>
                          <m:ctrlPr>
                            <a:rPr lang="en-AU" sz="2200" b="0" i="1" smtClean="0">
                              <a:latin typeface="Cambria Math" panose="02040503050406030204" pitchFamily="18" charset="0"/>
                            </a:rPr>
                          </m:ctrlPr>
                        </m:dPr>
                        <m:e>
                          <m:r>
                            <a:rPr lang="en-AU" sz="2200" b="0" i="1" smtClean="0">
                              <a:latin typeface="Cambria Math" panose="02040503050406030204" pitchFamily="18" charset="0"/>
                            </a:rPr>
                            <m:t>1+</m:t>
                          </m:r>
                          <m:r>
                            <a:rPr lang="en-AU" sz="2200" b="0" i="1" smtClean="0">
                              <a:latin typeface="Cambria Math" panose="02040503050406030204" pitchFamily="18" charset="0"/>
                            </a:rPr>
                            <m:t>𝜃</m:t>
                          </m:r>
                          <m:d>
                            <m:dPr>
                              <m:ctrlPr>
                                <a:rPr lang="en-AU" sz="2200" b="0" i="1" smtClean="0">
                                  <a:latin typeface="Cambria Math" panose="02040503050406030204" pitchFamily="18" charset="0"/>
                                </a:rPr>
                              </m:ctrlPr>
                            </m:dPr>
                            <m:e>
                              <m:r>
                                <a:rPr lang="en-AU" sz="2200" b="0" i="1" smtClean="0">
                                  <a:latin typeface="Cambria Math" panose="02040503050406030204" pitchFamily="18" charset="0"/>
                                </a:rPr>
                                <m:t>𝐿</m:t>
                              </m:r>
                            </m:e>
                          </m:d>
                        </m:e>
                      </m:d>
                      <m:sSub>
                        <m:sSubPr>
                          <m:ctrlPr>
                            <a:rPr lang="en-AU" sz="2200" b="0" i="1" smtClean="0">
                              <a:latin typeface="Cambria Math" panose="02040503050406030204" pitchFamily="18" charset="0"/>
                            </a:rPr>
                          </m:ctrlPr>
                        </m:sSubPr>
                        <m:e>
                          <m:r>
                            <a:rPr lang="en-AU" sz="2200" b="0" i="1" smtClean="0">
                              <a:latin typeface="Cambria Math" panose="02040503050406030204" pitchFamily="18" charset="0"/>
                            </a:rPr>
                            <m:t>𝜖</m:t>
                          </m:r>
                        </m:e>
                        <m:sub>
                          <m:r>
                            <a:rPr lang="en-AU" sz="2200" b="0" i="1" smtClean="0">
                              <a:latin typeface="Cambria Math" panose="02040503050406030204" pitchFamily="18" charset="0"/>
                            </a:rPr>
                            <m:t>𝑡</m:t>
                          </m:r>
                        </m:sub>
                      </m:sSub>
                    </m:oMath>
                  </m:oMathPara>
                </a14:m>
                <a:endParaRPr lang="en-AU" sz="2200" dirty="0"/>
              </a:p>
              <a:p>
                <a:pPr lvl="1">
                  <a:lnSpc>
                    <a:spcPct val="150000"/>
                  </a:lnSpc>
                </a:pPr>
                <a14:m>
                  <m:oMath xmlns:m="http://schemas.openxmlformats.org/officeDocument/2006/math">
                    <m:sSub>
                      <m:sSubPr>
                        <m:ctrlPr>
                          <a:rPr lang="en-AU" sz="2200" i="1">
                            <a:latin typeface="Cambria Math" panose="02040503050406030204" pitchFamily="18" charset="0"/>
                          </a:rPr>
                        </m:ctrlPr>
                      </m:sSubPr>
                      <m:e>
                        <m:r>
                          <a:rPr lang="en-AU" sz="2200">
                            <a:latin typeface="Cambria Math" panose="02040503050406030204" pitchFamily="18" charset="0"/>
                          </a:rPr>
                          <m:t>𝑦</m:t>
                        </m:r>
                      </m:e>
                      <m:sub>
                        <m:r>
                          <a:rPr lang="en-AU" sz="2200">
                            <a:latin typeface="Cambria Math" panose="02040503050406030204" pitchFamily="18" charset="0"/>
                          </a:rPr>
                          <m:t>𝑡</m:t>
                        </m:r>
                      </m:sub>
                    </m:sSub>
                  </m:oMath>
                </a14:m>
                <a:r>
                  <a:rPr lang="en-AU" sz="2200" dirty="0"/>
                  <a:t> is the series to be forecast</a:t>
                </a:r>
              </a:p>
              <a:p>
                <a:pPr lvl="1">
                  <a:lnSpc>
                    <a:spcPct val="150000"/>
                  </a:lnSpc>
                </a:pPr>
                <a14:m>
                  <m:oMath xmlns:m="http://schemas.openxmlformats.org/officeDocument/2006/math">
                    <m:r>
                      <a:rPr lang="en-AU" sz="2200" b="0" i="1" smtClean="0">
                        <a:latin typeface="Cambria Math" panose="02040503050406030204" pitchFamily="18" charset="0"/>
                      </a:rPr>
                      <m:t>𝐿</m:t>
                    </m:r>
                  </m:oMath>
                </a14:m>
                <a:r>
                  <a:rPr lang="en-US" sz="2200" dirty="0"/>
                  <a:t> is the backshift operator</a:t>
                </a:r>
              </a:p>
              <a:p>
                <a:pPr lvl="1">
                  <a:lnSpc>
                    <a:spcPct val="150000"/>
                  </a:lnSpc>
                </a:pPr>
                <a14:m>
                  <m:oMath xmlns:m="http://schemas.openxmlformats.org/officeDocument/2006/math">
                    <m:r>
                      <a:rPr lang="en-AU" sz="2200" b="0" i="1" smtClean="0">
                        <a:latin typeface="Cambria Math" panose="02040503050406030204" pitchFamily="18" charset="0"/>
                      </a:rPr>
                      <m:t>𝜙</m:t>
                    </m:r>
                    <m:d>
                      <m:dPr>
                        <m:ctrlPr>
                          <a:rPr lang="en-AU" sz="2200" b="0" i="1" smtClean="0">
                            <a:latin typeface="Cambria Math" panose="02040503050406030204" pitchFamily="18" charset="0"/>
                          </a:rPr>
                        </m:ctrlPr>
                      </m:dPr>
                      <m:e>
                        <m:r>
                          <a:rPr lang="en-AU" sz="2200" b="0" i="1" smtClean="0">
                            <a:latin typeface="Cambria Math" panose="02040503050406030204" pitchFamily="18" charset="0"/>
                          </a:rPr>
                          <m:t>𝐿</m:t>
                        </m:r>
                      </m:e>
                    </m:d>
                    <m:r>
                      <a:rPr lang="en-AU" sz="2200" b="0" i="1" smtClean="0">
                        <a:latin typeface="Cambria Math" panose="02040503050406030204" pitchFamily="18" charset="0"/>
                      </a:rPr>
                      <m:t> </m:t>
                    </m:r>
                  </m:oMath>
                </a14:m>
                <a:r>
                  <a:rPr lang="en-US" sz="2200" dirty="0"/>
                  <a:t>and </a:t>
                </a:r>
                <a14:m>
                  <m:oMath xmlns:m="http://schemas.openxmlformats.org/officeDocument/2006/math">
                    <m:r>
                      <a:rPr lang="en-AU" sz="2200" i="1">
                        <a:latin typeface="Cambria Math" panose="02040503050406030204" pitchFamily="18" charset="0"/>
                      </a:rPr>
                      <m:t>𝜃</m:t>
                    </m:r>
                    <m:d>
                      <m:dPr>
                        <m:ctrlPr>
                          <a:rPr lang="en-AU" sz="2200" i="1">
                            <a:latin typeface="Cambria Math" panose="02040503050406030204" pitchFamily="18" charset="0"/>
                          </a:rPr>
                        </m:ctrlPr>
                      </m:dPr>
                      <m:e>
                        <m:r>
                          <a:rPr lang="en-AU" sz="2200" i="1">
                            <a:latin typeface="Cambria Math" panose="02040503050406030204" pitchFamily="18" charset="0"/>
                          </a:rPr>
                          <m:t>𝐿</m:t>
                        </m:r>
                      </m:e>
                    </m:d>
                    <m:r>
                      <a:rPr lang="en-AU" sz="2200" i="1">
                        <a:latin typeface="Cambria Math" panose="02040503050406030204" pitchFamily="18" charset="0"/>
                      </a:rPr>
                      <m:t> </m:t>
                    </m:r>
                  </m:oMath>
                </a14:m>
                <a:r>
                  <a:rPr lang="en-US" sz="2200" dirty="0"/>
                  <a:t>are lag polynomials or order p and q respectively</a:t>
                </a:r>
              </a:p>
              <a:p>
                <a:pPr lvl="1">
                  <a:lnSpc>
                    <a:spcPct val="150000"/>
                  </a:lnSpc>
                </a:pPr>
                <a14:m>
                  <m:oMath xmlns:m="http://schemas.openxmlformats.org/officeDocument/2006/math">
                    <m:r>
                      <a:rPr lang="en-AU" sz="2200" b="0" i="1" smtClean="0">
                        <a:latin typeface="Cambria Math" panose="02040503050406030204" pitchFamily="18" charset="0"/>
                      </a:rPr>
                      <m:t>𝑑</m:t>
                    </m:r>
                  </m:oMath>
                </a14:m>
                <a:r>
                  <a:rPr lang="en-US" sz="2200" dirty="0"/>
                  <a:t> is the degree of differencing (for non-stationary data)</a:t>
                </a:r>
              </a:p>
              <a:p>
                <a:pPr lvl="1">
                  <a:lnSpc>
                    <a:spcPct val="150000"/>
                  </a:lnSpc>
                </a:pPr>
                <a14:m>
                  <m:oMath xmlns:m="http://schemas.openxmlformats.org/officeDocument/2006/math">
                    <m:sSub>
                      <m:sSubPr>
                        <m:ctrlPr>
                          <a:rPr lang="en-AU" sz="2200" b="0" i="1" smtClean="0">
                            <a:latin typeface="Cambria Math" panose="02040503050406030204" pitchFamily="18" charset="0"/>
                          </a:rPr>
                        </m:ctrlPr>
                      </m:sSubPr>
                      <m:e>
                        <m:r>
                          <a:rPr lang="en-AU" sz="2200" b="0" i="1" smtClean="0">
                            <a:latin typeface="Cambria Math" panose="02040503050406030204" pitchFamily="18" charset="0"/>
                          </a:rPr>
                          <m:t>𝜖</m:t>
                        </m:r>
                      </m:e>
                      <m:sub>
                        <m:r>
                          <a:rPr lang="en-AU" sz="2200" b="0" i="1" smtClean="0">
                            <a:latin typeface="Cambria Math" panose="02040503050406030204" pitchFamily="18" charset="0"/>
                          </a:rPr>
                          <m:t>𝑡</m:t>
                        </m:r>
                      </m:sub>
                    </m:sSub>
                  </m:oMath>
                </a14:m>
                <a:r>
                  <a:rPr lang="en-US" sz="2200" dirty="0"/>
                  <a:t> is an error term</a:t>
                </a:r>
              </a:p>
              <a:p>
                <a:endParaRPr lang="en-AU" dirty="0"/>
              </a:p>
              <a:p>
                <a:endParaRPr lang="en-AU" dirty="0"/>
              </a:p>
            </p:txBody>
          </p:sp>
        </mc:Choice>
        <mc:Fallback xmlns="">
          <p:sp>
            <p:nvSpPr>
              <p:cNvPr id="3" name="Text Placeholder 2">
                <a:extLst>
                  <a:ext uri="{FF2B5EF4-FFF2-40B4-BE49-F238E27FC236}">
                    <a16:creationId xmlns:a16="http://schemas.microsoft.com/office/drawing/2014/main" id="{17446007-686E-471A-AE41-8562073E6379}"/>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2133"/>
                </a:stretch>
              </a:blipFill>
            </p:spPr>
            <p:txBody>
              <a:bodyPr/>
              <a:lstStyle/>
              <a:p>
                <a:r>
                  <a:rPr lang="en-US">
                    <a:noFill/>
                  </a:rPr>
                  <a:t> </a:t>
                </a:r>
              </a:p>
            </p:txBody>
          </p:sp>
        </mc:Fallback>
      </mc:AlternateContent>
    </p:spTree>
    <p:extLst>
      <p:ext uri="{BB962C8B-B14F-4D97-AF65-F5344CB8AC3E}">
        <p14:creationId xmlns:p14="http://schemas.microsoft.com/office/powerpoint/2010/main" val="194605256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08DB2-225D-41D8-A94C-D599894E7454}"/>
              </a:ext>
            </a:extLst>
          </p:cNvPr>
          <p:cNvSpPr>
            <a:spLocks noGrp="1"/>
          </p:cNvSpPr>
          <p:nvPr>
            <p:ph type="title"/>
          </p:nvPr>
        </p:nvSpPr>
        <p:spPr/>
        <p:txBody>
          <a:bodyPr/>
          <a:lstStyle/>
          <a:p>
            <a:r>
              <a:rPr lang="en-AU"/>
              <a:t>ETS Model</a:t>
            </a:r>
            <a:endParaRPr lang="en-AU"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C3598AA-EFA0-485A-8423-4F765F444839}"/>
                  </a:ext>
                </a:extLst>
              </p:cNvPr>
              <p:cNvSpPr>
                <a:spLocks noGrp="1"/>
              </p:cNvSpPr>
              <p:nvPr>
                <p:ph type="body" sz="quarter" idx="10"/>
              </p:nvPr>
            </p:nvSpPr>
            <p:spPr/>
            <p:txBody>
              <a:bodyPr>
                <a:noAutofit/>
              </a:bodyPr>
              <a:lstStyle/>
              <a:p>
                <a:r>
                  <a:rPr lang="en-AU" sz="2200" dirty="0"/>
                  <a:t>Simple </a:t>
                </a:r>
                <a:r>
                  <a:rPr lang="en-AU" sz="2200"/>
                  <a:t>exponential smoothing is a weighted average of past observations, with weights decreasing exponentially:</a:t>
                </a:r>
                <a:endParaRPr lang="en-AU" sz="2200" dirty="0"/>
              </a:p>
              <a:p>
                <a:endParaRPr lang="en-AU" sz="2200" dirty="0"/>
              </a:p>
              <a:p>
                <a:pPr/>
                <a14:m>
                  <m:oMathPara xmlns:m="http://schemas.openxmlformats.org/officeDocument/2006/math">
                    <m:oMathParaPr>
                      <m:jc m:val="centerGroup"/>
                    </m:oMathParaPr>
                    <m:oMath xmlns:m="http://schemas.openxmlformats.org/officeDocument/2006/math">
                      <m:sSub>
                        <m:sSubPr>
                          <m:ctrlPr>
                            <a:rPr lang="en-AU" sz="2200" b="0" i="1" dirty="0" smtClean="0">
                              <a:latin typeface="Cambria Math" panose="02040503050406030204" pitchFamily="18" charset="0"/>
                            </a:rPr>
                          </m:ctrlPr>
                        </m:sSubPr>
                        <m:e>
                          <m:acc>
                            <m:accPr>
                              <m:chr m:val="̂"/>
                              <m:ctrlPr>
                                <a:rPr lang="en-AU" sz="2200" b="0" i="1" smtClean="0">
                                  <a:latin typeface="Cambria Math" panose="02040503050406030204" pitchFamily="18" charset="0"/>
                                </a:rPr>
                              </m:ctrlPr>
                            </m:accPr>
                            <m:e>
                              <m:r>
                                <a:rPr lang="en-AU" sz="2200" b="0" i="1" smtClean="0">
                                  <a:latin typeface="Cambria Math" panose="02040503050406030204" pitchFamily="18" charset="0"/>
                                </a:rPr>
                                <m:t>𝑦</m:t>
                              </m:r>
                            </m:e>
                          </m:acc>
                        </m:e>
                        <m:sub>
                          <m:r>
                            <a:rPr lang="en-AU" sz="2200" b="0" i="1" dirty="0" smtClean="0">
                              <a:latin typeface="Cambria Math" panose="02040503050406030204" pitchFamily="18" charset="0"/>
                            </a:rPr>
                            <m:t>𝑡</m:t>
                          </m:r>
                          <m:r>
                            <a:rPr lang="en-AU" sz="2200" b="0" i="1" dirty="0" smtClean="0">
                              <a:latin typeface="Cambria Math" panose="02040503050406030204" pitchFamily="18" charset="0"/>
                            </a:rPr>
                            <m:t>+1</m:t>
                          </m:r>
                        </m:sub>
                      </m:sSub>
                      <m:r>
                        <a:rPr lang="en-AU" sz="2200" b="0" i="1" dirty="0" smtClean="0">
                          <a:latin typeface="Cambria Math" panose="02040503050406030204" pitchFamily="18" charset="0"/>
                        </a:rPr>
                        <m:t>=</m:t>
                      </m:r>
                      <m:r>
                        <a:rPr lang="en-AU" sz="2200" b="0" i="1" dirty="0" smtClean="0">
                          <a:latin typeface="Cambria Math" panose="02040503050406030204" pitchFamily="18" charset="0"/>
                        </a:rPr>
                        <m:t>𝛼</m:t>
                      </m:r>
                      <m:sSub>
                        <m:sSubPr>
                          <m:ctrlPr>
                            <a:rPr lang="en-AU" sz="2200" b="0" i="1" dirty="0" smtClean="0">
                              <a:latin typeface="Cambria Math" panose="02040503050406030204" pitchFamily="18" charset="0"/>
                            </a:rPr>
                          </m:ctrlPr>
                        </m:sSubPr>
                        <m:e>
                          <m:r>
                            <a:rPr lang="en-AU" sz="2200" b="0" i="1" dirty="0" smtClean="0">
                              <a:latin typeface="Cambria Math" panose="02040503050406030204" pitchFamily="18" charset="0"/>
                            </a:rPr>
                            <m:t>𝑦</m:t>
                          </m:r>
                        </m:e>
                        <m:sub>
                          <m:r>
                            <a:rPr lang="en-AU" sz="2200" b="0" i="1" dirty="0" smtClean="0">
                              <a:latin typeface="Cambria Math" panose="02040503050406030204" pitchFamily="18" charset="0"/>
                            </a:rPr>
                            <m:t>𝑡</m:t>
                          </m:r>
                        </m:sub>
                      </m:sSub>
                      <m:r>
                        <a:rPr lang="en-AU" sz="2200" b="0" i="1" dirty="0" smtClean="0">
                          <a:latin typeface="Cambria Math" panose="02040503050406030204" pitchFamily="18" charset="0"/>
                        </a:rPr>
                        <m:t>+</m:t>
                      </m:r>
                      <m:r>
                        <a:rPr lang="en-AU" sz="2200" b="0" i="1" dirty="0" smtClean="0">
                          <a:latin typeface="Cambria Math" panose="02040503050406030204" pitchFamily="18" charset="0"/>
                        </a:rPr>
                        <m:t>𝛼</m:t>
                      </m:r>
                      <m:d>
                        <m:dPr>
                          <m:ctrlPr>
                            <a:rPr lang="en-AU" sz="2200" b="0" i="1" dirty="0" smtClean="0">
                              <a:latin typeface="Cambria Math" panose="02040503050406030204" pitchFamily="18" charset="0"/>
                            </a:rPr>
                          </m:ctrlPr>
                        </m:dPr>
                        <m:e>
                          <m:r>
                            <a:rPr lang="en-AU" sz="2200" b="0" i="1" dirty="0" smtClean="0">
                              <a:latin typeface="Cambria Math" panose="02040503050406030204" pitchFamily="18" charset="0"/>
                            </a:rPr>
                            <m:t>1−</m:t>
                          </m:r>
                          <m:r>
                            <a:rPr lang="en-AU" sz="2200" b="0" i="1" dirty="0" smtClean="0">
                              <a:latin typeface="Cambria Math" panose="02040503050406030204" pitchFamily="18" charset="0"/>
                            </a:rPr>
                            <m:t>𝛼</m:t>
                          </m:r>
                        </m:e>
                      </m:d>
                      <m:sSub>
                        <m:sSubPr>
                          <m:ctrlPr>
                            <a:rPr lang="en-AU" sz="2200" b="0" i="1" dirty="0" smtClean="0">
                              <a:latin typeface="Cambria Math" panose="02040503050406030204" pitchFamily="18" charset="0"/>
                            </a:rPr>
                          </m:ctrlPr>
                        </m:sSubPr>
                        <m:e>
                          <m:r>
                            <a:rPr lang="en-AU" sz="2200" b="0" i="1" dirty="0" smtClean="0">
                              <a:latin typeface="Cambria Math" panose="02040503050406030204" pitchFamily="18" charset="0"/>
                            </a:rPr>
                            <m:t>𝑦</m:t>
                          </m:r>
                        </m:e>
                        <m:sub>
                          <m:r>
                            <a:rPr lang="en-AU" sz="2200" b="0" i="1" dirty="0" smtClean="0">
                              <a:latin typeface="Cambria Math" panose="02040503050406030204" pitchFamily="18" charset="0"/>
                            </a:rPr>
                            <m:t>𝑡</m:t>
                          </m:r>
                          <m:r>
                            <a:rPr lang="en-AU" sz="2200" b="0" i="1" dirty="0" smtClean="0">
                              <a:latin typeface="Cambria Math" panose="02040503050406030204" pitchFamily="18" charset="0"/>
                            </a:rPr>
                            <m:t>−1</m:t>
                          </m:r>
                        </m:sub>
                      </m:sSub>
                      <m:r>
                        <a:rPr lang="en-AU" sz="2200" i="1" dirty="0">
                          <a:latin typeface="Cambria Math" panose="02040503050406030204" pitchFamily="18" charset="0"/>
                        </a:rPr>
                        <m:t>+</m:t>
                      </m:r>
                      <m:r>
                        <a:rPr lang="en-AU" sz="2200" i="1" dirty="0">
                          <a:latin typeface="Cambria Math" panose="02040503050406030204" pitchFamily="18" charset="0"/>
                        </a:rPr>
                        <m:t>𝛼</m:t>
                      </m:r>
                      <m:sSup>
                        <m:sSupPr>
                          <m:ctrlPr>
                            <a:rPr lang="en-AU" sz="2200" b="0" i="1" dirty="0" smtClean="0">
                              <a:latin typeface="Cambria Math" panose="02040503050406030204" pitchFamily="18" charset="0"/>
                            </a:rPr>
                          </m:ctrlPr>
                        </m:sSupPr>
                        <m:e>
                          <m:d>
                            <m:dPr>
                              <m:ctrlPr>
                                <a:rPr lang="en-AU" sz="2200" i="1" dirty="0">
                                  <a:latin typeface="Cambria Math" panose="02040503050406030204" pitchFamily="18" charset="0"/>
                                </a:rPr>
                              </m:ctrlPr>
                            </m:dPr>
                            <m:e>
                              <m:r>
                                <a:rPr lang="en-AU" sz="2200" i="1" dirty="0">
                                  <a:latin typeface="Cambria Math" panose="02040503050406030204" pitchFamily="18" charset="0"/>
                                </a:rPr>
                                <m:t>1−</m:t>
                              </m:r>
                              <m:r>
                                <a:rPr lang="en-AU" sz="2200" i="1" dirty="0">
                                  <a:latin typeface="Cambria Math" panose="02040503050406030204" pitchFamily="18" charset="0"/>
                                </a:rPr>
                                <m:t>𝛼</m:t>
                              </m:r>
                            </m:e>
                          </m:d>
                        </m:e>
                        <m:sup>
                          <m:r>
                            <a:rPr lang="en-AU" sz="2200" b="0" i="1" dirty="0" smtClean="0">
                              <a:latin typeface="Cambria Math" panose="02040503050406030204" pitchFamily="18" charset="0"/>
                            </a:rPr>
                            <m:t>2</m:t>
                          </m:r>
                        </m:sup>
                      </m:sSup>
                      <m:sSub>
                        <m:sSubPr>
                          <m:ctrlPr>
                            <a:rPr lang="en-AU" sz="2200" i="1" dirty="0">
                              <a:latin typeface="Cambria Math" panose="02040503050406030204" pitchFamily="18" charset="0"/>
                            </a:rPr>
                          </m:ctrlPr>
                        </m:sSubPr>
                        <m:e>
                          <m:r>
                            <a:rPr lang="en-AU" sz="2200" i="1" dirty="0">
                              <a:latin typeface="Cambria Math" panose="02040503050406030204" pitchFamily="18" charset="0"/>
                            </a:rPr>
                            <m:t>𝑦</m:t>
                          </m:r>
                        </m:e>
                        <m:sub>
                          <m:r>
                            <a:rPr lang="en-AU" sz="2200" i="1" dirty="0">
                              <a:latin typeface="Cambria Math" panose="02040503050406030204" pitchFamily="18" charset="0"/>
                            </a:rPr>
                            <m:t>𝑡</m:t>
                          </m:r>
                          <m:r>
                            <a:rPr lang="en-AU" sz="2200" i="1" dirty="0">
                              <a:latin typeface="Cambria Math" panose="02040503050406030204" pitchFamily="18" charset="0"/>
                            </a:rPr>
                            <m:t>−2</m:t>
                          </m:r>
                        </m:sub>
                      </m:sSub>
                      <m:r>
                        <a:rPr lang="en-AU" sz="2200" b="0" i="1" dirty="0" smtClean="0">
                          <a:latin typeface="Cambria Math" panose="02040503050406030204" pitchFamily="18" charset="0"/>
                        </a:rPr>
                        <m:t>+…</m:t>
                      </m:r>
                    </m:oMath>
                  </m:oMathPara>
                </a14:m>
                <a:endParaRPr lang="en-AU" sz="2200" b="0" dirty="0"/>
              </a:p>
              <a:p>
                <a:endParaRPr lang="en-AU" sz="2200" dirty="0"/>
              </a:p>
              <a:p>
                <a:pPr lvl="1">
                  <a:lnSpc>
                    <a:spcPct val="150000"/>
                  </a:lnSpc>
                </a:pPr>
                <a:r>
                  <a:rPr lang="en-AU" sz="2200" dirty="0"/>
                  <a:t>More complicated specification allowing for trends, seasonality are available</a:t>
                </a:r>
                <a:r>
                  <a:rPr lang="en-US" sz="2200" dirty="0"/>
                  <a:t>. </a:t>
                </a:r>
              </a:p>
              <a:p>
                <a:pPr lvl="1">
                  <a:lnSpc>
                    <a:spcPct val="150000"/>
                  </a:lnSpc>
                </a:pPr>
                <a:r>
                  <a:rPr lang="en-US" sz="2200" dirty="0"/>
                  <a:t>Th</a:t>
                </a:r>
                <a:r>
                  <a:rPr lang="en-AU" sz="2200" dirty="0"/>
                  <a:t>ese components can be combined additively or multiplicatively</a:t>
                </a:r>
                <a:r>
                  <a:rPr lang="en-US" sz="2200" dirty="0"/>
                  <a:t>.</a:t>
                </a:r>
              </a:p>
            </p:txBody>
          </p:sp>
        </mc:Choice>
        <mc:Fallback xmlns="">
          <p:sp>
            <p:nvSpPr>
              <p:cNvPr id="3" name="Text Placeholder 2">
                <a:extLst>
                  <a:ext uri="{FF2B5EF4-FFF2-40B4-BE49-F238E27FC236}">
                    <a16:creationId xmlns:a16="http://schemas.microsoft.com/office/drawing/2014/main" id="{FC3598AA-EFA0-485A-8423-4F765F444839}"/>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2133" r="-2384"/>
                </a:stretch>
              </a:blipFill>
            </p:spPr>
            <p:txBody>
              <a:bodyPr/>
              <a:lstStyle/>
              <a:p>
                <a:r>
                  <a:rPr lang="en-US">
                    <a:noFill/>
                  </a:rPr>
                  <a:t> </a:t>
                </a:r>
              </a:p>
            </p:txBody>
          </p:sp>
        </mc:Fallback>
      </mc:AlternateContent>
    </p:spTree>
    <p:extLst>
      <p:ext uri="{BB962C8B-B14F-4D97-AF65-F5344CB8AC3E}">
        <p14:creationId xmlns:p14="http://schemas.microsoft.com/office/powerpoint/2010/main" val="284447646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866432" cy="978486"/>
          </a:xfrm>
        </p:spPr>
        <p:txBody>
          <a:bodyPr/>
          <a:lstStyle/>
          <a:p>
            <a:r>
              <a:rPr lang="en-US"/>
              <a:t>Advanced Models: Typology</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fontScale="92500" lnSpcReduction="10000"/>
          </a:bodyPr>
          <a:lstStyle/>
          <a:p>
            <a:pPr lvl="1">
              <a:lnSpc>
                <a:spcPct val="150000"/>
              </a:lnSpc>
            </a:pPr>
            <a:r>
              <a:rPr lang="en-US" sz="2400" b="1" dirty="0"/>
              <a:t>ETS with trigonometric multiple </a:t>
            </a:r>
            <a:r>
              <a:rPr lang="en-US" sz="2400" b="1" dirty="0" err="1"/>
              <a:t>seasonalities</a:t>
            </a:r>
            <a:r>
              <a:rPr lang="en-US" sz="2400" b="1" dirty="0"/>
              <a:t> </a:t>
            </a:r>
            <a:r>
              <a:rPr lang="en-US" sz="2400" dirty="0"/>
              <a:t>and indicators for events. </a:t>
            </a:r>
          </a:p>
          <a:p>
            <a:pPr lvl="1">
              <a:lnSpc>
                <a:spcPct val="150000"/>
              </a:lnSpc>
            </a:pPr>
            <a:r>
              <a:rPr lang="en-US" sz="2400" b="1" dirty="0"/>
              <a:t>ARIMA with trigonometric multiple </a:t>
            </a:r>
            <a:r>
              <a:rPr lang="en-US" sz="2400" b="1" dirty="0" err="1"/>
              <a:t>seasonalitie</a:t>
            </a:r>
            <a:r>
              <a:rPr lang="en-US" sz="2400" dirty="0" err="1"/>
              <a:t>s</a:t>
            </a:r>
            <a:r>
              <a:rPr lang="en-US" sz="2400" dirty="0"/>
              <a:t> and indicators for events.</a:t>
            </a:r>
          </a:p>
          <a:p>
            <a:pPr lvl="1">
              <a:lnSpc>
                <a:spcPct val="150000"/>
              </a:lnSpc>
            </a:pPr>
            <a:r>
              <a:rPr lang="en-US" sz="2400" b="1" dirty="0"/>
              <a:t>ARIMA with stochastic multiple </a:t>
            </a:r>
            <a:r>
              <a:rPr lang="en-US" sz="2400" b="1" dirty="0" err="1"/>
              <a:t>seasonalities</a:t>
            </a:r>
            <a:r>
              <a:rPr lang="en-US" sz="2400" dirty="0"/>
              <a:t> and indicators for events.</a:t>
            </a:r>
          </a:p>
          <a:p>
            <a:pPr lvl="1">
              <a:lnSpc>
                <a:spcPct val="150000"/>
              </a:lnSpc>
            </a:pPr>
            <a:r>
              <a:rPr lang="en-US" sz="2400" b="1" dirty="0"/>
              <a:t>TBATS</a:t>
            </a:r>
            <a:r>
              <a:rPr lang="en-US" sz="2400" dirty="0"/>
              <a:t> – a state space </a:t>
            </a:r>
            <a:r>
              <a:rPr lang="en-US" sz="2400"/>
              <a:t>model with exponential </a:t>
            </a:r>
            <a:r>
              <a:rPr lang="en-US" sz="2400" dirty="0"/>
              <a:t>smoothing</a:t>
            </a:r>
            <a:r>
              <a:rPr lang="en-US" sz="2400"/>
              <a:t>, stochastic trigonometric patterns, Cox-Box transformation and ARIMA errors. </a:t>
            </a:r>
            <a:r>
              <a:rPr lang="en-US" sz="2400" dirty="0"/>
              <a:t>TBATS cannot incorporate events. </a:t>
            </a:r>
          </a:p>
          <a:p>
            <a:pPr lvl="1">
              <a:lnSpc>
                <a:spcPct val="150000"/>
              </a:lnSpc>
            </a:pPr>
            <a:r>
              <a:rPr lang="en-US" sz="2400" b="1" dirty="0"/>
              <a:t>Composite TBATS </a:t>
            </a:r>
            <a:r>
              <a:rPr lang="en-US" sz="2400" dirty="0"/>
              <a:t>– where the local level and events are modelled with ETS and the seasonality/trend with TBATS.</a:t>
            </a:r>
          </a:p>
          <a:p>
            <a:pPr lvl="1">
              <a:lnSpc>
                <a:spcPct val="150000"/>
              </a:lnSpc>
            </a:pPr>
            <a:r>
              <a:rPr lang="en-US" sz="2400" b="1" dirty="0"/>
              <a:t>Neural networks (multilayer </a:t>
            </a:r>
            <a:r>
              <a:rPr lang="en-US" sz="2400" b="1" dirty="0" err="1"/>
              <a:t>perceptrons</a:t>
            </a:r>
            <a:r>
              <a:rPr lang="en-US" sz="2400" b="1" dirty="0"/>
              <a:t>) </a:t>
            </a:r>
            <a:r>
              <a:rPr lang="en-US" sz="2400" dirty="0"/>
              <a:t>with both stochastic and trigonometric seasonality and events. </a:t>
            </a:r>
          </a:p>
          <a:p>
            <a:pPr marL="0" lvl="1" indent="0">
              <a:lnSpc>
                <a:spcPct val="150000"/>
              </a:lnSpc>
              <a:buNone/>
            </a:pPr>
            <a:endParaRPr lang="en-US" sz="2400" dirty="0"/>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p:spTree>
    <p:extLst>
      <p:ext uri="{BB962C8B-B14F-4D97-AF65-F5344CB8AC3E}">
        <p14:creationId xmlns:p14="http://schemas.microsoft.com/office/powerpoint/2010/main" val="4217693189"/>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4" y="108155"/>
            <a:ext cx="11390325" cy="978486"/>
          </a:xfrm>
        </p:spPr>
        <p:txBody>
          <a:bodyPr/>
          <a:lstStyle/>
          <a:p>
            <a:r>
              <a:rPr lang="en-US" dirty="0"/>
              <a:t>Advanced </a:t>
            </a:r>
            <a:r>
              <a:rPr lang="en-US"/>
              <a:t>Models – ARIMA with Trigonometric Seasonality</a:t>
            </a:r>
            <a:endParaRPr lang="en-US" dirty="0"/>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lvl="1">
                  <a:lnSpc>
                    <a:spcPct val="150000"/>
                  </a:lnSpc>
                </a:pPr>
                <a:r>
                  <a:rPr lang="en-US" sz="2400" dirty="0"/>
                  <a:t>ARIMA with trigonometric seasonality</a:t>
                </a:r>
              </a:p>
              <a:p>
                <a:pPr lvl="2">
                  <a:lnSpc>
                    <a:spcPct val="150000"/>
                  </a:lnSpc>
                </a:pPr>
                <a:r>
                  <a:rPr lang="sv-SE" sz="2400" dirty="0"/>
                  <a:t>ARIMA(</a:t>
                </a:r>
                <a:r>
                  <a:rPr lang="sv-SE" sz="2400" dirty="0" err="1">
                    <a:solidFill>
                      <a:srgbClr val="FF0000"/>
                    </a:solidFill>
                  </a:rPr>
                  <a:t>p,d,q</a:t>
                </a:r>
                <a:r>
                  <a:rPr lang="sv-SE" sz="2400" dirty="0"/>
                  <a:t>)(</a:t>
                </a:r>
                <a:r>
                  <a:rPr lang="sv-SE" sz="2400" dirty="0">
                    <a:solidFill>
                      <a:schemeClr val="tx2"/>
                    </a:solidFill>
                  </a:rPr>
                  <a:t>P</a:t>
                </a:r>
                <a:r>
                  <a:rPr lang="sv-SE" sz="2400" baseline="-25000" dirty="0">
                    <a:solidFill>
                      <a:schemeClr val="tx2"/>
                    </a:solidFill>
                  </a:rPr>
                  <a:t>1</a:t>
                </a:r>
                <a:r>
                  <a:rPr lang="sv-SE" sz="2400" dirty="0">
                    <a:solidFill>
                      <a:schemeClr val="tx2"/>
                    </a:solidFill>
                  </a:rPr>
                  <a:t>,D</a:t>
                </a:r>
                <a:r>
                  <a:rPr lang="sv-SE" sz="2400" baseline="-25000" dirty="0">
                    <a:solidFill>
                      <a:schemeClr val="tx2"/>
                    </a:solidFill>
                  </a:rPr>
                  <a:t>1</a:t>
                </a:r>
                <a:r>
                  <a:rPr lang="sv-SE" sz="2400" dirty="0">
                    <a:solidFill>
                      <a:schemeClr val="tx2"/>
                    </a:solidFill>
                  </a:rPr>
                  <a:t>,Q</a:t>
                </a:r>
                <a:r>
                  <a:rPr lang="sv-SE" sz="2400" baseline="-25000" dirty="0">
                    <a:solidFill>
                      <a:schemeClr val="tx2"/>
                    </a:solidFill>
                  </a:rPr>
                  <a:t>1</a:t>
                </a:r>
                <a:r>
                  <a:rPr lang="sv-SE" sz="2400" dirty="0"/>
                  <a:t>)</a:t>
                </a:r>
                <a:r>
                  <a:rPr lang="sv-SE" sz="2400" baseline="-25000" dirty="0">
                    <a:solidFill>
                      <a:schemeClr val="tx2"/>
                    </a:solidFill>
                  </a:rPr>
                  <a:t>S1</a:t>
                </a:r>
                <a:endParaRPr lang="en-GB" sz="2400" baseline="-25000" dirty="0"/>
              </a:p>
              <a:p>
                <a:pPr lvl="2">
                  <a:lnSpc>
                    <a:spcPct val="150000"/>
                  </a:lnSpc>
                </a:pPr>
                <a:r>
                  <a:rPr lang="en-US" sz="2400" dirty="0"/>
                  <a:t>S</a:t>
                </a:r>
                <a:r>
                  <a:rPr lang="en-US" sz="2400" baseline="-25000" dirty="0"/>
                  <a:t>1</a:t>
                </a:r>
                <a:r>
                  <a:rPr lang="en-US" sz="2400" dirty="0"/>
                  <a:t> = 5 (days in a week)</a:t>
                </a:r>
              </a:p>
              <a:p>
                <a:pPr lvl="2">
                  <a:lnSpc>
                    <a:spcPct val="150000"/>
                  </a:lnSpc>
                </a:pPr>
                <a:r>
                  <a:rPr lang="en-US" sz="2400" dirty="0" err="1"/>
                  <a:t>X</a:t>
                </a:r>
                <a:r>
                  <a:rPr lang="en-US" sz="2400" baseline="-25000" dirty="0" err="1"/>
                  <a:t>t</a:t>
                </a:r>
                <a:r>
                  <a:rPr lang="en-US" sz="2400" dirty="0"/>
                  <a:t> contains trigonometric variables of the form </a:t>
                </a:r>
                <a14:m>
                  <m:oMath xmlns:m="http://schemas.openxmlformats.org/officeDocument/2006/math">
                    <m:r>
                      <a:rPr lang="sv-SE" sz="2400" b="0" i="1" smtClean="0">
                        <a:latin typeface="Cambria Math" panose="02040503050406030204" pitchFamily="18" charset="0"/>
                      </a:rPr>
                      <m:t>𝑠𝑖𝑛</m:t>
                    </m:r>
                    <m:d>
                      <m:dPr>
                        <m:ctrlPr>
                          <a:rPr lang="sv-SE" sz="2400" b="0" i="1" smtClean="0">
                            <a:latin typeface="Cambria Math" panose="02040503050406030204" pitchFamily="18" charset="0"/>
                          </a:rPr>
                        </m:ctrlPr>
                      </m:dPr>
                      <m:e>
                        <m:f>
                          <m:fPr>
                            <m:ctrlPr>
                              <a:rPr lang="sv-SE" sz="2400" b="0" i="1" smtClean="0">
                                <a:latin typeface="Cambria Math" panose="02040503050406030204" pitchFamily="18" charset="0"/>
                              </a:rPr>
                            </m:ctrlPr>
                          </m:fPr>
                          <m:num>
                            <m:r>
                              <a:rPr lang="sv-SE" sz="2400" b="0" i="1" smtClean="0">
                                <a:latin typeface="Cambria Math" panose="02040503050406030204" pitchFamily="18" charset="0"/>
                              </a:rPr>
                              <m:t>2</m:t>
                            </m:r>
                            <m:r>
                              <a:rPr lang="sv-SE" sz="2400" b="0" i="1" smtClean="0">
                                <a:latin typeface="Cambria Math" panose="02040503050406030204" pitchFamily="18" charset="0"/>
                              </a:rPr>
                              <m:t>𝑡</m:t>
                            </m:r>
                            <m:sSub>
                              <m:sSubPr>
                                <m:ctrlPr>
                                  <a:rPr lang="sv-SE" sz="2400" b="0" i="1" smtClean="0">
                                    <a:latin typeface="Cambria Math" panose="02040503050406030204" pitchFamily="18" charset="0"/>
                                  </a:rPr>
                                </m:ctrlPr>
                              </m:sSubPr>
                              <m:e>
                                <m:r>
                                  <a:rPr lang="sv-SE" sz="2400" b="0" i="1" smtClean="0">
                                    <a:latin typeface="Cambria Math" panose="02040503050406030204" pitchFamily="18" charset="0"/>
                                  </a:rPr>
                                  <m:t>𝑖</m:t>
                                </m:r>
                              </m:e>
                              <m:sub>
                                <m:r>
                                  <a:rPr lang="sv-SE" sz="2400" b="0" i="1" smtClean="0">
                                    <a:latin typeface="Cambria Math" panose="02040503050406030204" pitchFamily="18" charset="0"/>
                                  </a:rPr>
                                  <m:t>𝑗</m:t>
                                </m:r>
                              </m:sub>
                            </m:sSub>
                            <m:r>
                              <a:rPr lang="sv-SE" sz="2400" b="0" i="1" smtClean="0">
                                <a:latin typeface="Cambria Math" panose="02040503050406030204" pitchFamily="18" charset="0"/>
                              </a:rPr>
                              <m:t>𝜋</m:t>
                            </m:r>
                          </m:num>
                          <m:den>
                            <m:sSub>
                              <m:sSubPr>
                                <m:ctrlPr>
                                  <a:rPr lang="sv-SE" sz="2400" b="0" i="1" smtClean="0">
                                    <a:latin typeface="Cambria Math" panose="02040503050406030204" pitchFamily="18" charset="0"/>
                                  </a:rPr>
                                </m:ctrlPr>
                              </m:sSubPr>
                              <m:e>
                                <m:r>
                                  <a:rPr lang="sv-SE" sz="2400" b="0" i="1" smtClean="0">
                                    <a:latin typeface="Cambria Math" panose="02040503050406030204" pitchFamily="18" charset="0"/>
                                  </a:rPr>
                                  <m:t>𝑆</m:t>
                                </m:r>
                              </m:e>
                              <m:sub>
                                <m:r>
                                  <a:rPr lang="sv-SE" sz="2400" b="0" i="1" smtClean="0">
                                    <a:latin typeface="Cambria Math" panose="02040503050406030204" pitchFamily="18" charset="0"/>
                                  </a:rPr>
                                  <m:t>𝑗</m:t>
                                </m:r>
                              </m:sub>
                            </m:sSub>
                          </m:den>
                        </m:f>
                      </m:e>
                    </m:d>
                  </m:oMath>
                </a14:m>
                <a:r>
                  <a:rPr lang="en-US" sz="2400" dirty="0"/>
                  <a:t> and </a:t>
                </a:r>
                <a14:m>
                  <m:oMath xmlns:m="http://schemas.openxmlformats.org/officeDocument/2006/math">
                    <m:r>
                      <a:rPr lang="sv-SE" sz="2400" b="0" i="1" smtClean="0">
                        <a:latin typeface="Cambria Math" panose="02040503050406030204" pitchFamily="18" charset="0"/>
                      </a:rPr>
                      <m:t>𝑐𝑜𝑠</m:t>
                    </m:r>
                    <m:d>
                      <m:dPr>
                        <m:ctrlPr>
                          <a:rPr lang="sv-SE" sz="2400" i="1">
                            <a:latin typeface="Cambria Math" panose="02040503050406030204" pitchFamily="18" charset="0"/>
                          </a:rPr>
                        </m:ctrlPr>
                      </m:dPr>
                      <m:e>
                        <m:f>
                          <m:fPr>
                            <m:ctrlPr>
                              <a:rPr lang="sv-SE" sz="2400" i="1">
                                <a:latin typeface="Cambria Math" panose="02040503050406030204" pitchFamily="18" charset="0"/>
                              </a:rPr>
                            </m:ctrlPr>
                          </m:fPr>
                          <m:num>
                            <m:r>
                              <a:rPr lang="sv-SE" sz="2400" i="1">
                                <a:latin typeface="Cambria Math" panose="02040503050406030204" pitchFamily="18" charset="0"/>
                              </a:rPr>
                              <m:t>2</m:t>
                            </m:r>
                            <m:r>
                              <a:rPr lang="sv-SE" sz="2400" i="1">
                                <a:latin typeface="Cambria Math" panose="02040503050406030204" pitchFamily="18" charset="0"/>
                              </a:rPr>
                              <m:t>𝑡</m:t>
                            </m:r>
                            <m:sSub>
                              <m:sSubPr>
                                <m:ctrlPr>
                                  <a:rPr lang="sv-SE" sz="2400" b="0" i="1" smtClean="0">
                                    <a:latin typeface="Cambria Math" panose="02040503050406030204" pitchFamily="18" charset="0"/>
                                  </a:rPr>
                                </m:ctrlPr>
                              </m:sSubPr>
                              <m:e>
                                <m:r>
                                  <a:rPr lang="sv-SE" sz="2400" i="1">
                                    <a:latin typeface="Cambria Math" panose="02040503050406030204" pitchFamily="18" charset="0"/>
                                  </a:rPr>
                                  <m:t>𝑖</m:t>
                                </m:r>
                              </m:e>
                              <m:sub>
                                <m:r>
                                  <a:rPr lang="sv-SE" sz="2400" b="0" i="1" smtClean="0">
                                    <a:latin typeface="Cambria Math" panose="02040503050406030204" pitchFamily="18" charset="0"/>
                                  </a:rPr>
                                  <m:t>𝑗</m:t>
                                </m:r>
                              </m:sub>
                            </m:sSub>
                            <m:r>
                              <a:rPr lang="sv-SE" sz="2400" i="1">
                                <a:latin typeface="Cambria Math" panose="02040503050406030204" pitchFamily="18" charset="0"/>
                              </a:rPr>
                              <m:t>𝜋</m:t>
                            </m:r>
                          </m:num>
                          <m:den>
                            <m:sSub>
                              <m:sSubPr>
                                <m:ctrlPr>
                                  <a:rPr lang="sv-SE" sz="2400" i="1">
                                    <a:latin typeface="Cambria Math" panose="02040503050406030204" pitchFamily="18" charset="0"/>
                                  </a:rPr>
                                </m:ctrlPr>
                              </m:sSubPr>
                              <m:e>
                                <m:r>
                                  <a:rPr lang="sv-SE" sz="2400" i="1">
                                    <a:latin typeface="Cambria Math" panose="02040503050406030204" pitchFamily="18" charset="0"/>
                                  </a:rPr>
                                  <m:t>𝑆</m:t>
                                </m:r>
                              </m:e>
                              <m:sub>
                                <m:r>
                                  <a:rPr lang="sv-SE" sz="2400" i="1">
                                    <a:latin typeface="Cambria Math" panose="02040503050406030204" pitchFamily="18" charset="0"/>
                                  </a:rPr>
                                  <m:t>𝑗</m:t>
                                </m:r>
                              </m:sub>
                            </m:sSub>
                          </m:den>
                        </m:f>
                      </m:e>
                    </m:d>
                  </m:oMath>
                </a14:m>
                <a:r>
                  <a:rPr lang="en-US" sz="2400" dirty="0"/>
                  <a:t> with </a:t>
                </a:r>
                <a14:m>
                  <m:oMath xmlns:m="http://schemas.openxmlformats.org/officeDocument/2006/math">
                    <m:sSub>
                      <m:sSubPr>
                        <m:ctrlPr>
                          <a:rPr lang="sv-SE" sz="2400" b="0" i="1" smtClean="0">
                            <a:latin typeface="Cambria Math" panose="02040503050406030204" pitchFamily="18" charset="0"/>
                          </a:rPr>
                        </m:ctrlPr>
                      </m:sSubPr>
                      <m:e>
                        <m:r>
                          <a:rPr lang="sv-SE" sz="2400" b="0" i="1" smtClean="0">
                            <a:latin typeface="Cambria Math" panose="02040503050406030204" pitchFamily="18" charset="0"/>
                          </a:rPr>
                          <m:t>𝑖</m:t>
                        </m:r>
                      </m:e>
                      <m:sub>
                        <m:r>
                          <a:rPr lang="sv-SE" sz="2400" b="0" i="1" smtClean="0">
                            <a:latin typeface="Cambria Math" panose="02040503050406030204" pitchFamily="18" charset="0"/>
                          </a:rPr>
                          <m:t>𝑗</m:t>
                        </m:r>
                      </m:sub>
                    </m:sSub>
                    <m:r>
                      <a:rPr lang="sv-SE" sz="2400" b="0" i="1" smtClean="0">
                        <a:latin typeface="Cambria Math" panose="02040503050406030204" pitchFamily="18" charset="0"/>
                      </a:rPr>
                      <m:t>=1, …, </m:t>
                    </m:r>
                    <m:sSub>
                      <m:sSubPr>
                        <m:ctrlPr>
                          <a:rPr lang="sv-SE" sz="2400" b="0" i="1" smtClean="0">
                            <a:latin typeface="Cambria Math" panose="02040503050406030204" pitchFamily="18" charset="0"/>
                          </a:rPr>
                        </m:ctrlPr>
                      </m:sSubPr>
                      <m:e>
                        <m:r>
                          <a:rPr lang="sv-SE" sz="2400" b="0" i="1" smtClean="0">
                            <a:latin typeface="Cambria Math" panose="02040503050406030204" pitchFamily="18" charset="0"/>
                          </a:rPr>
                          <m:t>𝑠</m:t>
                        </m:r>
                      </m:e>
                      <m:sub>
                        <m:r>
                          <a:rPr lang="sv-SE" sz="2400" b="0" i="1" smtClean="0">
                            <a:latin typeface="Cambria Math" panose="02040503050406030204" pitchFamily="18" charset="0"/>
                          </a:rPr>
                          <m:t>𝑗</m:t>
                        </m:r>
                      </m:sub>
                    </m:sSub>
                  </m:oMath>
                </a14:m>
                <a:r>
                  <a:rPr lang="en-US" sz="2400" dirty="0"/>
                  <a:t> and </a:t>
                </a:r>
                <a14:m>
                  <m:oMath xmlns:m="http://schemas.openxmlformats.org/officeDocument/2006/math">
                    <m:sSub>
                      <m:sSubPr>
                        <m:ctrlPr>
                          <a:rPr lang="sv-SE" sz="2400" b="0" i="1" smtClean="0">
                            <a:latin typeface="Cambria Math" panose="02040503050406030204" pitchFamily="18" charset="0"/>
                          </a:rPr>
                        </m:ctrlPr>
                      </m:sSubPr>
                      <m:e>
                        <m:r>
                          <a:rPr lang="sv-SE" sz="2400" b="0" i="1" smtClean="0">
                            <a:latin typeface="Cambria Math" panose="02040503050406030204" pitchFamily="18" charset="0"/>
                          </a:rPr>
                          <m:t>𝑠</m:t>
                        </m:r>
                      </m:e>
                      <m:sub>
                        <m:r>
                          <a:rPr lang="sv-SE" sz="2400" b="0" i="1" smtClean="0">
                            <a:latin typeface="Cambria Math" panose="02040503050406030204" pitchFamily="18" charset="0"/>
                          </a:rPr>
                          <m:t>𝑗</m:t>
                        </m:r>
                      </m:sub>
                    </m:sSub>
                    <m:r>
                      <a:rPr lang="sv-SE" sz="2400" b="0" i="1" smtClean="0">
                        <a:latin typeface="Cambria Math" panose="02040503050406030204" pitchFamily="18" charset="0"/>
                      </a:rPr>
                      <m:t>={5, 65, 260.8929}</m:t>
                    </m:r>
                  </m:oMath>
                </a14:m>
                <a:r>
                  <a:rPr lang="en-US" sz="2400" dirty="0"/>
                  <a:t> corresponding to weekly, quarterly and annual seasonal cycles, together with their respective coefficients </a:t>
                </a:r>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mc:Choice>
        <mc:Fallback xmlns="">
          <p:sp>
            <p:nvSpPr>
              <p:cNvPr id="5" name="Text Placeholder 4">
                <a:extLst>
                  <a:ext uri="{FF2B5EF4-FFF2-40B4-BE49-F238E27FC236}">
                    <a16:creationId xmlns:a16="http://schemas.microsoft.com/office/drawing/2014/main" id="{55993C5F-C448-6542-89BC-ECE1A4FE3F56}"/>
                  </a:ext>
                </a:extLst>
              </p:cNvPr>
              <p:cNvSpPr>
                <a:spLocks noGrp="1" noRot="1" noChangeAspect="1" noMove="1" noResize="1" noEditPoints="1" noAdjustHandles="1" noChangeArrowheads="1" noChangeShapeType="1" noTextEdit="1"/>
              </p:cNvSpPr>
              <p:nvPr>
                <p:ph type="body" sz="quarter" idx="10"/>
              </p:nvPr>
            </p:nvSpPr>
            <p:spPr>
              <a:xfrm>
                <a:off x="617645" y="840835"/>
                <a:ext cx="11141736" cy="5540300"/>
              </a:xfrm>
              <a:blipFill>
                <a:blip r:embed="rId2"/>
                <a:stretch>
                  <a:fillRect l="-196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637D4C6-2402-4ED6-85AC-B581F98B1536}"/>
                  </a:ext>
                </a:extLst>
              </p:cNvPr>
              <p:cNvSpPr txBox="1"/>
              <p:nvPr/>
            </p:nvSpPr>
            <p:spPr>
              <a:xfrm>
                <a:off x="1296320" y="5219397"/>
                <a:ext cx="10246651" cy="9345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1700" b="0" i="1" smtClean="0">
                              <a:solidFill>
                                <a:schemeClr val="tx1"/>
                              </a:solidFill>
                              <a:latin typeface="Cambria Math" panose="02040503050406030204" pitchFamily="18" charset="0"/>
                            </a:rPr>
                          </m:ctrlPr>
                        </m:sSupPr>
                        <m:e>
                          <m:d>
                            <m:dPr>
                              <m:ctrlPr>
                                <a:rPr lang="en-GB" sz="1700" b="0" i="1" smtClean="0">
                                  <a:solidFill>
                                    <a:srgbClr val="FF0000"/>
                                  </a:solidFill>
                                  <a:latin typeface="Cambria Math" panose="02040503050406030204" pitchFamily="18" charset="0"/>
                                </a:rPr>
                              </m:ctrlPr>
                            </m:dPr>
                            <m:e>
                              <m:r>
                                <a:rPr lang="en-GB" sz="1700" b="0" i="1" smtClean="0">
                                  <a:solidFill>
                                    <a:srgbClr val="FF0000"/>
                                  </a:solidFill>
                                  <a:latin typeface="Cambria Math"/>
                                </a:rPr>
                                <m:t>1−</m:t>
                              </m:r>
                              <m:nary>
                                <m:naryPr>
                                  <m:chr m:val="∑"/>
                                  <m:ctrlPr>
                                    <a:rPr lang="en-GB" sz="1700" b="0" i="1" smtClean="0">
                                      <a:solidFill>
                                        <a:srgbClr val="FF0000"/>
                                      </a:solidFill>
                                      <a:latin typeface="Cambria Math" panose="02040503050406030204" pitchFamily="18" charset="0"/>
                                    </a:rPr>
                                  </m:ctrlPr>
                                </m:naryPr>
                                <m:sub>
                                  <m:r>
                                    <m:rPr>
                                      <m:brk m:alnAt="23"/>
                                    </m:rPr>
                                    <a:rPr lang="en-GB" sz="1700" b="0" i="1" smtClean="0">
                                      <a:solidFill>
                                        <a:srgbClr val="FF0000"/>
                                      </a:solidFill>
                                      <a:latin typeface="Cambria Math"/>
                                    </a:rPr>
                                    <m:t>𝑖</m:t>
                                  </m:r>
                                  <m:r>
                                    <a:rPr lang="en-GB" sz="1700" b="0" i="1" smtClean="0">
                                      <a:solidFill>
                                        <a:srgbClr val="FF0000"/>
                                      </a:solidFill>
                                      <a:latin typeface="Cambria Math"/>
                                    </a:rPr>
                                    <m:t>=1</m:t>
                                  </m:r>
                                </m:sub>
                                <m:sup>
                                  <m:r>
                                    <a:rPr lang="en-GB" sz="1700" b="0" i="1" smtClean="0">
                                      <a:solidFill>
                                        <a:srgbClr val="FF0000"/>
                                      </a:solidFill>
                                      <a:latin typeface="Cambria Math"/>
                                    </a:rPr>
                                    <m:t>𝑝</m:t>
                                  </m:r>
                                </m:sup>
                                <m:e>
                                  <m:sSub>
                                    <m:sSubPr>
                                      <m:ctrlPr>
                                        <a:rPr lang="en-GB" sz="1700" b="0" i="1" smtClean="0">
                                          <a:solidFill>
                                            <a:srgbClr val="FF0000"/>
                                          </a:solidFill>
                                          <a:latin typeface="Cambria Math" panose="02040503050406030204" pitchFamily="18" charset="0"/>
                                        </a:rPr>
                                      </m:ctrlPr>
                                    </m:sSubPr>
                                    <m:e>
                                      <m:r>
                                        <a:rPr lang="en-GB" sz="1700" b="0" i="1" smtClean="0">
                                          <a:solidFill>
                                            <a:srgbClr val="FF0000"/>
                                          </a:solidFill>
                                          <a:latin typeface="Cambria Math"/>
                                        </a:rPr>
                                        <m:t>𝜙</m:t>
                                      </m:r>
                                    </m:e>
                                    <m:sub>
                                      <m:r>
                                        <a:rPr lang="en-GB" sz="1700" b="0" i="1" smtClean="0">
                                          <a:solidFill>
                                            <a:srgbClr val="FF0000"/>
                                          </a:solidFill>
                                          <a:latin typeface="Cambria Math"/>
                                        </a:rPr>
                                        <m:t>𝑖</m:t>
                                      </m:r>
                                    </m:sub>
                                  </m:sSub>
                                  <m:sSup>
                                    <m:sSupPr>
                                      <m:ctrlPr>
                                        <a:rPr lang="en-GB" sz="1700" b="0" i="1" smtClean="0">
                                          <a:solidFill>
                                            <a:srgbClr val="FF0000"/>
                                          </a:solidFill>
                                          <a:latin typeface="Cambria Math" panose="02040503050406030204" pitchFamily="18" charset="0"/>
                                        </a:rPr>
                                      </m:ctrlPr>
                                    </m:sSupPr>
                                    <m:e>
                                      <m:r>
                                        <a:rPr lang="en-GB" sz="1700" b="0" i="1" smtClean="0">
                                          <a:solidFill>
                                            <a:srgbClr val="FF0000"/>
                                          </a:solidFill>
                                          <a:latin typeface="Cambria Math"/>
                                        </a:rPr>
                                        <m:t>𝐵</m:t>
                                      </m:r>
                                    </m:e>
                                    <m:sup>
                                      <m:r>
                                        <a:rPr lang="en-GB" sz="1700" b="0" i="1" smtClean="0">
                                          <a:solidFill>
                                            <a:srgbClr val="FF0000"/>
                                          </a:solidFill>
                                          <a:latin typeface="Cambria Math"/>
                                        </a:rPr>
                                        <m:t>𝑖</m:t>
                                      </m:r>
                                    </m:sup>
                                  </m:sSup>
                                </m:e>
                              </m:nary>
                            </m:e>
                          </m:d>
                          <m:d>
                            <m:dPr>
                              <m:ctrlPr>
                                <a:rPr lang="en-GB" sz="1700" i="1" smtClean="0">
                                  <a:solidFill>
                                    <a:schemeClr val="tx2"/>
                                  </a:solidFill>
                                  <a:latin typeface="Cambria Math" panose="02040503050406030204" pitchFamily="18" charset="0"/>
                                </a:rPr>
                              </m:ctrlPr>
                            </m:dPr>
                            <m:e>
                              <m:r>
                                <a:rPr lang="en-GB" sz="1700" i="1">
                                  <a:solidFill>
                                    <a:schemeClr val="tx2"/>
                                  </a:solidFill>
                                  <a:latin typeface="Cambria Math"/>
                                </a:rPr>
                                <m:t>1−</m:t>
                              </m:r>
                              <m:nary>
                                <m:naryPr>
                                  <m:chr m:val="∑"/>
                                  <m:ctrlPr>
                                    <a:rPr lang="en-GB" sz="1700" i="1">
                                      <a:solidFill>
                                        <a:schemeClr val="tx2"/>
                                      </a:solidFill>
                                      <a:latin typeface="Cambria Math" panose="02040503050406030204" pitchFamily="18" charset="0"/>
                                    </a:rPr>
                                  </m:ctrlPr>
                                </m:naryPr>
                                <m:sub>
                                  <m:r>
                                    <a:rPr lang="en-GB" sz="1700" b="0" i="1" smtClean="0">
                                      <a:solidFill>
                                        <a:schemeClr val="tx2"/>
                                      </a:solidFill>
                                      <a:latin typeface="Cambria Math"/>
                                    </a:rPr>
                                    <m:t>𝑘</m:t>
                                  </m:r>
                                  <m:r>
                                    <a:rPr lang="en-GB" sz="1700" i="1">
                                      <a:solidFill>
                                        <a:schemeClr val="tx2"/>
                                      </a:solidFill>
                                      <a:latin typeface="Cambria Math"/>
                                    </a:rPr>
                                    <m:t>=1</m:t>
                                  </m:r>
                                </m:sub>
                                <m:sup>
                                  <m:r>
                                    <a:rPr lang="en-GB" sz="1700" b="0" i="1" smtClean="0">
                                      <a:solidFill>
                                        <a:schemeClr val="tx2"/>
                                      </a:solidFill>
                                      <a:latin typeface="Cambria Math"/>
                                    </a:rPr>
                                    <m:t>𝑃</m:t>
                                  </m:r>
                                  <m:r>
                                    <a:rPr lang="sv-SE" sz="1700" i="1" baseline="-25000">
                                      <a:solidFill>
                                        <a:schemeClr val="tx2"/>
                                      </a:solidFill>
                                      <a:latin typeface="Cambria Math" panose="02040503050406030204" pitchFamily="18" charset="0"/>
                                    </a:rPr>
                                    <m:t>1</m:t>
                                  </m:r>
                                </m:sup>
                                <m:e>
                                  <m:sSub>
                                    <m:sSubPr>
                                      <m:ctrlPr>
                                        <a:rPr lang="en-GB" sz="1700" i="1">
                                          <a:solidFill>
                                            <a:schemeClr val="tx2"/>
                                          </a:solidFill>
                                          <a:latin typeface="Cambria Math" panose="02040503050406030204" pitchFamily="18" charset="0"/>
                                        </a:rPr>
                                      </m:ctrlPr>
                                    </m:sSubPr>
                                    <m:e>
                                      <m:r>
                                        <m:rPr>
                                          <m:sty m:val="p"/>
                                        </m:rPr>
                                        <a:rPr lang="en-GB" sz="1700" b="0" i="0" smtClean="0">
                                          <a:solidFill>
                                            <a:schemeClr val="tx2"/>
                                          </a:solidFill>
                                          <a:latin typeface="Cambria Math"/>
                                        </a:rPr>
                                        <m:t>Φ</m:t>
                                      </m:r>
                                      <m:r>
                                        <a:rPr lang="sv-SE" sz="1700" i="1" baseline="-25000">
                                          <a:solidFill>
                                            <a:schemeClr val="tx2"/>
                                          </a:solidFill>
                                          <a:latin typeface="Cambria Math" panose="02040503050406030204" pitchFamily="18" charset="0"/>
                                        </a:rPr>
                                        <m:t>1</m:t>
                                      </m:r>
                                    </m:e>
                                    <m:sub>
                                      <m:r>
                                        <a:rPr lang="en-GB" sz="1700" b="0" i="1" smtClean="0">
                                          <a:solidFill>
                                            <a:schemeClr val="tx2"/>
                                          </a:solidFill>
                                          <a:latin typeface="Cambria Math"/>
                                        </a:rPr>
                                        <m:t>𝑘</m:t>
                                      </m:r>
                                    </m:sub>
                                  </m:sSub>
                                  <m:sSup>
                                    <m:sSupPr>
                                      <m:ctrlPr>
                                        <a:rPr lang="en-GB" sz="1700" i="1">
                                          <a:solidFill>
                                            <a:schemeClr val="tx2"/>
                                          </a:solidFill>
                                          <a:latin typeface="Cambria Math" panose="02040503050406030204" pitchFamily="18" charset="0"/>
                                        </a:rPr>
                                      </m:ctrlPr>
                                    </m:sSupPr>
                                    <m:e>
                                      <m:r>
                                        <a:rPr lang="en-GB" sz="1700" i="1">
                                          <a:solidFill>
                                            <a:schemeClr val="tx2"/>
                                          </a:solidFill>
                                          <a:latin typeface="Cambria Math"/>
                                        </a:rPr>
                                        <m:t>𝐵</m:t>
                                      </m:r>
                                    </m:e>
                                    <m:sup>
                                      <m:r>
                                        <a:rPr lang="en-GB" sz="1700" b="0" i="1" smtClean="0">
                                          <a:solidFill>
                                            <a:schemeClr val="tx2"/>
                                          </a:solidFill>
                                          <a:latin typeface="Cambria Math"/>
                                        </a:rPr>
                                        <m:t>𝑠</m:t>
                                      </m:r>
                                      <m:r>
                                        <a:rPr lang="sv-SE" sz="1700" b="0" i="1" baseline="-25000" smtClean="0">
                                          <a:solidFill>
                                            <a:schemeClr val="tx2"/>
                                          </a:solidFill>
                                          <a:latin typeface="Cambria Math" panose="02040503050406030204" pitchFamily="18" charset="0"/>
                                        </a:rPr>
                                        <m:t>1</m:t>
                                      </m:r>
                                      <m:r>
                                        <a:rPr lang="en-GB" sz="1700" b="0" i="1" smtClean="0">
                                          <a:solidFill>
                                            <a:schemeClr val="tx2"/>
                                          </a:solidFill>
                                          <a:latin typeface="Cambria Math"/>
                                        </a:rPr>
                                        <m:t>𝑘</m:t>
                                      </m:r>
                                    </m:sup>
                                  </m:sSup>
                                </m:e>
                              </m:nary>
                            </m:e>
                          </m:d>
                          <m:d>
                            <m:dPr>
                              <m:ctrlPr>
                                <a:rPr lang="en-GB" sz="1700" b="0" i="1" smtClean="0">
                                  <a:solidFill>
                                    <a:srgbClr val="FF0000"/>
                                  </a:solidFill>
                                  <a:latin typeface="Cambria Math" panose="02040503050406030204" pitchFamily="18" charset="0"/>
                                </a:rPr>
                              </m:ctrlPr>
                            </m:dPr>
                            <m:e>
                              <m:r>
                                <a:rPr lang="en-GB" sz="1700" i="1">
                                  <a:solidFill>
                                    <a:srgbClr val="FF0000"/>
                                  </a:solidFill>
                                  <a:latin typeface="Cambria Math"/>
                                </a:rPr>
                                <m:t>1−</m:t>
                              </m:r>
                              <m:r>
                                <a:rPr lang="en-GB" sz="1700" i="1">
                                  <a:solidFill>
                                    <a:srgbClr val="FF0000"/>
                                  </a:solidFill>
                                  <a:latin typeface="Cambria Math"/>
                                </a:rPr>
                                <m:t>𝐵</m:t>
                              </m:r>
                            </m:e>
                          </m:d>
                        </m:e>
                        <m:sup>
                          <m:r>
                            <a:rPr lang="en-GB" sz="1700" b="0" i="1" smtClean="0">
                              <a:solidFill>
                                <a:srgbClr val="FF0000"/>
                              </a:solidFill>
                              <a:latin typeface="Cambria Math"/>
                            </a:rPr>
                            <m:t>𝑑</m:t>
                          </m:r>
                        </m:sup>
                      </m:sSup>
                      <m:sSup>
                        <m:sSupPr>
                          <m:ctrlPr>
                            <a:rPr lang="en-GB" sz="1700" b="0" i="1" smtClean="0">
                              <a:solidFill>
                                <a:schemeClr val="tx2"/>
                              </a:solidFill>
                              <a:latin typeface="Cambria Math" panose="02040503050406030204" pitchFamily="18" charset="0"/>
                            </a:rPr>
                          </m:ctrlPr>
                        </m:sSupPr>
                        <m:e>
                          <m:d>
                            <m:dPr>
                              <m:ctrlPr>
                                <a:rPr lang="en-GB" sz="1700" b="0" i="1" smtClean="0">
                                  <a:solidFill>
                                    <a:schemeClr val="tx2"/>
                                  </a:solidFill>
                                  <a:latin typeface="Cambria Math" panose="02040503050406030204" pitchFamily="18" charset="0"/>
                                </a:rPr>
                              </m:ctrlPr>
                            </m:dPr>
                            <m:e>
                              <m:r>
                                <a:rPr lang="en-GB" sz="1700" i="1" smtClean="0">
                                  <a:solidFill>
                                    <a:schemeClr val="tx2"/>
                                  </a:solidFill>
                                  <a:latin typeface="Cambria Math"/>
                                </a:rPr>
                                <m:t>1−</m:t>
                              </m:r>
                              <m:sSup>
                                <m:sSupPr>
                                  <m:ctrlPr>
                                    <a:rPr lang="en-GB" sz="1700" b="0" i="1" smtClean="0">
                                      <a:solidFill>
                                        <a:schemeClr val="tx2"/>
                                      </a:solidFill>
                                      <a:latin typeface="Cambria Math" panose="02040503050406030204" pitchFamily="18" charset="0"/>
                                    </a:rPr>
                                  </m:ctrlPr>
                                </m:sSupPr>
                                <m:e>
                                  <m:r>
                                    <a:rPr lang="en-GB" sz="1700" i="1">
                                      <a:solidFill>
                                        <a:schemeClr val="tx2"/>
                                      </a:solidFill>
                                      <a:latin typeface="Cambria Math"/>
                                    </a:rPr>
                                    <m:t>𝐵</m:t>
                                  </m:r>
                                </m:e>
                                <m:sup>
                                  <m:r>
                                    <a:rPr lang="en-GB" sz="1700" b="0" i="1" smtClean="0">
                                      <a:solidFill>
                                        <a:schemeClr val="tx2"/>
                                      </a:solidFill>
                                      <a:latin typeface="Cambria Math"/>
                                    </a:rPr>
                                    <m:t>𝑠</m:t>
                                  </m:r>
                                  <m:r>
                                    <a:rPr lang="sv-SE" sz="1700" b="0" i="1" baseline="-25000" smtClean="0">
                                      <a:solidFill>
                                        <a:schemeClr val="tx2"/>
                                      </a:solidFill>
                                      <a:latin typeface="Cambria Math" panose="02040503050406030204" pitchFamily="18" charset="0"/>
                                    </a:rPr>
                                    <m:t>1</m:t>
                                  </m:r>
                                </m:sup>
                              </m:sSup>
                            </m:e>
                          </m:d>
                        </m:e>
                        <m:sup>
                          <m:r>
                            <a:rPr lang="en-GB" sz="1700" b="0" i="1" smtClean="0">
                              <a:solidFill>
                                <a:schemeClr val="tx2"/>
                              </a:solidFill>
                              <a:latin typeface="Cambria Math"/>
                            </a:rPr>
                            <m:t>𝐷</m:t>
                          </m:r>
                          <m:r>
                            <a:rPr lang="sv-SE" sz="1700" i="1" baseline="-25000">
                              <a:solidFill>
                                <a:schemeClr val="tx2"/>
                              </a:solidFill>
                              <a:latin typeface="Cambria Math" panose="02040503050406030204" pitchFamily="18" charset="0"/>
                            </a:rPr>
                            <m:t>1</m:t>
                          </m:r>
                        </m:sup>
                      </m:sSup>
                      <m:sSub>
                        <m:sSubPr>
                          <m:ctrlPr>
                            <a:rPr lang="en-GB" sz="1700" i="1">
                              <a:solidFill>
                                <a:schemeClr val="tx1"/>
                              </a:solidFill>
                              <a:latin typeface="Cambria Math" panose="02040503050406030204" pitchFamily="18" charset="0"/>
                            </a:rPr>
                          </m:ctrlPr>
                        </m:sSubPr>
                        <m:e>
                          <m:r>
                            <a:rPr lang="en-GB" sz="1700" i="1">
                              <a:solidFill>
                                <a:schemeClr val="tx1"/>
                              </a:solidFill>
                              <a:latin typeface="Cambria Math"/>
                            </a:rPr>
                            <m:t>𝑌</m:t>
                          </m:r>
                        </m:e>
                        <m:sub>
                          <m:r>
                            <a:rPr lang="en-GB" sz="1700" i="1">
                              <a:solidFill>
                                <a:schemeClr val="tx1"/>
                              </a:solidFill>
                              <a:latin typeface="Cambria Math"/>
                            </a:rPr>
                            <m:t>𝑡</m:t>
                          </m:r>
                        </m:sub>
                      </m:sSub>
                      <m:r>
                        <a:rPr lang="en-GB" sz="1700" i="1">
                          <a:solidFill>
                            <a:schemeClr val="tx1"/>
                          </a:solidFill>
                          <a:latin typeface="Cambria Math"/>
                        </a:rPr>
                        <m:t>=</m:t>
                      </m:r>
                      <m:d>
                        <m:dPr>
                          <m:ctrlPr>
                            <a:rPr lang="en-GB" sz="1700" i="1" smtClean="0">
                              <a:solidFill>
                                <a:srgbClr val="FF0000"/>
                              </a:solidFill>
                              <a:latin typeface="Cambria Math" panose="02040503050406030204" pitchFamily="18" charset="0"/>
                            </a:rPr>
                          </m:ctrlPr>
                        </m:dPr>
                        <m:e>
                          <m:r>
                            <a:rPr lang="en-GB" sz="1700" b="0" i="1" smtClean="0">
                              <a:solidFill>
                                <a:srgbClr val="FF0000"/>
                              </a:solidFill>
                              <a:latin typeface="Cambria Math"/>
                            </a:rPr>
                            <m:t>1−</m:t>
                          </m:r>
                          <m:nary>
                            <m:naryPr>
                              <m:chr m:val="∑"/>
                              <m:ctrlPr>
                                <a:rPr lang="en-GB" sz="1700" b="0" i="1" smtClean="0">
                                  <a:solidFill>
                                    <a:srgbClr val="FF0000"/>
                                  </a:solidFill>
                                  <a:latin typeface="Cambria Math" panose="02040503050406030204" pitchFamily="18" charset="0"/>
                                </a:rPr>
                              </m:ctrlPr>
                            </m:naryPr>
                            <m:sub>
                              <m:r>
                                <m:rPr>
                                  <m:brk m:alnAt="23"/>
                                </m:rPr>
                                <a:rPr lang="en-GB" sz="1700" b="0" i="1" smtClean="0">
                                  <a:solidFill>
                                    <a:srgbClr val="FF0000"/>
                                  </a:solidFill>
                                  <a:latin typeface="Cambria Math"/>
                                </a:rPr>
                                <m:t>𝑗</m:t>
                              </m:r>
                              <m:r>
                                <a:rPr lang="en-GB" sz="1700" b="0" i="1" smtClean="0">
                                  <a:solidFill>
                                    <a:srgbClr val="FF0000"/>
                                  </a:solidFill>
                                  <a:latin typeface="Cambria Math"/>
                                </a:rPr>
                                <m:t>=1</m:t>
                              </m:r>
                            </m:sub>
                            <m:sup>
                              <m:r>
                                <a:rPr lang="en-GB" sz="1700" b="0" i="1" smtClean="0">
                                  <a:solidFill>
                                    <a:srgbClr val="FF0000"/>
                                  </a:solidFill>
                                  <a:latin typeface="Cambria Math"/>
                                </a:rPr>
                                <m:t>𝑞</m:t>
                              </m:r>
                            </m:sup>
                            <m:e>
                              <m:sSub>
                                <m:sSubPr>
                                  <m:ctrlPr>
                                    <a:rPr lang="en-GB" sz="1700" b="0" i="1" smtClean="0">
                                      <a:solidFill>
                                        <a:srgbClr val="FF0000"/>
                                      </a:solidFill>
                                      <a:latin typeface="Cambria Math" panose="02040503050406030204" pitchFamily="18" charset="0"/>
                                    </a:rPr>
                                  </m:ctrlPr>
                                </m:sSubPr>
                                <m:e>
                                  <m:r>
                                    <a:rPr lang="en-GB" sz="1700" b="0" i="1" smtClean="0">
                                      <a:solidFill>
                                        <a:srgbClr val="FF0000"/>
                                      </a:solidFill>
                                      <a:latin typeface="Cambria Math"/>
                                    </a:rPr>
                                    <m:t>𝜃</m:t>
                                  </m:r>
                                </m:e>
                                <m:sub>
                                  <m:r>
                                    <a:rPr lang="en-GB" sz="1700" b="0" i="1" smtClean="0">
                                      <a:solidFill>
                                        <a:srgbClr val="FF0000"/>
                                      </a:solidFill>
                                      <a:latin typeface="Cambria Math"/>
                                    </a:rPr>
                                    <m:t>𝑗</m:t>
                                  </m:r>
                                </m:sub>
                              </m:sSub>
                              <m:sSup>
                                <m:sSupPr>
                                  <m:ctrlPr>
                                    <a:rPr lang="en-GB" sz="1700" b="0" i="1" smtClean="0">
                                      <a:solidFill>
                                        <a:srgbClr val="FF0000"/>
                                      </a:solidFill>
                                      <a:latin typeface="Cambria Math" panose="02040503050406030204" pitchFamily="18" charset="0"/>
                                    </a:rPr>
                                  </m:ctrlPr>
                                </m:sSupPr>
                                <m:e>
                                  <m:r>
                                    <a:rPr lang="en-GB" sz="1700" b="0" i="1" smtClean="0">
                                      <a:solidFill>
                                        <a:srgbClr val="FF0000"/>
                                      </a:solidFill>
                                      <a:latin typeface="Cambria Math"/>
                                    </a:rPr>
                                    <m:t>𝐵</m:t>
                                  </m:r>
                                </m:e>
                                <m:sup>
                                  <m:r>
                                    <a:rPr lang="en-GB" sz="1700" b="0" i="1" smtClean="0">
                                      <a:solidFill>
                                        <a:srgbClr val="FF0000"/>
                                      </a:solidFill>
                                      <a:latin typeface="Cambria Math"/>
                                    </a:rPr>
                                    <m:t>𝑗</m:t>
                                  </m:r>
                                </m:sup>
                              </m:sSup>
                            </m:e>
                          </m:nary>
                        </m:e>
                      </m:d>
                      <m:d>
                        <m:dPr>
                          <m:ctrlPr>
                            <a:rPr lang="en-GB" sz="1700" i="1" smtClean="0">
                              <a:solidFill>
                                <a:schemeClr val="tx2"/>
                              </a:solidFill>
                              <a:latin typeface="Cambria Math" panose="02040503050406030204" pitchFamily="18" charset="0"/>
                            </a:rPr>
                          </m:ctrlPr>
                        </m:dPr>
                        <m:e>
                          <m:r>
                            <a:rPr lang="en-GB" sz="1700" i="1">
                              <a:solidFill>
                                <a:schemeClr val="tx2"/>
                              </a:solidFill>
                              <a:latin typeface="Cambria Math"/>
                            </a:rPr>
                            <m:t>1−</m:t>
                          </m:r>
                          <m:nary>
                            <m:naryPr>
                              <m:chr m:val="∑"/>
                              <m:ctrlPr>
                                <a:rPr lang="en-GB" sz="1700" i="1">
                                  <a:solidFill>
                                    <a:schemeClr val="tx2"/>
                                  </a:solidFill>
                                  <a:latin typeface="Cambria Math" panose="02040503050406030204" pitchFamily="18" charset="0"/>
                                </a:rPr>
                              </m:ctrlPr>
                            </m:naryPr>
                            <m:sub>
                              <m:r>
                                <a:rPr lang="en-GB" sz="1700" b="0" i="1" smtClean="0">
                                  <a:solidFill>
                                    <a:schemeClr val="tx2"/>
                                  </a:solidFill>
                                  <a:latin typeface="Cambria Math"/>
                                </a:rPr>
                                <m:t>𝑙</m:t>
                              </m:r>
                              <m:r>
                                <a:rPr lang="en-GB" sz="1700" i="1">
                                  <a:solidFill>
                                    <a:schemeClr val="tx2"/>
                                  </a:solidFill>
                                  <a:latin typeface="Cambria Math"/>
                                </a:rPr>
                                <m:t>=1</m:t>
                              </m:r>
                            </m:sub>
                            <m:sup>
                              <m:r>
                                <a:rPr lang="en-GB" sz="1700" b="0" i="1" smtClean="0">
                                  <a:solidFill>
                                    <a:schemeClr val="tx2"/>
                                  </a:solidFill>
                                  <a:latin typeface="Cambria Math"/>
                                </a:rPr>
                                <m:t>𝑄</m:t>
                              </m:r>
                              <m:r>
                                <a:rPr lang="sv-SE" sz="1700" i="1" baseline="-25000">
                                  <a:solidFill>
                                    <a:schemeClr val="tx2"/>
                                  </a:solidFill>
                                  <a:latin typeface="Cambria Math" panose="02040503050406030204" pitchFamily="18" charset="0"/>
                                </a:rPr>
                                <m:t>1</m:t>
                              </m:r>
                            </m:sup>
                            <m:e>
                              <m:sSub>
                                <m:sSubPr>
                                  <m:ctrlPr>
                                    <a:rPr lang="en-GB" sz="1700" i="1">
                                      <a:solidFill>
                                        <a:schemeClr val="tx2"/>
                                      </a:solidFill>
                                      <a:latin typeface="Cambria Math" panose="02040503050406030204" pitchFamily="18" charset="0"/>
                                    </a:rPr>
                                  </m:ctrlPr>
                                </m:sSubPr>
                                <m:e>
                                  <m:r>
                                    <m:rPr>
                                      <m:sty m:val="p"/>
                                    </m:rPr>
                                    <a:rPr lang="en-GB" sz="1700" b="0" i="0" smtClean="0">
                                      <a:solidFill>
                                        <a:schemeClr val="tx2"/>
                                      </a:solidFill>
                                      <a:latin typeface="Cambria Math"/>
                                    </a:rPr>
                                    <m:t>Θ</m:t>
                                  </m:r>
                                  <m:r>
                                    <a:rPr lang="sv-SE" sz="1700" i="1" baseline="-25000">
                                      <a:solidFill>
                                        <a:schemeClr val="tx2"/>
                                      </a:solidFill>
                                      <a:latin typeface="Cambria Math" panose="02040503050406030204" pitchFamily="18" charset="0"/>
                                    </a:rPr>
                                    <m:t>1</m:t>
                                  </m:r>
                                </m:e>
                                <m:sub>
                                  <m:r>
                                    <a:rPr lang="en-GB" sz="1700" b="0" i="1" smtClean="0">
                                      <a:solidFill>
                                        <a:schemeClr val="tx2"/>
                                      </a:solidFill>
                                      <a:latin typeface="Cambria Math"/>
                                    </a:rPr>
                                    <m:t>𝑙</m:t>
                                  </m:r>
                                </m:sub>
                              </m:sSub>
                              <m:sSup>
                                <m:sSupPr>
                                  <m:ctrlPr>
                                    <a:rPr lang="en-GB" sz="1700" i="1">
                                      <a:solidFill>
                                        <a:schemeClr val="tx2"/>
                                      </a:solidFill>
                                      <a:latin typeface="Cambria Math" panose="02040503050406030204" pitchFamily="18" charset="0"/>
                                    </a:rPr>
                                  </m:ctrlPr>
                                </m:sSupPr>
                                <m:e>
                                  <m:r>
                                    <a:rPr lang="en-GB" sz="1700" i="1">
                                      <a:solidFill>
                                        <a:schemeClr val="tx2"/>
                                      </a:solidFill>
                                      <a:latin typeface="Cambria Math"/>
                                    </a:rPr>
                                    <m:t>𝐵</m:t>
                                  </m:r>
                                </m:e>
                                <m:sup>
                                  <m:r>
                                    <a:rPr lang="en-GB" sz="1700" b="0" i="1" smtClean="0">
                                      <a:solidFill>
                                        <a:schemeClr val="tx2"/>
                                      </a:solidFill>
                                      <a:latin typeface="Cambria Math"/>
                                    </a:rPr>
                                    <m:t>𝑠</m:t>
                                  </m:r>
                                  <m:r>
                                    <a:rPr lang="sv-SE" sz="1700" b="0" i="1" baseline="-25000" smtClean="0">
                                      <a:solidFill>
                                        <a:schemeClr val="tx2"/>
                                      </a:solidFill>
                                      <a:latin typeface="Cambria Math" panose="02040503050406030204" pitchFamily="18" charset="0"/>
                                    </a:rPr>
                                    <m:t>1</m:t>
                                  </m:r>
                                  <m:r>
                                    <a:rPr lang="en-GB" sz="1700" b="0" i="1" smtClean="0">
                                      <a:solidFill>
                                        <a:schemeClr val="tx2"/>
                                      </a:solidFill>
                                      <a:latin typeface="Cambria Math"/>
                                    </a:rPr>
                                    <m:t>𝑙</m:t>
                                  </m:r>
                                </m:sup>
                              </m:sSup>
                            </m:e>
                          </m:nary>
                        </m:e>
                      </m:d>
                      <m:sSub>
                        <m:sSubPr>
                          <m:ctrlPr>
                            <a:rPr lang="en-GB" sz="1700" i="1">
                              <a:solidFill>
                                <a:schemeClr val="tx1"/>
                              </a:solidFill>
                              <a:latin typeface="Cambria Math" panose="02040503050406030204" pitchFamily="18" charset="0"/>
                            </a:rPr>
                          </m:ctrlPr>
                        </m:sSubPr>
                        <m:e>
                          <m:r>
                            <a:rPr lang="el-GR" sz="1700" i="1">
                              <a:solidFill>
                                <a:schemeClr val="tx1"/>
                              </a:solidFill>
                              <a:latin typeface="Cambria Math"/>
                            </a:rPr>
                            <m:t>𝜀</m:t>
                          </m:r>
                        </m:e>
                        <m:sub>
                          <m:r>
                            <a:rPr lang="en-GB" sz="1700" i="1">
                              <a:solidFill>
                                <a:schemeClr val="tx1"/>
                              </a:solidFill>
                              <a:latin typeface="Cambria Math"/>
                            </a:rPr>
                            <m:t>𝑡</m:t>
                          </m:r>
                        </m:sub>
                      </m:sSub>
                      <m:r>
                        <a:rPr lang="sv-SE" sz="1700" b="0" i="1" smtClean="0">
                          <a:solidFill>
                            <a:schemeClr val="tx1"/>
                          </a:solidFill>
                          <a:latin typeface="Cambria Math" panose="02040503050406030204" pitchFamily="18" charset="0"/>
                        </a:rPr>
                        <m:t>+</m:t>
                      </m:r>
                      <m:r>
                        <a:rPr lang="sv-SE" sz="1700" b="0" i="1" smtClean="0">
                          <a:solidFill>
                            <a:srgbClr val="00B050"/>
                          </a:solidFill>
                          <a:latin typeface="Cambria Math" panose="02040503050406030204" pitchFamily="18" charset="0"/>
                        </a:rPr>
                        <m:t>𝑋</m:t>
                      </m:r>
                      <m:r>
                        <a:rPr lang="sv-SE" sz="1700" b="0" i="1" baseline="-25000" smtClean="0">
                          <a:solidFill>
                            <a:srgbClr val="00B050"/>
                          </a:solidFill>
                          <a:latin typeface="Cambria Math" panose="02040503050406030204" pitchFamily="18" charset="0"/>
                        </a:rPr>
                        <m:t>𝑡</m:t>
                      </m:r>
                      <m:r>
                        <a:rPr lang="sv-SE" sz="1700" b="0" i="1" smtClean="0">
                          <a:solidFill>
                            <a:schemeClr val="tx1"/>
                          </a:solidFill>
                          <a:latin typeface="Cambria Math" panose="02040503050406030204" pitchFamily="18" charset="0"/>
                        </a:rPr>
                        <m:t>+</m:t>
                      </m:r>
                      <m:sSub>
                        <m:sSubPr>
                          <m:ctrlPr>
                            <a:rPr lang="sv-SE" sz="1700" b="0" i="1" smtClean="0">
                              <a:solidFill>
                                <a:schemeClr val="accent6"/>
                              </a:solidFill>
                              <a:latin typeface="Cambria Math" panose="02040503050406030204" pitchFamily="18" charset="0"/>
                            </a:rPr>
                          </m:ctrlPr>
                        </m:sSubPr>
                        <m:e>
                          <m:r>
                            <a:rPr lang="sv-SE" sz="1700" b="0" i="1" smtClean="0">
                              <a:solidFill>
                                <a:schemeClr val="accent6"/>
                              </a:solidFill>
                              <a:latin typeface="Cambria Math" panose="02040503050406030204" pitchFamily="18" charset="0"/>
                            </a:rPr>
                            <m:t>𝐷</m:t>
                          </m:r>
                        </m:e>
                        <m:sub>
                          <m:r>
                            <a:rPr lang="sv-SE" sz="1700" b="0" i="1" smtClean="0">
                              <a:solidFill>
                                <a:schemeClr val="accent6"/>
                              </a:solidFill>
                              <a:latin typeface="Cambria Math" panose="02040503050406030204" pitchFamily="18" charset="0"/>
                            </a:rPr>
                            <m:t>𝑡</m:t>
                          </m:r>
                        </m:sub>
                      </m:sSub>
                    </m:oMath>
                  </m:oMathPara>
                </a14:m>
                <a:endParaRPr lang="en-GB" sz="1700" dirty="0">
                  <a:solidFill>
                    <a:schemeClr val="tx1"/>
                  </a:solidFill>
                </a:endParaRPr>
              </a:p>
            </p:txBody>
          </p:sp>
        </mc:Choice>
        <mc:Fallback xmlns="">
          <p:sp>
            <p:nvSpPr>
              <p:cNvPr id="6" name="TextBox 5">
                <a:extLst>
                  <a:ext uri="{FF2B5EF4-FFF2-40B4-BE49-F238E27FC236}">
                    <a16:creationId xmlns:a16="http://schemas.microsoft.com/office/drawing/2014/main" id="{9637D4C6-2402-4ED6-85AC-B581F98B1536}"/>
                  </a:ext>
                </a:extLst>
              </p:cNvPr>
              <p:cNvSpPr txBox="1">
                <a:spLocks noRot="1" noChangeAspect="1" noMove="1" noResize="1" noEditPoints="1" noAdjustHandles="1" noChangeArrowheads="1" noChangeShapeType="1" noTextEdit="1"/>
              </p:cNvSpPr>
              <p:nvPr/>
            </p:nvSpPr>
            <p:spPr>
              <a:xfrm>
                <a:off x="1296320" y="5219397"/>
                <a:ext cx="10246651" cy="934551"/>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6352311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4" y="108155"/>
            <a:ext cx="11413329" cy="978486"/>
          </a:xfrm>
        </p:spPr>
        <p:txBody>
          <a:bodyPr/>
          <a:lstStyle/>
          <a:p>
            <a:r>
              <a:rPr lang="en-US" dirty="0"/>
              <a:t>Advanced </a:t>
            </a:r>
            <a:r>
              <a:rPr lang="en-US"/>
              <a:t>Models – ARIMA with Trigonometric Seasonality</a:t>
            </a:r>
            <a:endParaRPr lang="en-US" dirty="0"/>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lvl="1">
                  <a:lnSpc>
                    <a:spcPct val="150000"/>
                  </a:lnSpc>
                </a:pPr>
                <a:r>
                  <a:rPr lang="en-US" sz="2400" dirty="0"/>
                  <a:t>ARIMA with trigonometric seasonality</a:t>
                </a:r>
              </a:p>
              <a:p>
                <a:pPr lvl="2">
                  <a:lnSpc>
                    <a:spcPct val="150000"/>
                  </a:lnSpc>
                </a:pPr>
                <a:r>
                  <a:rPr lang="en-US" sz="2400" dirty="0"/>
                  <a:t>ARIMA trig A: first estimate coefficients of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𝑋</m:t>
                        </m:r>
                      </m:e>
                      <m:sub>
                        <m:r>
                          <a:rPr lang="en-US" sz="2400" i="1" dirty="0" smtClean="0">
                            <a:latin typeface="Cambria Math" panose="02040503050406030204" pitchFamily="18" charset="0"/>
                          </a:rPr>
                          <m:t>𝑡</m:t>
                        </m:r>
                      </m:sub>
                    </m:sSub>
                  </m:oMath>
                </a14:m>
                <a:r>
                  <a:rPr lang="en-US" sz="2400" dirty="0"/>
                  <a:t> and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𝐷</m:t>
                        </m:r>
                      </m:e>
                      <m:sub>
                        <m:r>
                          <a:rPr lang="en-US" sz="2400" i="1" dirty="0" smtClean="0">
                            <a:latin typeface="Cambria Math" panose="02040503050406030204" pitchFamily="18" charset="0"/>
                          </a:rPr>
                          <m:t>𝑡</m:t>
                        </m:r>
                      </m:sub>
                    </m:sSub>
                  </m:oMath>
                </a14:m>
                <a:r>
                  <a:rPr lang="en-US" sz="2400" dirty="0"/>
                  <a:t> and then estimate ARIMA part (it is a </a:t>
                </a:r>
                <a:r>
                  <a:rPr lang="en-US" sz="2400" dirty="0" err="1"/>
                  <a:t>regARIMA</a:t>
                </a:r>
                <a:r>
                  <a:rPr lang="en-US" sz="2400" dirty="0"/>
                  <a:t> model)</a:t>
                </a:r>
              </a:p>
              <a:p>
                <a:pPr lvl="2">
                  <a:lnSpc>
                    <a:spcPct val="150000"/>
                  </a:lnSpc>
                </a:pPr>
                <a:r>
                  <a:rPr lang="en-US" sz="2400" dirty="0"/>
                  <a:t>ARIMA trig B: jointly estimate all coefficients</a:t>
                </a:r>
              </a:p>
              <a:p>
                <a:pPr marL="0" lvl="1" indent="0">
                  <a:buNone/>
                </a:pPr>
                <a:endParaRPr lang="en-US" dirty="0"/>
              </a:p>
            </p:txBody>
          </p:sp>
        </mc:Choice>
        <mc:Fallback xmlns="">
          <p:sp>
            <p:nvSpPr>
              <p:cNvPr id="5" name="Text Placeholder 4">
                <a:extLst>
                  <a:ext uri="{FF2B5EF4-FFF2-40B4-BE49-F238E27FC236}">
                    <a16:creationId xmlns:a16="http://schemas.microsoft.com/office/drawing/2014/main" id="{55993C5F-C448-6542-89BC-ECE1A4FE3F56}"/>
                  </a:ext>
                </a:extLst>
              </p:cNvPr>
              <p:cNvSpPr>
                <a:spLocks noGrp="1" noRot="1" noChangeAspect="1" noMove="1" noResize="1" noEditPoints="1" noAdjustHandles="1" noChangeArrowheads="1" noChangeShapeType="1" noTextEdit="1"/>
              </p:cNvSpPr>
              <p:nvPr>
                <p:ph type="body" sz="quarter" idx="10"/>
              </p:nvPr>
            </p:nvSpPr>
            <p:spPr>
              <a:xfrm>
                <a:off x="617645" y="840835"/>
                <a:ext cx="11141736" cy="5540300"/>
              </a:xfrm>
              <a:blipFill>
                <a:blip r:embed="rId2"/>
                <a:stretch>
                  <a:fillRect l="-1969" r="-438"/>
                </a:stretch>
              </a:blipFill>
            </p:spPr>
            <p:txBody>
              <a:bodyPr/>
              <a:lstStyle/>
              <a:p>
                <a:r>
                  <a:rPr lang="en-GB">
                    <a:noFill/>
                  </a:rPr>
                  <a:t> </a:t>
                </a:r>
              </a:p>
            </p:txBody>
          </p:sp>
        </mc:Fallback>
      </mc:AlternateContent>
    </p:spTree>
    <p:extLst>
      <p:ext uri="{BB962C8B-B14F-4D97-AF65-F5344CB8AC3E}">
        <p14:creationId xmlns:p14="http://schemas.microsoft.com/office/powerpoint/2010/main" val="428520594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866432" cy="978486"/>
          </a:xfrm>
        </p:spPr>
        <p:txBody>
          <a:bodyPr/>
          <a:lstStyle/>
          <a:p>
            <a:r>
              <a:rPr lang="en-US" dirty="0"/>
              <a:t>Advanced Models - ARIMA</a:t>
            </a:r>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lvl="1">
              <a:lnSpc>
                <a:spcPct val="150000"/>
              </a:lnSpc>
            </a:pPr>
            <a:r>
              <a:rPr lang="en-US" sz="2400" dirty="0"/>
              <a:t>ARIMA with multiple stochastic seasonality</a:t>
            </a:r>
          </a:p>
          <a:p>
            <a:pPr lvl="2">
              <a:lnSpc>
                <a:spcPct val="150000"/>
              </a:lnSpc>
            </a:pPr>
            <a:r>
              <a:rPr lang="sv-SE" sz="2400" dirty="0"/>
              <a:t>ARIMA(</a:t>
            </a:r>
            <a:r>
              <a:rPr lang="sv-SE" sz="2400" dirty="0" err="1">
                <a:solidFill>
                  <a:srgbClr val="FF0000"/>
                </a:solidFill>
              </a:rPr>
              <a:t>p,d,q</a:t>
            </a:r>
            <a:r>
              <a:rPr lang="sv-SE" sz="2400" dirty="0"/>
              <a:t>)(</a:t>
            </a:r>
            <a:r>
              <a:rPr lang="sv-SE" sz="2400" dirty="0">
                <a:solidFill>
                  <a:schemeClr val="tx2"/>
                </a:solidFill>
              </a:rPr>
              <a:t>P</a:t>
            </a:r>
            <a:r>
              <a:rPr lang="sv-SE" sz="2400" baseline="-25000" dirty="0">
                <a:solidFill>
                  <a:schemeClr val="tx2"/>
                </a:solidFill>
              </a:rPr>
              <a:t>1</a:t>
            </a:r>
            <a:r>
              <a:rPr lang="sv-SE" sz="2400" dirty="0">
                <a:solidFill>
                  <a:schemeClr val="tx2"/>
                </a:solidFill>
              </a:rPr>
              <a:t>,D</a:t>
            </a:r>
            <a:r>
              <a:rPr lang="sv-SE" sz="2400" baseline="-25000" dirty="0">
                <a:solidFill>
                  <a:schemeClr val="tx2"/>
                </a:solidFill>
              </a:rPr>
              <a:t>1</a:t>
            </a:r>
            <a:r>
              <a:rPr lang="sv-SE" sz="2400" dirty="0">
                <a:solidFill>
                  <a:schemeClr val="tx2"/>
                </a:solidFill>
              </a:rPr>
              <a:t>,Q</a:t>
            </a:r>
            <a:r>
              <a:rPr lang="sv-SE" sz="2400" baseline="-25000" dirty="0">
                <a:solidFill>
                  <a:schemeClr val="tx2"/>
                </a:solidFill>
              </a:rPr>
              <a:t>1</a:t>
            </a:r>
            <a:r>
              <a:rPr lang="sv-SE" sz="2400" dirty="0"/>
              <a:t>)</a:t>
            </a:r>
            <a:r>
              <a:rPr lang="sv-SE" sz="2400" baseline="-25000" dirty="0">
                <a:solidFill>
                  <a:schemeClr val="tx2"/>
                </a:solidFill>
              </a:rPr>
              <a:t>S1</a:t>
            </a:r>
            <a:r>
              <a:rPr lang="sv-SE" sz="2400" dirty="0"/>
              <a:t>(P</a:t>
            </a:r>
            <a:r>
              <a:rPr lang="sv-SE" sz="2400" baseline="-25000" dirty="0"/>
              <a:t>2</a:t>
            </a:r>
            <a:r>
              <a:rPr lang="sv-SE" sz="2400" dirty="0"/>
              <a:t>,D</a:t>
            </a:r>
            <a:r>
              <a:rPr lang="sv-SE" sz="2400" baseline="-25000" dirty="0"/>
              <a:t>2</a:t>
            </a:r>
            <a:r>
              <a:rPr lang="sv-SE" sz="2400" dirty="0"/>
              <a:t>,Q</a:t>
            </a:r>
            <a:r>
              <a:rPr lang="sv-SE" sz="2400" baseline="-25000" dirty="0"/>
              <a:t>2</a:t>
            </a:r>
            <a:r>
              <a:rPr lang="sv-SE" sz="2400" dirty="0"/>
              <a:t>)</a:t>
            </a:r>
            <a:r>
              <a:rPr lang="sv-SE" sz="2400" baseline="-25000" dirty="0"/>
              <a:t>S2</a:t>
            </a:r>
            <a:endParaRPr lang="en-GB" sz="2400" baseline="-25000" dirty="0"/>
          </a:p>
          <a:p>
            <a:pPr lvl="2">
              <a:lnSpc>
                <a:spcPct val="150000"/>
              </a:lnSpc>
            </a:pPr>
            <a:r>
              <a:rPr lang="en-US" sz="2400" dirty="0"/>
              <a:t>S</a:t>
            </a:r>
            <a:r>
              <a:rPr lang="en-US" sz="2400" baseline="-25000" dirty="0"/>
              <a:t>1</a:t>
            </a:r>
            <a:r>
              <a:rPr lang="en-US" sz="2400" dirty="0"/>
              <a:t> = 5 (days in a week)</a:t>
            </a:r>
          </a:p>
          <a:p>
            <a:pPr lvl="2">
              <a:lnSpc>
                <a:spcPct val="150000"/>
              </a:lnSpc>
            </a:pPr>
            <a:r>
              <a:rPr lang="en-US" sz="2400" dirty="0"/>
              <a:t>S</a:t>
            </a:r>
            <a:r>
              <a:rPr lang="en-US" sz="2400" baseline="-25000" dirty="0"/>
              <a:t>2</a:t>
            </a:r>
            <a:r>
              <a:rPr lang="en-US" sz="2400" dirty="0"/>
              <a:t> = 5*13 (days in a quarter, 13 weeks)</a:t>
            </a:r>
          </a:p>
          <a:p>
            <a:pPr marL="0" lvl="1" indent="0">
              <a:lnSpc>
                <a:spcPct val="150000"/>
              </a:lnSpc>
              <a:buNone/>
            </a:pPr>
            <a:endParaRPr lang="en-US" sz="2400" dirty="0"/>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637D4C6-2402-4ED6-85AC-B581F98B1536}"/>
                  </a:ext>
                </a:extLst>
              </p:cNvPr>
              <p:cNvSpPr txBox="1"/>
              <p:nvPr/>
            </p:nvSpPr>
            <p:spPr>
              <a:xfrm>
                <a:off x="1143086" y="3738033"/>
                <a:ext cx="8636467" cy="17767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1700" b="0" i="1" smtClean="0">
                              <a:solidFill>
                                <a:schemeClr val="tx1"/>
                              </a:solidFill>
                              <a:latin typeface="Cambria Math" panose="02040503050406030204" pitchFamily="18" charset="0"/>
                            </a:rPr>
                          </m:ctrlPr>
                        </m:sSupPr>
                        <m:e>
                          <m:d>
                            <m:dPr>
                              <m:ctrlPr>
                                <a:rPr lang="en-GB" sz="1700" b="0" i="1" smtClean="0">
                                  <a:solidFill>
                                    <a:srgbClr val="FF0000"/>
                                  </a:solidFill>
                                  <a:latin typeface="Cambria Math" panose="02040503050406030204" pitchFamily="18" charset="0"/>
                                </a:rPr>
                              </m:ctrlPr>
                            </m:dPr>
                            <m:e>
                              <m:r>
                                <a:rPr lang="en-GB" sz="1700" b="0" i="1" smtClean="0">
                                  <a:solidFill>
                                    <a:srgbClr val="FF0000"/>
                                  </a:solidFill>
                                  <a:latin typeface="Cambria Math"/>
                                </a:rPr>
                                <m:t>1−</m:t>
                              </m:r>
                              <m:nary>
                                <m:naryPr>
                                  <m:chr m:val="∑"/>
                                  <m:ctrlPr>
                                    <a:rPr lang="en-GB" sz="1700" b="0" i="1" smtClean="0">
                                      <a:solidFill>
                                        <a:srgbClr val="FF0000"/>
                                      </a:solidFill>
                                      <a:latin typeface="Cambria Math" panose="02040503050406030204" pitchFamily="18" charset="0"/>
                                    </a:rPr>
                                  </m:ctrlPr>
                                </m:naryPr>
                                <m:sub>
                                  <m:r>
                                    <m:rPr>
                                      <m:brk m:alnAt="23"/>
                                    </m:rPr>
                                    <a:rPr lang="en-GB" sz="1700" b="0" i="1" smtClean="0">
                                      <a:solidFill>
                                        <a:srgbClr val="FF0000"/>
                                      </a:solidFill>
                                      <a:latin typeface="Cambria Math"/>
                                    </a:rPr>
                                    <m:t>𝑖</m:t>
                                  </m:r>
                                  <m:r>
                                    <a:rPr lang="en-GB" sz="1700" b="0" i="1" smtClean="0">
                                      <a:solidFill>
                                        <a:srgbClr val="FF0000"/>
                                      </a:solidFill>
                                      <a:latin typeface="Cambria Math"/>
                                    </a:rPr>
                                    <m:t>=1</m:t>
                                  </m:r>
                                </m:sub>
                                <m:sup>
                                  <m:r>
                                    <a:rPr lang="en-GB" sz="1700" b="0" i="1" smtClean="0">
                                      <a:solidFill>
                                        <a:srgbClr val="FF0000"/>
                                      </a:solidFill>
                                      <a:latin typeface="Cambria Math"/>
                                    </a:rPr>
                                    <m:t>𝑝</m:t>
                                  </m:r>
                                </m:sup>
                                <m:e>
                                  <m:sSub>
                                    <m:sSubPr>
                                      <m:ctrlPr>
                                        <a:rPr lang="en-GB" sz="1700" b="0" i="1" smtClean="0">
                                          <a:solidFill>
                                            <a:srgbClr val="FF0000"/>
                                          </a:solidFill>
                                          <a:latin typeface="Cambria Math" panose="02040503050406030204" pitchFamily="18" charset="0"/>
                                        </a:rPr>
                                      </m:ctrlPr>
                                    </m:sSubPr>
                                    <m:e>
                                      <m:r>
                                        <a:rPr lang="en-GB" sz="1700" b="0" i="1" smtClean="0">
                                          <a:solidFill>
                                            <a:srgbClr val="FF0000"/>
                                          </a:solidFill>
                                          <a:latin typeface="Cambria Math"/>
                                        </a:rPr>
                                        <m:t>𝜙</m:t>
                                      </m:r>
                                    </m:e>
                                    <m:sub>
                                      <m:r>
                                        <a:rPr lang="en-GB" sz="1700" b="0" i="1" smtClean="0">
                                          <a:solidFill>
                                            <a:srgbClr val="FF0000"/>
                                          </a:solidFill>
                                          <a:latin typeface="Cambria Math"/>
                                        </a:rPr>
                                        <m:t>𝑖</m:t>
                                      </m:r>
                                    </m:sub>
                                  </m:sSub>
                                  <m:sSup>
                                    <m:sSupPr>
                                      <m:ctrlPr>
                                        <a:rPr lang="en-GB" sz="1700" b="0" i="1" smtClean="0">
                                          <a:solidFill>
                                            <a:srgbClr val="FF0000"/>
                                          </a:solidFill>
                                          <a:latin typeface="Cambria Math" panose="02040503050406030204" pitchFamily="18" charset="0"/>
                                        </a:rPr>
                                      </m:ctrlPr>
                                    </m:sSupPr>
                                    <m:e>
                                      <m:r>
                                        <a:rPr lang="en-GB" sz="1700" b="0" i="1" smtClean="0">
                                          <a:solidFill>
                                            <a:srgbClr val="FF0000"/>
                                          </a:solidFill>
                                          <a:latin typeface="Cambria Math"/>
                                        </a:rPr>
                                        <m:t>𝐵</m:t>
                                      </m:r>
                                    </m:e>
                                    <m:sup>
                                      <m:r>
                                        <a:rPr lang="en-GB" sz="1700" b="0" i="1" smtClean="0">
                                          <a:solidFill>
                                            <a:srgbClr val="FF0000"/>
                                          </a:solidFill>
                                          <a:latin typeface="Cambria Math"/>
                                        </a:rPr>
                                        <m:t>𝑖</m:t>
                                      </m:r>
                                    </m:sup>
                                  </m:sSup>
                                </m:e>
                              </m:nary>
                            </m:e>
                          </m:d>
                          <m:d>
                            <m:dPr>
                              <m:ctrlPr>
                                <a:rPr lang="en-GB" sz="1700" i="1" smtClean="0">
                                  <a:solidFill>
                                    <a:schemeClr val="tx2"/>
                                  </a:solidFill>
                                  <a:latin typeface="Cambria Math" panose="02040503050406030204" pitchFamily="18" charset="0"/>
                                </a:rPr>
                              </m:ctrlPr>
                            </m:dPr>
                            <m:e>
                              <m:r>
                                <a:rPr lang="en-GB" sz="1700" i="1">
                                  <a:solidFill>
                                    <a:schemeClr val="tx2"/>
                                  </a:solidFill>
                                  <a:latin typeface="Cambria Math"/>
                                </a:rPr>
                                <m:t>1−</m:t>
                              </m:r>
                              <m:nary>
                                <m:naryPr>
                                  <m:chr m:val="∑"/>
                                  <m:ctrlPr>
                                    <a:rPr lang="en-GB" sz="1700" i="1">
                                      <a:solidFill>
                                        <a:schemeClr val="tx2"/>
                                      </a:solidFill>
                                      <a:latin typeface="Cambria Math" panose="02040503050406030204" pitchFamily="18" charset="0"/>
                                    </a:rPr>
                                  </m:ctrlPr>
                                </m:naryPr>
                                <m:sub>
                                  <m:r>
                                    <a:rPr lang="en-GB" sz="1700" b="0" i="1" smtClean="0">
                                      <a:solidFill>
                                        <a:schemeClr val="tx2"/>
                                      </a:solidFill>
                                      <a:latin typeface="Cambria Math"/>
                                    </a:rPr>
                                    <m:t>𝑘</m:t>
                                  </m:r>
                                  <m:r>
                                    <a:rPr lang="en-GB" sz="1700" i="1">
                                      <a:solidFill>
                                        <a:schemeClr val="tx2"/>
                                      </a:solidFill>
                                      <a:latin typeface="Cambria Math"/>
                                    </a:rPr>
                                    <m:t>=1</m:t>
                                  </m:r>
                                </m:sub>
                                <m:sup>
                                  <m:r>
                                    <a:rPr lang="en-GB" sz="1700" b="0" i="1" smtClean="0">
                                      <a:solidFill>
                                        <a:schemeClr val="tx2"/>
                                      </a:solidFill>
                                      <a:latin typeface="Cambria Math"/>
                                    </a:rPr>
                                    <m:t>𝑃</m:t>
                                  </m:r>
                                  <m:r>
                                    <a:rPr lang="sv-SE" sz="1700" i="1" baseline="-25000">
                                      <a:solidFill>
                                        <a:schemeClr val="tx2"/>
                                      </a:solidFill>
                                      <a:latin typeface="Cambria Math" panose="02040503050406030204" pitchFamily="18" charset="0"/>
                                    </a:rPr>
                                    <m:t>1</m:t>
                                  </m:r>
                                </m:sup>
                                <m:e>
                                  <m:sSub>
                                    <m:sSubPr>
                                      <m:ctrlPr>
                                        <a:rPr lang="en-GB" sz="1700" i="1">
                                          <a:solidFill>
                                            <a:schemeClr val="tx2"/>
                                          </a:solidFill>
                                          <a:latin typeface="Cambria Math" panose="02040503050406030204" pitchFamily="18" charset="0"/>
                                        </a:rPr>
                                      </m:ctrlPr>
                                    </m:sSubPr>
                                    <m:e>
                                      <m:r>
                                        <m:rPr>
                                          <m:sty m:val="p"/>
                                        </m:rPr>
                                        <a:rPr lang="en-GB" sz="1700" b="0" i="0" smtClean="0">
                                          <a:solidFill>
                                            <a:schemeClr val="tx2"/>
                                          </a:solidFill>
                                          <a:latin typeface="Cambria Math"/>
                                        </a:rPr>
                                        <m:t>Φ</m:t>
                                      </m:r>
                                      <m:r>
                                        <a:rPr lang="sv-SE" sz="1700" i="1" baseline="-25000">
                                          <a:solidFill>
                                            <a:schemeClr val="tx2"/>
                                          </a:solidFill>
                                          <a:latin typeface="Cambria Math" panose="02040503050406030204" pitchFamily="18" charset="0"/>
                                        </a:rPr>
                                        <m:t>1</m:t>
                                      </m:r>
                                    </m:e>
                                    <m:sub>
                                      <m:r>
                                        <a:rPr lang="en-GB" sz="1700" b="0" i="1" smtClean="0">
                                          <a:solidFill>
                                            <a:schemeClr val="tx2"/>
                                          </a:solidFill>
                                          <a:latin typeface="Cambria Math"/>
                                        </a:rPr>
                                        <m:t>𝑘</m:t>
                                      </m:r>
                                    </m:sub>
                                  </m:sSub>
                                  <m:sSup>
                                    <m:sSupPr>
                                      <m:ctrlPr>
                                        <a:rPr lang="en-GB" sz="1700" i="1">
                                          <a:solidFill>
                                            <a:schemeClr val="tx2"/>
                                          </a:solidFill>
                                          <a:latin typeface="Cambria Math" panose="02040503050406030204" pitchFamily="18" charset="0"/>
                                        </a:rPr>
                                      </m:ctrlPr>
                                    </m:sSupPr>
                                    <m:e>
                                      <m:r>
                                        <a:rPr lang="en-GB" sz="1700" i="1">
                                          <a:solidFill>
                                            <a:schemeClr val="tx2"/>
                                          </a:solidFill>
                                          <a:latin typeface="Cambria Math"/>
                                        </a:rPr>
                                        <m:t>𝐵</m:t>
                                      </m:r>
                                    </m:e>
                                    <m:sup>
                                      <m:r>
                                        <a:rPr lang="en-GB" sz="1700" b="0" i="1" smtClean="0">
                                          <a:solidFill>
                                            <a:schemeClr val="tx2"/>
                                          </a:solidFill>
                                          <a:latin typeface="Cambria Math"/>
                                        </a:rPr>
                                        <m:t>𝑠</m:t>
                                      </m:r>
                                      <m:r>
                                        <a:rPr lang="sv-SE" sz="1700" b="0" i="1" baseline="-25000" smtClean="0">
                                          <a:solidFill>
                                            <a:schemeClr val="tx2"/>
                                          </a:solidFill>
                                          <a:latin typeface="Cambria Math" panose="02040503050406030204" pitchFamily="18" charset="0"/>
                                        </a:rPr>
                                        <m:t>1</m:t>
                                      </m:r>
                                      <m:r>
                                        <a:rPr lang="en-GB" sz="1700" b="0" i="1" smtClean="0">
                                          <a:solidFill>
                                            <a:schemeClr val="tx2"/>
                                          </a:solidFill>
                                          <a:latin typeface="Cambria Math"/>
                                        </a:rPr>
                                        <m:t>𝑘</m:t>
                                      </m:r>
                                    </m:sup>
                                  </m:sSup>
                                </m:e>
                              </m:nary>
                            </m:e>
                          </m:d>
                          <m:d>
                            <m:dPr>
                              <m:ctrlPr>
                                <a:rPr lang="en-GB" sz="1700" i="1">
                                  <a:solidFill>
                                    <a:schemeClr val="tx1"/>
                                  </a:solidFill>
                                  <a:latin typeface="Cambria Math" panose="02040503050406030204" pitchFamily="18" charset="0"/>
                                </a:rPr>
                              </m:ctrlPr>
                            </m:dPr>
                            <m:e>
                              <m:r>
                                <a:rPr lang="en-GB" sz="1700" i="1">
                                  <a:solidFill>
                                    <a:schemeClr val="tx1"/>
                                  </a:solidFill>
                                  <a:latin typeface="Cambria Math"/>
                                </a:rPr>
                                <m:t>1−</m:t>
                              </m:r>
                              <m:nary>
                                <m:naryPr>
                                  <m:chr m:val="∑"/>
                                  <m:ctrlPr>
                                    <a:rPr lang="en-GB" sz="1700" i="1">
                                      <a:solidFill>
                                        <a:schemeClr val="tx1"/>
                                      </a:solidFill>
                                      <a:latin typeface="Cambria Math" panose="02040503050406030204" pitchFamily="18" charset="0"/>
                                    </a:rPr>
                                  </m:ctrlPr>
                                </m:naryPr>
                                <m:sub>
                                  <m:r>
                                    <a:rPr lang="sv-SE" sz="1700" b="0" i="1" smtClean="0">
                                      <a:solidFill>
                                        <a:schemeClr val="tx1"/>
                                      </a:solidFill>
                                      <a:latin typeface="Cambria Math" panose="02040503050406030204" pitchFamily="18" charset="0"/>
                                    </a:rPr>
                                    <m:t>𝑚</m:t>
                                  </m:r>
                                  <m:r>
                                    <a:rPr lang="en-GB" sz="1700" i="1">
                                      <a:solidFill>
                                        <a:schemeClr val="tx1"/>
                                      </a:solidFill>
                                      <a:latin typeface="Cambria Math"/>
                                    </a:rPr>
                                    <m:t>=1</m:t>
                                  </m:r>
                                </m:sub>
                                <m:sup>
                                  <m:r>
                                    <a:rPr lang="en-GB" sz="1700" i="1">
                                      <a:solidFill>
                                        <a:schemeClr val="tx1"/>
                                      </a:solidFill>
                                      <a:latin typeface="Cambria Math"/>
                                    </a:rPr>
                                    <m:t>𝑃</m:t>
                                  </m:r>
                                  <m:r>
                                    <a:rPr lang="sv-SE" sz="1700" i="1" baseline="-25000">
                                      <a:latin typeface="Cambria Math" panose="02040503050406030204" pitchFamily="18" charset="0"/>
                                    </a:rPr>
                                    <m:t>2</m:t>
                                  </m:r>
                                </m:sup>
                                <m:e>
                                  <m:sSub>
                                    <m:sSubPr>
                                      <m:ctrlPr>
                                        <a:rPr lang="en-GB" sz="1700" i="1">
                                          <a:solidFill>
                                            <a:schemeClr val="tx1"/>
                                          </a:solidFill>
                                          <a:latin typeface="Cambria Math" panose="02040503050406030204" pitchFamily="18" charset="0"/>
                                        </a:rPr>
                                      </m:ctrlPr>
                                    </m:sSubPr>
                                    <m:e>
                                      <m:r>
                                        <m:rPr>
                                          <m:sty m:val="p"/>
                                        </m:rPr>
                                        <a:rPr lang="en-GB" sz="1700">
                                          <a:solidFill>
                                            <a:schemeClr val="tx1"/>
                                          </a:solidFill>
                                          <a:latin typeface="Cambria Math"/>
                                        </a:rPr>
                                        <m:t>Φ</m:t>
                                      </m:r>
                                      <m:r>
                                        <a:rPr lang="sv-SE" sz="1700" i="1" baseline="-25000">
                                          <a:latin typeface="Cambria Math" panose="02040503050406030204" pitchFamily="18" charset="0"/>
                                        </a:rPr>
                                        <m:t>2</m:t>
                                      </m:r>
                                    </m:e>
                                    <m:sub>
                                      <m:r>
                                        <a:rPr lang="en-GB" sz="1700" i="1">
                                          <a:solidFill>
                                            <a:schemeClr val="tx1"/>
                                          </a:solidFill>
                                          <a:latin typeface="Cambria Math"/>
                                        </a:rPr>
                                        <m:t>𝑘</m:t>
                                      </m:r>
                                    </m:sub>
                                  </m:sSub>
                                  <m:sSup>
                                    <m:sSupPr>
                                      <m:ctrlPr>
                                        <a:rPr lang="en-GB" sz="1700" i="1">
                                          <a:solidFill>
                                            <a:schemeClr val="tx1"/>
                                          </a:solidFill>
                                          <a:latin typeface="Cambria Math" panose="02040503050406030204" pitchFamily="18" charset="0"/>
                                        </a:rPr>
                                      </m:ctrlPr>
                                    </m:sSupPr>
                                    <m:e>
                                      <m:r>
                                        <a:rPr lang="en-GB" sz="1700" i="1">
                                          <a:solidFill>
                                            <a:schemeClr val="tx1"/>
                                          </a:solidFill>
                                          <a:latin typeface="Cambria Math"/>
                                        </a:rPr>
                                        <m:t>𝐵</m:t>
                                      </m:r>
                                    </m:e>
                                    <m:sup>
                                      <m:r>
                                        <a:rPr lang="en-GB" sz="1700" i="1">
                                          <a:solidFill>
                                            <a:schemeClr val="tx1"/>
                                          </a:solidFill>
                                          <a:latin typeface="Cambria Math"/>
                                        </a:rPr>
                                        <m:t>𝑠</m:t>
                                      </m:r>
                                      <m:r>
                                        <a:rPr lang="sv-SE" sz="1700" b="0" i="1" baseline="-25000" smtClean="0">
                                          <a:solidFill>
                                            <a:schemeClr val="tx1"/>
                                          </a:solidFill>
                                          <a:latin typeface="Cambria Math" panose="02040503050406030204" pitchFamily="18" charset="0"/>
                                        </a:rPr>
                                        <m:t>2</m:t>
                                      </m:r>
                                      <m:r>
                                        <a:rPr lang="en-GB" sz="1700" i="1">
                                          <a:solidFill>
                                            <a:schemeClr val="tx1"/>
                                          </a:solidFill>
                                          <a:latin typeface="Cambria Math"/>
                                        </a:rPr>
                                        <m:t>𝑘</m:t>
                                      </m:r>
                                    </m:sup>
                                  </m:sSup>
                                </m:e>
                              </m:nary>
                            </m:e>
                          </m:d>
                          <m:d>
                            <m:dPr>
                              <m:ctrlPr>
                                <a:rPr lang="en-GB" sz="1700" b="0" i="1" smtClean="0">
                                  <a:solidFill>
                                    <a:srgbClr val="FF0000"/>
                                  </a:solidFill>
                                  <a:latin typeface="Cambria Math" panose="02040503050406030204" pitchFamily="18" charset="0"/>
                                </a:rPr>
                              </m:ctrlPr>
                            </m:dPr>
                            <m:e>
                              <m:r>
                                <a:rPr lang="en-GB" sz="1700" i="1">
                                  <a:solidFill>
                                    <a:srgbClr val="FF0000"/>
                                  </a:solidFill>
                                  <a:latin typeface="Cambria Math"/>
                                </a:rPr>
                                <m:t>1−</m:t>
                              </m:r>
                              <m:r>
                                <a:rPr lang="en-GB" sz="1700" i="1">
                                  <a:solidFill>
                                    <a:srgbClr val="FF0000"/>
                                  </a:solidFill>
                                  <a:latin typeface="Cambria Math"/>
                                </a:rPr>
                                <m:t>𝐵</m:t>
                              </m:r>
                            </m:e>
                          </m:d>
                        </m:e>
                        <m:sup>
                          <m:r>
                            <a:rPr lang="en-GB" sz="1700" b="0" i="1" smtClean="0">
                              <a:solidFill>
                                <a:srgbClr val="FF0000"/>
                              </a:solidFill>
                              <a:latin typeface="Cambria Math"/>
                            </a:rPr>
                            <m:t>𝑑</m:t>
                          </m:r>
                        </m:sup>
                      </m:sSup>
                      <m:sSup>
                        <m:sSupPr>
                          <m:ctrlPr>
                            <a:rPr lang="en-GB" sz="1700" b="0" i="1" smtClean="0">
                              <a:solidFill>
                                <a:schemeClr val="tx2"/>
                              </a:solidFill>
                              <a:latin typeface="Cambria Math" panose="02040503050406030204" pitchFamily="18" charset="0"/>
                            </a:rPr>
                          </m:ctrlPr>
                        </m:sSupPr>
                        <m:e>
                          <m:d>
                            <m:dPr>
                              <m:ctrlPr>
                                <a:rPr lang="en-GB" sz="1700" b="0" i="1" smtClean="0">
                                  <a:solidFill>
                                    <a:schemeClr val="tx2"/>
                                  </a:solidFill>
                                  <a:latin typeface="Cambria Math" panose="02040503050406030204" pitchFamily="18" charset="0"/>
                                </a:rPr>
                              </m:ctrlPr>
                            </m:dPr>
                            <m:e>
                              <m:r>
                                <a:rPr lang="en-GB" sz="1700" i="1" smtClean="0">
                                  <a:solidFill>
                                    <a:schemeClr val="tx2"/>
                                  </a:solidFill>
                                  <a:latin typeface="Cambria Math"/>
                                </a:rPr>
                                <m:t>1−</m:t>
                              </m:r>
                              <m:sSup>
                                <m:sSupPr>
                                  <m:ctrlPr>
                                    <a:rPr lang="en-GB" sz="1700" b="0" i="1" smtClean="0">
                                      <a:solidFill>
                                        <a:schemeClr val="tx2"/>
                                      </a:solidFill>
                                      <a:latin typeface="Cambria Math" panose="02040503050406030204" pitchFamily="18" charset="0"/>
                                    </a:rPr>
                                  </m:ctrlPr>
                                </m:sSupPr>
                                <m:e>
                                  <m:r>
                                    <a:rPr lang="en-GB" sz="1700" i="1">
                                      <a:solidFill>
                                        <a:schemeClr val="tx2"/>
                                      </a:solidFill>
                                      <a:latin typeface="Cambria Math"/>
                                    </a:rPr>
                                    <m:t>𝐵</m:t>
                                  </m:r>
                                </m:e>
                                <m:sup>
                                  <m:r>
                                    <a:rPr lang="en-GB" sz="1700" b="0" i="1" smtClean="0">
                                      <a:solidFill>
                                        <a:schemeClr val="tx2"/>
                                      </a:solidFill>
                                      <a:latin typeface="Cambria Math"/>
                                    </a:rPr>
                                    <m:t>𝑠</m:t>
                                  </m:r>
                                  <m:r>
                                    <a:rPr lang="sv-SE" sz="1700" b="0" i="1" baseline="-25000" smtClean="0">
                                      <a:solidFill>
                                        <a:schemeClr val="tx2"/>
                                      </a:solidFill>
                                      <a:latin typeface="Cambria Math" panose="02040503050406030204" pitchFamily="18" charset="0"/>
                                    </a:rPr>
                                    <m:t>1</m:t>
                                  </m:r>
                                </m:sup>
                              </m:sSup>
                            </m:e>
                          </m:d>
                        </m:e>
                        <m:sup>
                          <m:r>
                            <a:rPr lang="en-GB" sz="1700" b="0" i="1" smtClean="0">
                              <a:solidFill>
                                <a:schemeClr val="tx2"/>
                              </a:solidFill>
                              <a:latin typeface="Cambria Math"/>
                            </a:rPr>
                            <m:t>𝐷</m:t>
                          </m:r>
                          <m:r>
                            <a:rPr lang="sv-SE" sz="1700" i="1" baseline="-25000">
                              <a:solidFill>
                                <a:schemeClr val="tx2"/>
                              </a:solidFill>
                              <a:latin typeface="Cambria Math" panose="02040503050406030204" pitchFamily="18" charset="0"/>
                            </a:rPr>
                            <m:t>1</m:t>
                          </m:r>
                        </m:sup>
                      </m:sSup>
                      <m:sSup>
                        <m:sSupPr>
                          <m:ctrlPr>
                            <a:rPr lang="en-GB" sz="1700" i="1">
                              <a:solidFill>
                                <a:schemeClr val="tx1"/>
                              </a:solidFill>
                              <a:latin typeface="Cambria Math" panose="02040503050406030204" pitchFamily="18" charset="0"/>
                            </a:rPr>
                          </m:ctrlPr>
                        </m:sSupPr>
                        <m:e>
                          <m:d>
                            <m:dPr>
                              <m:ctrlPr>
                                <a:rPr lang="en-GB" sz="1700" i="1">
                                  <a:solidFill>
                                    <a:schemeClr val="tx1"/>
                                  </a:solidFill>
                                  <a:latin typeface="Cambria Math" panose="02040503050406030204" pitchFamily="18" charset="0"/>
                                </a:rPr>
                              </m:ctrlPr>
                            </m:dPr>
                            <m:e>
                              <m:r>
                                <a:rPr lang="en-GB" sz="1700" i="1">
                                  <a:solidFill>
                                    <a:schemeClr val="tx1"/>
                                  </a:solidFill>
                                  <a:latin typeface="Cambria Math"/>
                                </a:rPr>
                                <m:t>1−</m:t>
                              </m:r>
                              <m:sSup>
                                <m:sSupPr>
                                  <m:ctrlPr>
                                    <a:rPr lang="en-GB" sz="1700" i="1">
                                      <a:solidFill>
                                        <a:schemeClr val="tx1"/>
                                      </a:solidFill>
                                      <a:latin typeface="Cambria Math" panose="02040503050406030204" pitchFamily="18" charset="0"/>
                                    </a:rPr>
                                  </m:ctrlPr>
                                </m:sSupPr>
                                <m:e>
                                  <m:r>
                                    <a:rPr lang="en-GB" sz="1700" i="1">
                                      <a:solidFill>
                                        <a:schemeClr val="tx1"/>
                                      </a:solidFill>
                                      <a:latin typeface="Cambria Math"/>
                                    </a:rPr>
                                    <m:t>𝐵</m:t>
                                  </m:r>
                                </m:e>
                                <m:sup>
                                  <m:r>
                                    <a:rPr lang="en-GB" sz="1700" i="1">
                                      <a:solidFill>
                                        <a:schemeClr val="tx1"/>
                                      </a:solidFill>
                                      <a:latin typeface="Cambria Math"/>
                                    </a:rPr>
                                    <m:t>𝑠</m:t>
                                  </m:r>
                                  <m:r>
                                    <a:rPr lang="sv-SE" sz="1700" b="0" i="1" baseline="-25000" smtClean="0">
                                      <a:solidFill>
                                        <a:schemeClr val="tx1"/>
                                      </a:solidFill>
                                      <a:latin typeface="Cambria Math" panose="02040503050406030204" pitchFamily="18" charset="0"/>
                                    </a:rPr>
                                    <m:t>2</m:t>
                                  </m:r>
                                </m:sup>
                              </m:sSup>
                            </m:e>
                          </m:d>
                        </m:e>
                        <m:sup>
                          <m:r>
                            <a:rPr lang="en-GB" sz="1700" i="1">
                              <a:solidFill>
                                <a:schemeClr val="tx1"/>
                              </a:solidFill>
                              <a:latin typeface="Cambria Math"/>
                            </a:rPr>
                            <m:t>𝐷</m:t>
                          </m:r>
                        </m:sup>
                      </m:sSup>
                      <m:sSub>
                        <m:sSubPr>
                          <m:ctrlPr>
                            <a:rPr lang="en-GB" sz="1700" i="1">
                              <a:solidFill>
                                <a:schemeClr val="tx1"/>
                              </a:solidFill>
                              <a:latin typeface="Cambria Math" panose="02040503050406030204" pitchFamily="18" charset="0"/>
                            </a:rPr>
                          </m:ctrlPr>
                        </m:sSubPr>
                        <m:e>
                          <m:r>
                            <a:rPr lang="en-GB" sz="1700" i="1">
                              <a:solidFill>
                                <a:schemeClr val="tx1"/>
                              </a:solidFill>
                              <a:latin typeface="Cambria Math"/>
                            </a:rPr>
                            <m:t>𝑌</m:t>
                          </m:r>
                        </m:e>
                        <m:sub>
                          <m:r>
                            <a:rPr lang="en-GB" sz="1700" i="1">
                              <a:solidFill>
                                <a:schemeClr val="tx1"/>
                              </a:solidFill>
                              <a:latin typeface="Cambria Math"/>
                            </a:rPr>
                            <m:t>𝑡</m:t>
                          </m:r>
                        </m:sub>
                      </m:sSub>
                      <m:r>
                        <a:rPr lang="en-GB" sz="1700" i="1">
                          <a:solidFill>
                            <a:schemeClr val="tx1"/>
                          </a:solidFill>
                          <a:latin typeface="Cambria Math"/>
                        </a:rPr>
                        <m:t>=</m:t>
                      </m:r>
                    </m:oMath>
                  </m:oMathPara>
                </a14:m>
                <a:endParaRPr lang="sv-SE" sz="1700" i="1" dirty="0">
                  <a:solidFill>
                    <a:schemeClr val="tx1"/>
                  </a:solidFill>
                  <a:latin typeface="Cambria Math"/>
                </a:endParaRPr>
              </a:p>
              <a:p>
                <a:pPr/>
                <a14:m>
                  <m:oMathPara xmlns:m="http://schemas.openxmlformats.org/officeDocument/2006/math">
                    <m:oMathParaPr>
                      <m:jc m:val="centerGroup"/>
                    </m:oMathParaPr>
                    <m:oMath xmlns:m="http://schemas.openxmlformats.org/officeDocument/2006/math">
                      <m:d>
                        <m:dPr>
                          <m:ctrlPr>
                            <a:rPr lang="en-GB" sz="1700" i="1" smtClean="0">
                              <a:solidFill>
                                <a:srgbClr val="FF0000"/>
                              </a:solidFill>
                              <a:latin typeface="Cambria Math" panose="02040503050406030204" pitchFamily="18" charset="0"/>
                            </a:rPr>
                          </m:ctrlPr>
                        </m:dPr>
                        <m:e>
                          <m:r>
                            <a:rPr lang="en-GB" sz="1700" b="0" i="1" smtClean="0">
                              <a:solidFill>
                                <a:srgbClr val="FF0000"/>
                              </a:solidFill>
                              <a:latin typeface="Cambria Math"/>
                            </a:rPr>
                            <m:t>1−</m:t>
                          </m:r>
                          <m:nary>
                            <m:naryPr>
                              <m:chr m:val="∑"/>
                              <m:ctrlPr>
                                <a:rPr lang="en-GB" sz="1700" b="0" i="1" smtClean="0">
                                  <a:solidFill>
                                    <a:srgbClr val="FF0000"/>
                                  </a:solidFill>
                                  <a:latin typeface="Cambria Math" panose="02040503050406030204" pitchFamily="18" charset="0"/>
                                </a:rPr>
                              </m:ctrlPr>
                            </m:naryPr>
                            <m:sub>
                              <m:r>
                                <m:rPr>
                                  <m:brk m:alnAt="23"/>
                                </m:rPr>
                                <a:rPr lang="en-GB" sz="1700" b="0" i="1" smtClean="0">
                                  <a:solidFill>
                                    <a:srgbClr val="FF0000"/>
                                  </a:solidFill>
                                  <a:latin typeface="Cambria Math"/>
                                </a:rPr>
                                <m:t>𝑗</m:t>
                              </m:r>
                              <m:r>
                                <a:rPr lang="en-GB" sz="1700" b="0" i="1" smtClean="0">
                                  <a:solidFill>
                                    <a:srgbClr val="FF0000"/>
                                  </a:solidFill>
                                  <a:latin typeface="Cambria Math"/>
                                </a:rPr>
                                <m:t>=1</m:t>
                              </m:r>
                            </m:sub>
                            <m:sup>
                              <m:r>
                                <a:rPr lang="en-GB" sz="1700" b="0" i="1" smtClean="0">
                                  <a:solidFill>
                                    <a:srgbClr val="FF0000"/>
                                  </a:solidFill>
                                  <a:latin typeface="Cambria Math"/>
                                </a:rPr>
                                <m:t>𝑞</m:t>
                              </m:r>
                            </m:sup>
                            <m:e>
                              <m:sSub>
                                <m:sSubPr>
                                  <m:ctrlPr>
                                    <a:rPr lang="en-GB" sz="1700" b="0" i="1" smtClean="0">
                                      <a:solidFill>
                                        <a:srgbClr val="FF0000"/>
                                      </a:solidFill>
                                      <a:latin typeface="Cambria Math" panose="02040503050406030204" pitchFamily="18" charset="0"/>
                                    </a:rPr>
                                  </m:ctrlPr>
                                </m:sSubPr>
                                <m:e>
                                  <m:r>
                                    <a:rPr lang="en-GB" sz="1700" b="0" i="1" smtClean="0">
                                      <a:solidFill>
                                        <a:srgbClr val="FF0000"/>
                                      </a:solidFill>
                                      <a:latin typeface="Cambria Math"/>
                                    </a:rPr>
                                    <m:t>𝜃</m:t>
                                  </m:r>
                                </m:e>
                                <m:sub>
                                  <m:r>
                                    <a:rPr lang="en-GB" sz="1700" b="0" i="1" smtClean="0">
                                      <a:solidFill>
                                        <a:srgbClr val="FF0000"/>
                                      </a:solidFill>
                                      <a:latin typeface="Cambria Math"/>
                                    </a:rPr>
                                    <m:t>𝑗</m:t>
                                  </m:r>
                                </m:sub>
                              </m:sSub>
                              <m:sSup>
                                <m:sSupPr>
                                  <m:ctrlPr>
                                    <a:rPr lang="en-GB" sz="1700" b="0" i="1" smtClean="0">
                                      <a:solidFill>
                                        <a:srgbClr val="FF0000"/>
                                      </a:solidFill>
                                      <a:latin typeface="Cambria Math" panose="02040503050406030204" pitchFamily="18" charset="0"/>
                                    </a:rPr>
                                  </m:ctrlPr>
                                </m:sSupPr>
                                <m:e>
                                  <m:r>
                                    <a:rPr lang="en-GB" sz="1700" b="0" i="1" smtClean="0">
                                      <a:solidFill>
                                        <a:srgbClr val="FF0000"/>
                                      </a:solidFill>
                                      <a:latin typeface="Cambria Math"/>
                                    </a:rPr>
                                    <m:t>𝐵</m:t>
                                  </m:r>
                                </m:e>
                                <m:sup>
                                  <m:r>
                                    <a:rPr lang="en-GB" sz="1700" b="0" i="1" smtClean="0">
                                      <a:solidFill>
                                        <a:srgbClr val="FF0000"/>
                                      </a:solidFill>
                                      <a:latin typeface="Cambria Math"/>
                                    </a:rPr>
                                    <m:t>𝑗</m:t>
                                  </m:r>
                                </m:sup>
                              </m:sSup>
                            </m:e>
                          </m:nary>
                        </m:e>
                      </m:d>
                      <m:d>
                        <m:dPr>
                          <m:ctrlPr>
                            <a:rPr lang="en-GB" sz="1700" i="1" smtClean="0">
                              <a:solidFill>
                                <a:schemeClr val="tx2"/>
                              </a:solidFill>
                              <a:latin typeface="Cambria Math" panose="02040503050406030204" pitchFamily="18" charset="0"/>
                            </a:rPr>
                          </m:ctrlPr>
                        </m:dPr>
                        <m:e>
                          <m:r>
                            <a:rPr lang="en-GB" sz="1700" i="1">
                              <a:solidFill>
                                <a:schemeClr val="tx2"/>
                              </a:solidFill>
                              <a:latin typeface="Cambria Math"/>
                            </a:rPr>
                            <m:t>1−</m:t>
                          </m:r>
                          <m:nary>
                            <m:naryPr>
                              <m:chr m:val="∑"/>
                              <m:ctrlPr>
                                <a:rPr lang="en-GB" sz="1700" i="1">
                                  <a:solidFill>
                                    <a:schemeClr val="tx2"/>
                                  </a:solidFill>
                                  <a:latin typeface="Cambria Math" panose="02040503050406030204" pitchFamily="18" charset="0"/>
                                </a:rPr>
                              </m:ctrlPr>
                            </m:naryPr>
                            <m:sub>
                              <m:r>
                                <a:rPr lang="en-GB" sz="1700" b="0" i="1" smtClean="0">
                                  <a:solidFill>
                                    <a:schemeClr val="tx2"/>
                                  </a:solidFill>
                                  <a:latin typeface="Cambria Math"/>
                                </a:rPr>
                                <m:t>𝑙</m:t>
                              </m:r>
                              <m:r>
                                <a:rPr lang="en-GB" sz="1700" i="1">
                                  <a:solidFill>
                                    <a:schemeClr val="tx2"/>
                                  </a:solidFill>
                                  <a:latin typeface="Cambria Math"/>
                                </a:rPr>
                                <m:t>=1</m:t>
                              </m:r>
                            </m:sub>
                            <m:sup>
                              <m:r>
                                <a:rPr lang="en-GB" sz="1700" b="0" i="1" smtClean="0">
                                  <a:solidFill>
                                    <a:schemeClr val="tx2"/>
                                  </a:solidFill>
                                  <a:latin typeface="Cambria Math"/>
                                </a:rPr>
                                <m:t>𝑄</m:t>
                              </m:r>
                              <m:r>
                                <a:rPr lang="sv-SE" sz="1700" i="1" baseline="-25000">
                                  <a:solidFill>
                                    <a:schemeClr val="tx2"/>
                                  </a:solidFill>
                                  <a:latin typeface="Cambria Math" panose="02040503050406030204" pitchFamily="18" charset="0"/>
                                </a:rPr>
                                <m:t>1</m:t>
                              </m:r>
                            </m:sup>
                            <m:e>
                              <m:sSub>
                                <m:sSubPr>
                                  <m:ctrlPr>
                                    <a:rPr lang="en-GB" sz="1700" i="1">
                                      <a:solidFill>
                                        <a:schemeClr val="tx2"/>
                                      </a:solidFill>
                                      <a:latin typeface="Cambria Math" panose="02040503050406030204" pitchFamily="18" charset="0"/>
                                    </a:rPr>
                                  </m:ctrlPr>
                                </m:sSubPr>
                                <m:e>
                                  <m:r>
                                    <m:rPr>
                                      <m:sty m:val="p"/>
                                    </m:rPr>
                                    <a:rPr lang="en-GB" sz="1700" b="0" i="0" smtClean="0">
                                      <a:solidFill>
                                        <a:schemeClr val="tx2"/>
                                      </a:solidFill>
                                      <a:latin typeface="Cambria Math"/>
                                    </a:rPr>
                                    <m:t>Θ</m:t>
                                  </m:r>
                                  <m:r>
                                    <a:rPr lang="sv-SE" sz="1700" i="1" baseline="-25000">
                                      <a:solidFill>
                                        <a:schemeClr val="tx2"/>
                                      </a:solidFill>
                                      <a:latin typeface="Cambria Math" panose="02040503050406030204" pitchFamily="18" charset="0"/>
                                    </a:rPr>
                                    <m:t>1</m:t>
                                  </m:r>
                                </m:e>
                                <m:sub>
                                  <m:r>
                                    <a:rPr lang="en-GB" sz="1700" b="0" i="1" smtClean="0">
                                      <a:solidFill>
                                        <a:schemeClr val="tx2"/>
                                      </a:solidFill>
                                      <a:latin typeface="Cambria Math"/>
                                    </a:rPr>
                                    <m:t>𝑙</m:t>
                                  </m:r>
                                </m:sub>
                              </m:sSub>
                              <m:sSup>
                                <m:sSupPr>
                                  <m:ctrlPr>
                                    <a:rPr lang="en-GB" sz="1700" i="1">
                                      <a:solidFill>
                                        <a:schemeClr val="tx2"/>
                                      </a:solidFill>
                                      <a:latin typeface="Cambria Math" panose="02040503050406030204" pitchFamily="18" charset="0"/>
                                    </a:rPr>
                                  </m:ctrlPr>
                                </m:sSupPr>
                                <m:e>
                                  <m:r>
                                    <a:rPr lang="en-GB" sz="1700" i="1">
                                      <a:solidFill>
                                        <a:schemeClr val="tx2"/>
                                      </a:solidFill>
                                      <a:latin typeface="Cambria Math"/>
                                    </a:rPr>
                                    <m:t>𝐵</m:t>
                                  </m:r>
                                </m:e>
                                <m:sup>
                                  <m:r>
                                    <a:rPr lang="en-GB" sz="1700" b="0" i="1" smtClean="0">
                                      <a:solidFill>
                                        <a:schemeClr val="tx2"/>
                                      </a:solidFill>
                                      <a:latin typeface="Cambria Math"/>
                                    </a:rPr>
                                    <m:t>𝑠</m:t>
                                  </m:r>
                                  <m:r>
                                    <a:rPr lang="sv-SE" sz="1700" b="0" i="1" baseline="-25000" smtClean="0">
                                      <a:solidFill>
                                        <a:schemeClr val="tx2"/>
                                      </a:solidFill>
                                      <a:latin typeface="Cambria Math" panose="02040503050406030204" pitchFamily="18" charset="0"/>
                                    </a:rPr>
                                    <m:t>1</m:t>
                                  </m:r>
                                  <m:r>
                                    <a:rPr lang="en-GB" sz="1700" b="0" i="1" smtClean="0">
                                      <a:solidFill>
                                        <a:schemeClr val="tx2"/>
                                      </a:solidFill>
                                      <a:latin typeface="Cambria Math"/>
                                    </a:rPr>
                                    <m:t>𝑙</m:t>
                                  </m:r>
                                </m:sup>
                              </m:sSup>
                            </m:e>
                          </m:nary>
                        </m:e>
                      </m:d>
                      <m:d>
                        <m:dPr>
                          <m:ctrlPr>
                            <a:rPr lang="en-GB" sz="1700" i="1">
                              <a:solidFill>
                                <a:schemeClr val="tx1"/>
                              </a:solidFill>
                              <a:latin typeface="Cambria Math" panose="02040503050406030204" pitchFamily="18" charset="0"/>
                            </a:rPr>
                          </m:ctrlPr>
                        </m:dPr>
                        <m:e>
                          <m:r>
                            <a:rPr lang="en-GB" sz="1700" i="1">
                              <a:solidFill>
                                <a:schemeClr val="tx1"/>
                              </a:solidFill>
                              <a:latin typeface="Cambria Math"/>
                            </a:rPr>
                            <m:t>1−</m:t>
                          </m:r>
                          <m:nary>
                            <m:naryPr>
                              <m:chr m:val="∑"/>
                              <m:ctrlPr>
                                <a:rPr lang="en-GB" sz="1700" i="1">
                                  <a:solidFill>
                                    <a:schemeClr val="tx1"/>
                                  </a:solidFill>
                                  <a:latin typeface="Cambria Math" panose="02040503050406030204" pitchFamily="18" charset="0"/>
                                </a:rPr>
                              </m:ctrlPr>
                            </m:naryPr>
                            <m:sub>
                              <m:r>
                                <a:rPr lang="sv-SE" sz="1700" b="0" i="1" smtClean="0">
                                  <a:solidFill>
                                    <a:schemeClr val="tx1"/>
                                  </a:solidFill>
                                  <a:latin typeface="Cambria Math" panose="02040503050406030204" pitchFamily="18" charset="0"/>
                                </a:rPr>
                                <m:t>𝑛</m:t>
                              </m:r>
                              <m:r>
                                <a:rPr lang="en-GB" sz="1700" i="1">
                                  <a:solidFill>
                                    <a:schemeClr val="tx1"/>
                                  </a:solidFill>
                                  <a:latin typeface="Cambria Math"/>
                                </a:rPr>
                                <m:t>=1</m:t>
                              </m:r>
                            </m:sub>
                            <m:sup>
                              <m:r>
                                <a:rPr lang="en-GB" sz="1700" i="1">
                                  <a:solidFill>
                                    <a:schemeClr val="tx1"/>
                                  </a:solidFill>
                                  <a:latin typeface="Cambria Math"/>
                                </a:rPr>
                                <m:t>𝑄</m:t>
                              </m:r>
                              <m:r>
                                <a:rPr lang="sv-SE" sz="1700" b="0" i="1" baseline="-25000" smtClean="0">
                                  <a:latin typeface="Cambria Math" panose="02040503050406030204" pitchFamily="18" charset="0"/>
                                </a:rPr>
                                <m:t>2</m:t>
                              </m:r>
                            </m:sup>
                            <m:e>
                              <m:sSub>
                                <m:sSubPr>
                                  <m:ctrlPr>
                                    <a:rPr lang="en-GB" sz="1700" i="1">
                                      <a:solidFill>
                                        <a:schemeClr val="tx1"/>
                                      </a:solidFill>
                                      <a:latin typeface="Cambria Math" panose="02040503050406030204" pitchFamily="18" charset="0"/>
                                    </a:rPr>
                                  </m:ctrlPr>
                                </m:sSubPr>
                                <m:e>
                                  <m:r>
                                    <m:rPr>
                                      <m:sty m:val="p"/>
                                    </m:rPr>
                                    <a:rPr lang="en-GB" sz="1700">
                                      <a:solidFill>
                                        <a:schemeClr val="tx1"/>
                                      </a:solidFill>
                                      <a:latin typeface="Cambria Math"/>
                                    </a:rPr>
                                    <m:t>Θ</m:t>
                                  </m:r>
                                  <m:r>
                                    <a:rPr lang="sv-SE" sz="1700" i="1" baseline="-25000">
                                      <a:latin typeface="Cambria Math" panose="02040503050406030204" pitchFamily="18" charset="0"/>
                                    </a:rPr>
                                    <m:t>2</m:t>
                                  </m:r>
                                </m:e>
                                <m:sub>
                                  <m:r>
                                    <a:rPr lang="en-GB" sz="1700" i="1">
                                      <a:solidFill>
                                        <a:schemeClr val="tx1"/>
                                      </a:solidFill>
                                      <a:latin typeface="Cambria Math"/>
                                    </a:rPr>
                                    <m:t>𝑙</m:t>
                                  </m:r>
                                </m:sub>
                              </m:sSub>
                              <m:sSup>
                                <m:sSupPr>
                                  <m:ctrlPr>
                                    <a:rPr lang="en-GB" sz="1700" i="1">
                                      <a:solidFill>
                                        <a:schemeClr val="tx1"/>
                                      </a:solidFill>
                                      <a:latin typeface="Cambria Math" panose="02040503050406030204" pitchFamily="18" charset="0"/>
                                    </a:rPr>
                                  </m:ctrlPr>
                                </m:sSupPr>
                                <m:e>
                                  <m:r>
                                    <a:rPr lang="en-GB" sz="1700" i="1">
                                      <a:solidFill>
                                        <a:schemeClr val="tx1"/>
                                      </a:solidFill>
                                      <a:latin typeface="Cambria Math"/>
                                    </a:rPr>
                                    <m:t>𝐵</m:t>
                                  </m:r>
                                </m:e>
                                <m:sup>
                                  <m:r>
                                    <a:rPr lang="en-GB" sz="1700" i="1">
                                      <a:solidFill>
                                        <a:schemeClr val="tx1"/>
                                      </a:solidFill>
                                      <a:latin typeface="Cambria Math"/>
                                    </a:rPr>
                                    <m:t>𝑠</m:t>
                                  </m:r>
                                  <m:r>
                                    <a:rPr lang="sv-SE" sz="1700" b="0" i="1" baseline="-25000" smtClean="0">
                                      <a:solidFill>
                                        <a:schemeClr val="tx1"/>
                                      </a:solidFill>
                                      <a:latin typeface="Cambria Math" panose="02040503050406030204" pitchFamily="18" charset="0"/>
                                    </a:rPr>
                                    <m:t>2</m:t>
                                  </m:r>
                                  <m:r>
                                    <a:rPr lang="en-GB" sz="1700" i="1">
                                      <a:solidFill>
                                        <a:schemeClr val="tx1"/>
                                      </a:solidFill>
                                      <a:latin typeface="Cambria Math"/>
                                    </a:rPr>
                                    <m:t>𝑙</m:t>
                                  </m:r>
                                </m:sup>
                              </m:sSup>
                            </m:e>
                          </m:nary>
                        </m:e>
                      </m:d>
                      <m:sSub>
                        <m:sSubPr>
                          <m:ctrlPr>
                            <a:rPr lang="en-GB" sz="1700" i="1">
                              <a:solidFill>
                                <a:schemeClr val="tx1"/>
                              </a:solidFill>
                              <a:latin typeface="Cambria Math" panose="02040503050406030204" pitchFamily="18" charset="0"/>
                            </a:rPr>
                          </m:ctrlPr>
                        </m:sSubPr>
                        <m:e>
                          <m:r>
                            <a:rPr lang="el-GR" sz="1700" i="1">
                              <a:solidFill>
                                <a:schemeClr val="tx1"/>
                              </a:solidFill>
                              <a:latin typeface="Cambria Math"/>
                            </a:rPr>
                            <m:t>𝜀</m:t>
                          </m:r>
                        </m:e>
                        <m:sub>
                          <m:r>
                            <a:rPr lang="en-GB" sz="1700" i="1">
                              <a:solidFill>
                                <a:schemeClr val="tx1"/>
                              </a:solidFill>
                              <a:latin typeface="Cambria Math"/>
                            </a:rPr>
                            <m:t>𝑡</m:t>
                          </m:r>
                        </m:sub>
                      </m:sSub>
                      <m:r>
                        <a:rPr lang="sv-SE" sz="1700" i="1">
                          <a:latin typeface="Cambria Math" panose="02040503050406030204" pitchFamily="18" charset="0"/>
                        </a:rPr>
                        <m:t>+</m:t>
                      </m:r>
                      <m:sSub>
                        <m:sSubPr>
                          <m:ctrlPr>
                            <a:rPr lang="sv-SE" sz="1700" i="1">
                              <a:solidFill>
                                <a:schemeClr val="accent6"/>
                              </a:solidFill>
                              <a:latin typeface="Cambria Math" panose="02040503050406030204" pitchFamily="18" charset="0"/>
                            </a:rPr>
                          </m:ctrlPr>
                        </m:sSubPr>
                        <m:e>
                          <m:r>
                            <a:rPr lang="sv-SE" sz="1700" i="1">
                              <a:solidFill>
                                <a:schemeClr val="accent6"/>
                              </a:solidFill>
                              <a:latin typeface="Cambria Math" panose="02040503050406030204" pitchFamily="18" charset="0"/>
                            </a:rPr>
                            <m:t>𝐷</m:t>
                          </m:r>
                        </m:e>
                        <m:sub>
                          <m:r>
                            <a:rPr lang="sv-SE" sz="1700" i="1">
                              <a:solidFill>
                                <a:schemeClr val="accent6"/>
                              </a:solidFill>
                              <a:latin typeface="Cambria Math" panose="02040503050406030204" pitchFamily="18" charset="0"/>
                            </a:rPr>
                            <m:t>𝑡</m:t>
                          </m:r>
                        </m:sub>
                      </m:sSub>
                    </m:oMath>
                  </m:oMathPara>
                </a14:m>
                <a:endParaRPr lang="en-GB" sz="1700" dirty="0">
                  <a:solidFill>
                    <a:schemeClr val="tx1"/>
                  </a:solidFill>
                </a:endParaRPr>
              </a:p>
            </p:txBody>
          </p:sp>
        </mc:Choice>
        <mc:Fallback xmlns="">
          <p:sp>
            <p:nvSpPr>
              <p:cNvPr id="6" name="TextBox 5">
                <a:extLst>
                  <a:ext uri="{FF2B5EF4-FFF2-40B4-BE49-F238E27FC236}">
                    <a16:creationId xmlns:a16="http://schemas.microsoft.com/office/drawing/2014/main" id="{9637D4C6-2402-4ED6-85AC-B581F98B1536}"/>
                  </a:ext>
                </a:extLst>
              </p:cNvPr>
              <p:cNvSpPr txBox="1">
                <a:spLocks noRot="1" noChangeAspect="1" noMove="1" noResize="1" noEditPoints="1" noAdjustHandles="1" noChangeArrowheads="1" noChangeShapeType="1" noTextEdit="1"/>
              </p:cNvSpPr>
              <p:nvPr/>
            </p:nvSpPr>
            <p:spPr>
              <a:xfrm>
                <a:off x="1143086" y="3738033"/>
                <a:ext cx="8636467" cy="1776768"/>
              </a:xfrm>
              <a:prstGeom prst="rect">
                <a:avLst/>
              </a:prstGeom>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4351839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AC293-E223-4D64-AAF7-CEDF12A6618F}"/>
              </a:ext>
            </a:extLst>
          </p:cNvPr>
          <p:cNvSpPr>
            <a:spLocks noGrp="1"/>
          </p:cNvSpPr>
          <p:nvPr>
            <p:ph type="title"/>
          </p:nvPr>
        </p:nvSpPr>
        <p:spPr/>
        <p:txBody>
          <a:bodyPr/>
          <a:lstStyle/>
          <a:p>
            <a:r>
              <a:rPr lang="en-AU"/>
              <a:t>Advanced Model: TBATS </a:t>
            </a:r>
            <a:r>
              <a:rPr lang="en-AU" dirty="0"/>
              <a:t>model</a:t>
            </a:r>
          </a:p>
        </p:txBody>
      </p:sp>
      <p:sp>
        <p:nvSpPr>
          <p:cNvPr id="3" name="Text Placeholder 2">
            <a:extLst>
              <a:ext uri="{FF2B5EF4-FFF2-40B4-BE49-F238E27FC236}">
                <a16:creationId xmlns:a16="http://schemas.microsoft.com/office/drawing/2014/main" id="{DC5C1582-B98E-42E4-BE34-B95922597E00}"/>
              </a:ext>
            </a:extLst>
          </p:cNvPr>
          <p:cNvSpPr>
            <a:spLocks noGrp="1"/>
          </p:cNvSpPr>
          <p:nvPr>
            <p:ph type="body" sz="quarter" idx="10"/>
          </p:nvPr>
        </p:nvSpPr>
        <p:spPr/>
        <p:txBody>
          <a:bodyPr/>
          <a:lstStyle/>
          <a:p>
            <a:r>
              <a:rPr lang="en-AU" sz="2200"/>
              <a:t>Combines in a </a:t>
            </a:r>
            <a:r>
              <a:rPr lang="en-AU" sz="2200" b="1"/>
              <a:t>single state-space </a:t>
            </a:r>
            <a:r>
              <a:rPr lang="en-AU" sz="2200"/>
              <a:t>model:</a:t>
            </a:r>
            <a:endParaRPr lang="en-AU" sz="2200" dirty="0"/>
          </a:p>
          <a:p>
            <a:pPr lvl="2">
              <a:lnSpc>
                <a:spcPct val="150000"/>
              </a:lnSpc>
            </a:pPr>
            <a:r>
              <a:rPr lang="en-US" sz="2200" b="1"/>
              <a:t>Exponential smoothing </a:t>
            </a:r>
            <a:r>
              <a:rPr lang="en-US" sz="2200"/>
              <a:t>to model level and trend</a:t>
            </a:r>
            <a:endParaRPr lang="en-AU" sz="2200"/>
          </a:p>
          <a:p>
            <a:pPr lvl="2">
              <a:lnSpc>
                <a:spcPct val="150000"/>
              </a:lnSpc>
            </a:pPr>
            <a:r>
              <a:rPr lang="en-AU" sz="2200" b="1"/>
              <a:t>Trigonometric terms </a:t>
            </a:r>
            <a:r>
              <a:rPr lang="en-AU" sz="2200"/>
              <a:t>to account for seasonality</a:t>
            </a:r>
            <a:endParaRPr lang="en-US" sz="2200" dirty="0"/>
          </a:p>
          <a:p>
            <a:pPr lvl="2">
              <a:lnSpc>
                <a:spcPct val="150000"/>
              </a:lnSpc>
            </a:pPr>
            <a:r>
              <a:rPr lang="en-US" sz="2200" b="1"/>
              <a:t>Box-Cox transformation </a:t>
            </a:r>
            <a:r>
              <a:rPr lang="en-US" sz="2200"/>
              <a:t>to account for non-normality</a:t>
            </a:r>
            <a:endParaRPr lang="en-US" sz="2200" dirty="0"/>
          </a:p>
          <a:p>
            <a:pPr lvl="2">
              <a:lnSpc>
                <a:spcPct val="150000"/>
              </a:lnSpc>
            </a:pPr>
            <a:r>
              <a:rPr lang="en-US" sz="2200" b="1"/>
              <a:t>ARIMA errors </a:t>
            </a:r>
            <a:r>
              <a:rPr lang="en-US" sz="2200"/>
              <a:t>to model the residuals dynamic</a:t>
            </a:r>
          </a:p>
          <a:p>
            <a:pPr marL="0" lvl="1" indent="0">
              <a:lnSpc>
                <a:spcPct val="150000"/>
              </a:lnSpc>
              <a:buNone/>
            </a:pPr>
            <a:endParaRPr lang="en-US" sz="2200"/>
          </a:p>
          <a:p>
            <a:pPr lvl="1">
              <a:lnSpc>
                <a:spcPct val="150000"/>
              </a:lnSpc>
            </a:pPr>
            <a:r>
              <a:rPr lang="en-US" sz="2200"/>
              <a:t>The TBATS model has appealing properties but, for some countries, tend to underperform simpler models (trigonometric ARIMA for instance). For some other countries, it performs very well</a:t>
            </a:r>
          </a:p>
          <a:p>
            <a:pPr lvl="1">
              <a:lnSpc>
                <a:spcPct val="150000"/>
              </a:lnSpc>
            </a:pPr>
            <a:endParaRPr lang="en-US" sz="2200" dirty="0"/>
          </a:p>
          <a:p>
            <a:pPr lvl="1">
              <a:lnSpc>
                <a:spcPct val="150000"/>
              </a:lnSpc>
            </a:pPr>
            <a:endParaRPr lang="en-US" dirty="0"/>
          </a:p>
          <a:p>
            <a:pPr lvl="1">
              <a:lnSpc>
                <a:spcPct val="150000"/>
              </a:lnSpc>
            </a:pPr>
            <a:endParaRPr lang="en-US" sz="2000" dirty="0"/>
          </a:p>
          <a:p>
            <a:pPr lvl="1">
              <a:lnSpc>
                <a:spcPct val="150000"/>
              </a:lnSpc>
            </a:pPr>
            <a:endParaRPr lang="en-US" sz="2000" dirty="0"/>
          </a:p>
          <a:p>
            <a:endParaRPr lang="en-AU" dirty="0"/>
          </a:p>
          <a:p>
            <a:endParaRPr lang="en-AU" dirty="0"/>
          </a:p>
        </p:txBody>
      </p:sp>
    </p:spTree>
    <p:extLst>
      <p:ext uri="{BB962C8B-B14F-4D97-AF65-F5344CB8AC3E}">
        <p14:creationId xmlns:p14="http://schemas.microsoft.com/office/powerpoint/2010/main" val="266746457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dirty="0"/>
              <a:t>Models</a:t>
            </a:r>
          </a:p>
        </p:txBody>
      </p:sp>
      <p:sp>
        <p:nvSpPr>
          <p:cNvPr id="8" name="Text Placeholder 4">
            <a:extLst>
              <a:ext uri="{FF2B5EF4-FFF2-40B4-BE49-F238E27FC236}">
                <a16:creationId xmlns:a16="http://schemas.microsoft.com/office/drawing/2014/main" id="{D8893C5A-41E2-4FB9-8DBC-91BEB9E73729}"/>
              </a:ext>
            </a:extLst>
          </p:cNvPr>
          <p:cNvSpPr txBox="1">
            <a:spLocks/>
          </p:cNvSpPr>
          <p:nvPr/>
        </p:nvSpPr>
        <p:spPr>
          <a:xfrm>
            <a:off x="452283" y="978486"/>
            <a:ext cx="11122072" cy="5417210"/>
          </a:xfrm>
          <a:prstGeom prst="rect">
            <a:avLst/>
          </a:prstGeom>
        </p:spPr>
        <p:txBody>
          <a:bodyPr vert="horz" lIns="0" tIns="137160" rIns="0" bIns="0" rtlCol="0">
            <a:normAutofit fontScale="92500" lnSpcReduction="20000"/>
          </a:bodyPr>
          <a:lstStyle>
            <a:lvl1pPr marL="0" indent="0" algn="l" defTabSz="914314" rtl="0" eaLnBrk="1" latinLnBrk="0" hangingPunct="1">
              <a:spcBef>
                <a:spcPts val="2400"/>
              </a:spcBef>
              <a:buClr>
                <a:schemeClr val="accent1"/>
              </a:buClr>
              <a:buSzPct val="110000"/>
              <a:buFont typeface="Wingdings" charset="2"/>
              <a:buNone/>
              <a:tabLst/>
              <a:defRPr sz="2000" kern="1200">
                <a:solidFill>
                  <a:schemeClr val="tx1"/>
                </a:solidFill>
                <a:latin typeface="+mn-lt"/>
                <a:ea typeface="+mn-ea"/>
                <a:cs typeface="+mn-cs"/>
              </a:defRPr>
            </a:lvl1pPr>
            <a:lvl2pPr marL="233363" indent="-233363" algn="l" defTabSz="914314" rtl="0" eaLnBrk="1" latinLnBrk="0" hangingPunct="1">
              <a:spcBef>
                <a:spcPts val="600"/>
              </a:spcBef>
              <a:buClr>
                <a:srgbClr val="004C97"/>
              </a:buClr>
              <a:buSzPct val="130000"/>
              <a:buFont typeface="Wingdings" pitchFamily="2" charset="2"/>
              <a:buChar char="§"/>
              <a:tabLst/>
              <a:defRPr sz="2000" kern="1200">
                <a:solidFill>
                  <a:schemeClr val="tx1"/>
                </a:solidFill>
                <a:latin typeface="+mn-lt"/>
                <a:ea typeface="+mn-ea"/>
                <a:cs typeface="+mn-cs"/>
              </a:defRPr>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2000" kern="1200">
                <a:solidFill>
                  <a:schemeClr val="tx1"/>
                </a:solidFill>
                <a:latin typeface="+mn-lt"/>
                <a:ea typeface="+mn-ea"/>
                <a:cs typeface="+mn-cs"/>
              </a:defRPr>
            </a:lvl3pPr>
            <a:lvl4pPr marL="692150" indent="-233363" algn="l" defTabSz="914314" rtl="0" eaLnBrk="1" latinLnBrk="0" hangingPunct="1">
              <a:spcBef>
                <a:spcPts val="600"/>
              </a:spcBef>
              <a:buClr>
                <a:srgbClr val="004C97"/>
              </a:buClr>
              <a:buSzPct val="85000"/>
              <a:buFont typeface="LucidaGrande" charset="0"/>
              <a:buChar char="◆"/>
              <a:tabLst/>
              <a:defRPr sz="2000" kern="1200">
                <a:solidFill>
                  <a:schemeClr val="tx1"/>
                </a:solidFill>
                <a:latin typeface="+mn-lt"/>
                <a:ea typeface="+mn-ea"/>
                <a:cs typeface="+mn-cs"/>
              </a:defRPr>
            </a:lvl4pPr>
            <a:lvl5pPr marL="917575" indent="-225425" algn="l" defTabSz="914314" rtl="0" eaLnBrk="1" latinLnBrk="0" hangingPunct="1">
              <a:spcBef>
                <a:spcPts val="600"/>
              </a:spcBef>
              <a:buClr>
                <a:schemeClr val="bg1">
                  <a:lumMod val="50000"/>
                </a:schemeClr>
              </a:buClr>
              <a:buSzPct val="105000"/>
              <a:buFont typeface=".HelveticaNeueDeskInterface-Regular"/>
              <a:buChar char="●"/>
              <a:tabLst/>
              <a:defRPr sz="2000" kern="1200">
                <a:solidFill>
                  <a:schemeClr val="tx1"/>
                </a:solidFill>
                <a:latin typeface="+mn-lt"/>
                <a:ea typeface="+mn-ea"/>
                <a:cs typeface="+mn-cs"/>
              </a:defRPr>
            </a:lvl5pPr>
            <a:lvl6pPr marL="2514364"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22"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79"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35"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en-US" sz="2400" b="1" dirty="0">
                <a:solidFill>
                  <a:schemeClr val="tx2"/>
                </a:solidFill>
              </a:rPr>
              <a:t>Baseline Models</a:t>
            </a:r>
          </a:p>
          <a:p>
            <a:pPr lvl="2">
              <a:lnSpc>
                <a:spcPct val="150000"/>
              </a:lnSpc>
            </a:pPr>
            <a:r>
              <a:rPr lang="en-US" sz="2100" dirty="0"/>
              <a:t>Moving </a:t>
            </a:r>
            <a:r>
              <a:rPr lang="en-US" sz="2100"/>
              <a:t>average variance </a:t>
            </a:r>
            <a:r>
              <a:rPr lang="en-US" sz="2100" i="1"/>
              <a:t>(presented in appendix)</a:t>
            </a:r>
            <a:endParaRPr lang="en-US" sz="2100" i="1" dirty="0"/>
          </a:p>
          <a:p>
            <a:pPr lvl="1">
              <a:lnSpc>
                <a:spcPct val="150000"/>
              </a:lnSpc>
            </a:pPr>
            <a:r>
              <a:rPr lang="en-US" sz="2400" b="1" dirty="0">
                <a:solidFill>
                  <a:schemeClr val="tx2"/>
                </a:solidFill>
              </a:rPr>
              <a:t>Sophisticated Models</a:t>
            </a:r>
            <a:endParaRPr lang="en-US" sz="2400" dirty="0"/>
          </a:p>
          <a:p>
            <a:pPr lvl="2">
              <a:lnSpc>
                <a:spcPct val="150000"/>
              </a:lnSpc>
            </a:pPr>
            <a:r>
              <a:rPr lang="en-US" sz="2000" dirty="0"/>
              <a:t>GARCH(1,1)</a:t>
            </a:r>
          </a:p>
          <a:p>
            <a:pPr lvl="2">
              <a:lnSpc>
                <a:spcPct val="150000"/>
              </a:lnSpc>
            </a:pPr>
            <a:r>
              <a:rPr lang="en-US" sz="2000" dirty="0"/>
              <a:t>MIDAS with Hyperbolic Decay (</a:t>
            </a:r>
            <a:r>
              <a:rPr lang="en-US" sz="2000" i="1" dirty="0"/>
              <a:t>not presented</a:t>
            </a:r>
            <a:r>
              <a:rPr lang="en-US" sz="2000" dirty="0"/>
              <a:t>)</a:t>
            </a:r>
          </a:p>
          <a:p>
            <a:pPr lvl="2">
              <a:lnSpc>
                <a:spcPct val="150000"/>
              </a:lnSpc>
            </a:pPr>
            <a:r>
              <a:rPr lang="en-US" sz="2000" dirty="0"/>
              <a:t>Fractionally Integrated GARCH (</a:t>
            </a:r>
            <a:r>
              <a:rPr lang="en-US" sz="2000" i="1" dirty="0"/>
              <a:t>not presented</a:t>
            </a:r>
            <a:r>
              <a:rPr lang="en-US" sz="2000" dirty="0"/>
              <a:t>)</a:t>
            </a:r>
          </a:p>
          <a:p>
            <a:pPr lvl="1">
              <a:lnSpc>
                <a:spcPct val="150000"/>
              </a:lnSpc>
            </a:pPr>
            <a:r>
              <a:rPr lang="en-US" sz="2400" b="1" dirty="0">
                <a:solidFill>
                  <a:schemeClr val="tx2"/>
                </a:solidFill>
              </a:rPr>
              <a:t>Recommended Model</a:t>
            </a:r>
          </a:p>
          <a:p>
            <a:pPr lvl="2">
              <a:lnSpc>
                <a:spcPct val="150000"/>
              </a:lnSpc>
            </a:pPr>
            <a:r>
              <a:rPr lang="en-US" dirty="0"/>
              <a:t>Restricted GARCH with fixed parameters</a:t>
            </a:r>
          </a:p>
          <a:p>
            <a:pPr lvl="2">
              <a:lnSpc>
                <a:spcPct val="150000"/>
              </a:lnSpc>
            </a:pPr>
            <a:r>
              <a:rPr lang="en-US" dirty="0"/>
              <a:t>RiskMetrics or EWMA Variance</a:t>
            </a:r>
          </a:p>
          <a:p>
            <a:pPr lvl="1">
              <a:lnSpc>
                <a:spcPct val="150000"/>
              </a:lnSpc>
            </a:pPr>
            <a:r>
              <a:rPr lang="en-US" sz="2400" b="1" dirty="0">
                <a:solidFill>
                  <a:schemeClr val="accent3"/>
                </a:solidFill>
              </a:rPr>
              <a:t>Common</a:t>
            </a:r>
          </a:p>
          <a:p>
            <a:pPr lvl="2">
              <a:lnSpc>
                <a:spcPct val="150000"/>
              </a:lnSpc>
            </a:pPr>
            <a:r>
              <a:rPr lang="en-US" dirty="0"/>
              <a:t>All models use a moving average mean</a:t>
            </a:r>
          </a:p>
          <a:p>
            <a:pPr lvl="1">
              <a:lnSpc>
                <a:spcPct val="150000"/>
              </a:lnSpc>
            </a:pPr>
            <a:endParaRPr lang="en-US" dirty="0"/>
          </a:p>
          <a:p>
            <a:pPr lvl="2">
              <a:lnSpc>
                <a:spcPct val="150000"/>
              </a:lnSpc>
            </a:pPr>
            <a:endParaRPr lang="en-US" sz="2000" dirty="0"/>
          </a:p>
          <a:p>
            <a:pPr marL="0" lvl="1" indent="0">
              <a:buFont typeface="Wingdings" pitchFamily="2" charset="2"/>
              <a:buNone/>
            </a:pPr>
            <a:endParaRPr lang="en-US" dirty="0"/>
          </a:p>
        </p:txBody>
      </p:sp>
    </p:spTree>
    <p:extLst>
      <p:ext uri="{BB962C8B-B14F-4D97-AF65-F5344CB8AC3E}">
        <p14:creationId xmlns:p14="http://schemas.microsoft.com/office/powerpoint/2010/main" val="848651612"/>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dirty="0"/>
              <a:t>Out-of-sample</a:t>
            </a:r>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lvl="1">
              <a:lnSpc>
                <a:spcPct val="150000"/>
              </a:lnSpc>
            </a:pPr>
            <a:r>
              <a:rPr lang="en-US" sz="2400" dirty="0"/>
              <a:t>All models evaluated out-of-sample</a:t>
            </a:r>
          </a:p>
          <a:p>
            <a:pPr lvl="1">
              <a:lnSpc>
                <a:spcPct val="150000"/>
              </a:lnSpc>
            </a:pPr>
            <a:r>
              <a:rPr lang="en-US" sz="2400" dirty="0"/>
              <a:t>For implementation simplicity, only consider trading day samples</a:t>
            </a:r>
          </a:p>
          <a:p>
            <a:pPr lvl="1">
              <a:lnSpc>
                <a:spcPct val="150000"/>
              </a:lnSpc>
            </a:pPr>
            <a:r>
              <a:rPr lang="en-US" sz="2400" dirty="0"/>
              <a:t>Naïve method perform best when using shorter window of 248 days</a:t>
            </a:r>
          </a:p>
          <a:p>
            <a:pPr lvl="2">
              <a:lnSpc>
                <a:spcPct val="150000"/>
              </a:lnSpc>
            </a:pPr>
            <a:r>
              <a:rPr lang="en-US" sz="2400" dirty="0"/>
              <a:t>Average trading year based on data available</a:t>
            </a:r>
          </a:p>
          <a:p>
            <a:pPr lvl="1">
              <a:lnSpc>
                <a:spcPct val="150000"/>
              </a:lnSpc>
            </a:pPr>
            <a:r>
              <a:rPr lang="en-US" sz="2400" dirty="0"/>
              <a:t>More sophisticated models make use of longer windows of 744 days (3 years)</a:t>
            </a:r>
          </a:p>
          <a:p>
            <a:pPr lvl="1">
              <a:lnSpc>
                <a:spcPct val="150000"/>
              </a:lnSpc>
            </a:pPr>
            <a:r>
              <a:rPr lang="en-US" sz="2400" b="1" dirty="0"/>
              <a:t>All models recursively re-estimated using rolling windows</a:t>
            </a:r>
          </a:p>
          <a:p>
            <a:pPr lvl="1">
              <a:lnSpc>
                <a:spcPct val="150000"/>
              </a:lnSpc>
            </a:pPr>
            <a:r>
              <a:rPr lang="en-US" sz="2400" b="1" dirty="0"/>
              <a:t>All forecasts genuinely out-of-sample</a:t>
            </a:r>
          </a:p>
          <a:p>
            <a:pPr lvl="1">
              <a:lnSpc>
                <a:spcPct val="150000"/>
              </a:lnSpc>
            </a:pPr>
            <a:r>
              <a:rPr lang="en-US" sz="2400" dirty="0"/>
              <a:t>For comparison, first forecast is always in July 2017 </a:t>
            </a:r>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p:spTree>
    <p:extLst>
      <p:ext uri="{BB962C8B-B14F-4D97-AF65-F5344CB8AC3E}">
        <p14:creationId xmlns:p14="http://schemas.microsoft.com/office/powerpoint/2010/main" val="254433403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dirty="0"/>
              <a:t>GARCH Models</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lvl="2">
                  <a:lnSpc>
                    <a:spcPct val="150000"/>
                  </a:lnSpc>
                </a:pPr>
                <a:r>
                  <a:rPr lang="en-US" sz="2400" dirty="0"/>
                  <a:t>GARCH models are workhorses in financial applications</a:t>
                </a:r>
              </a:p>
              <a:p>
                <a:pPr lvl="2">
                  <a:lnSpc>
                    <a:spcPct val="150000"/>
                  </a:lnSpc>
                </a:pPr>
                <a:r>
                  <a:rPr lang="en-US" sz="2400" dirty="0"/>
                  <a:t>Variance is driven by past shocks</a:t>
                </a:r>
              </a:p>
              <a:p>
                <a:pPr lvl="3">
                  <a:lnSpc>
                    <a:spcPct val="150000"/>
                  </a:lnSpc>
                </a:pP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i="1">
                        <a:latin typeface="Cambria Math" panose="02040503050406030204" pitchFamily="18" charset="0"/>
                      </a:rPr>
                      <m:t>𝜇</m:t>
                    </m:r>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0" i="1" smtClean="0">
                        <a:latin typeface="Cambria Math" panose="02040503050406030204" pitchFamily="18" charset="0"/>
                      </a:rPr>
                      <m:t>𝜇</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𝑡</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𝑡</m:t>
                        </m:r>
                      </m:sub>
                    </m:sSub>
                  </m:oMath>
                </a14:m>
                <a:endParaRPr lang="en-US" sz="2400" dirty="0"/>
              </a:p>
              <a:p>
                <a:pPr lvl="3">
                  <a:lnSpc>
                    <a:spcPct val="150000"/>
                  </a:lnSpc>
                </a:pP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r>
                      <a:rPr lang="en-US" sz="2400" b="0" i="1" smtClean="0">
                        <a:latin typeface="Cambria Math" panose="02040503050406030204" pitchFamily="18" charset="0"/>
                      </a:rPr>
                      <m:t>𝜔</m:t>
                    </m:r>
                    <m:r>
                      <a:rPr lang="en-US" sz="2400" b="0" i="1" smtClean="0">
                        <a:latin typeface="Cambria Math" panose="02040503050406030204" pitchFamily="18" charset="0"/>
                      </a:rPr>
                      <m:t>+</m:t>
                    </m:r>
                    <m:r>
                      <a:rPr lang="en-US" sz="2400" b="0" i="1" smtClean="0">
                        <a:latin typeface="Cambria Math" panose="02040503050406030204" pitchFamily="18" charset="0"/>
                      </a:rPr>
                      <m:t>𝛼</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𝜖</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r>
                      <a:rPr lang="en-US" sz="2400" b="0" i="1" smtClean="0">
                        <a:latin typeface="Cambria Math" panose="02040503050406030204" pitchFamily="18" charset="0"/>
                      </a:rPr>
                      <m:t>𝛽</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oMath>
                </a14:m>
                <a:endParaRPr lang="en-US" sz="2400" dirty="0"/>
              </a:p>
              <a:p>
                <a:pPr lvl="2">
                  <a:lnSpc>
                    <a:spcPct val="150000"/>
                  </a:lnSpc>
                </a:pPr>
                <a:r>
                  <a:rPr lang="en-US" sz="2400" dirty="0"/>
                  <a:t>Model parameters were very stable, except in pre-2014 period</a:t>
                </a:r>
              </a:p>
              <a:p>
                <a:pPr lvl="2">
                  <a:lnSpc>
                    <a:spcPct val="150000"/>
                  </a:lnSpc>
                </a:pPr>
                <a:r>
                  <a:rPr lang="en-US" sz="2400" dirty="0"/>
                  <a:t>Typical values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𝛼</m:t>
                        </m:r>
                      </m:e>
                    </m:acc>
                    <m:r>
                      <a:rPr lang="en-US" sz="2400" b="0" i="1" dirty="0" smtClean="0">
                        <a:latin typeface="Cambria Math" panose="02040503050406030204" pitchFamily="18" charset="0"/>
                      </a:rPr>
                      <m:t>=0.02</m:t>
                    </m:r>
                  </m:oMath>
                </a14:m>
                <a:r>
                  <a:rPr lang="en-US" sz="2400" dirty="0"/>
                  <a:t>, </a:t>
                </a:r>
                <a14:m>
                  <m:oMath xmlns:m="http://schemas.openxmlformats.org/officeDocument/2006/math">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𝛽</m:t>
                        </m:r>
                      </m:e>
                    </m:acc>
                    <m:r>
                      <a:rPr lang="en-US" sz="2400" i="1" dirty="0">
                        <a:latin typeface="Cambria Math" panose="02040503050406030204" pitchFamily="18" charset="0"/>
                      </a:rPr>
                      <m:t>=0.</m:t>
                    </m:r>
                    <m:r>
                      <a:rPr lang="en-US" sz="2400" b="0" i="1" dirty="0" smtClean="0">
                        <a:latin typeface="Cambria Math" panose="02040503050406030204" pitchFamily="18" charset="0"/>
                      </a:rPr>
                      <m:t>975</m:t>
                    </m:r>
                  </m:oMath>
                </a14:m>
                <a:endParaRPr lang="en-US" sz="2400" dirty="0"/>
              </a:p>
              <a:p>
                <a:pPr lvl="2">
                  <a:lnSpc>
                    <a:spcPct val="150000"/>
                  </a:lnSpc>
                </a:pPr>
                <a:r>
                  <a:rPr lang="en-US" sz="2400" dirty="0"/>
                  <a:t>Indicate very persistent but sluggish evolution of volatility</a:t>
                </a:r>
              </a:p>
              <a:p>
                <a:pPr lvl="2">
                  <a:lnSpc>
                    <a:spcPct val="150000"/>
                  </a:lnSpc>
                </a:pPr>
                <a:r>
                  <a:rPr lang="en-US" sz="2400" dirty="0"/>
                  <a:t>Similar to treasury volatility, different from typical equity and foreign exchange</a:t>
                </a:r>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mc:Choice>
        <mc:Fallback xmlns="">
          <p:sp>
            <p:nvSpPr>
              <p:cNvPr id="5" name="Text Placeholder 4">
                <a:extLst>
                  <a:ext uri="{FF2B5EF4-FFF2-40B4-BE49-F238E27FC236}">
                    <a16:creationId xmlns:a16="http://schemas.microsoft.com/office/drawing/2014/main" id="{55993C5F-C448-6542-89BC-ECE1A4FE3F56}"/>
                  </a:ext>
                </a:extLst>
              </p:cNvPr>
              <p:cNvSpPr>
                <a:spLocks noGrp="1" noRot="1" noChangeAspect="1" noMove="1" noResize="1" noEditPoints="1" noAdjustHandles="1" noChangeArrowheads="1" noChangeShapeType="1" noTextEdit="1"/>
              </p:cNvSpPr>
              <p:nvPr>
                <p:ph type="body" sz="quarter" idx="10"/>
              </p:nvPr>
            </p:nvSpPr>
            <p:spPr>
              <a:xfrm>
                <a:off x="617645" y="840835"/>
                <a:ext cx="11141736" cy="5540300"/>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1635816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545444" y="0"/>
            <a:ext cx="10094191" cy="978486"/>
          </a:xfrm>
        </p:spPr>
        <p:txBody>
          <a:bodyPr/>
          <a:lstStyle/>
          <a:p>
            <a:r>
              <a:rPr lang="en-US"/>
              <a:t>Refresher: Analytical Central Bank Balance Sheet</a:t>
            </a:r>
            <a:endParaRPr lang="en-US" dirty="0"/>
          </a:p>
        </p:txBody>
      </p:sp>
      <p:graphicFrame>
        <p:nvGraphicFramePr>
          <p:cNvPr id="2" name="Diagram 1">
            <a:extLst>
              <a:ext uri="{FF2B5EF4-FFF2-40B4-BE49-F238E27FC236}">
                <a16:creationId xmlns:a16="http://schemas.microsoft.com/office/drawing/2014/main" id="{6F27E4D8-3FA3-4ADE-A872-CD828E005A7C}"/>
              </a:ext>
            </a:extLst>
          </p:cNvPr>
          <p:cNvGraphicFramePr/>
          <p:nvPr>
            <p:extLst>
              <p:ext uri="{D42A27DB-BD31-4B8C-83A1-F6EECF244321}">
                <p14:modId xmlns:p14="http://schemas.microsoft.com/office/powerpoint/2010/main" val="712599773"/>
              </p:ext>
            </p:extLst>
          </p:nvPr>
        </p:nvGraphicFramePr>
        <p:xfrm>
          <a:off x="545444" y="978486"/>
          <a:ext cx="8653294" cy="5563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4">
            <a:extLst>
              <a:ext uri="{FF2B5EF4-FFF2-40B4-BE49-F238E27FC236}">
                <a16:creationId xmlns:a16="http://schemas.microsoft.com/office/drawing/2014/main" id="{795B35E7-15B9-4E32-A374-EB5DD2AFB598}"/>
              </a:ext>
            </a:extLst>
          </p:cNvPr>
          <p:cNvSpPr>
            <a:spLocks noGrp="1"/>
          </p:cNvSpPr>
          <p:nvPr>
            <p:ph type="body" sz="quarter" idx="10"/>
          </p:nvPr>
        </p:nvSpPr>
        <p:spPr>
          <a:xfrm>
            <a:off x="9320107" y="1250253"/>
            <a:ext cx="2782568" cy="5418668"/>
          </a:xfrm>
          <a:ln>
            <a:noFill/>
          </a:ln>
        </p:spPr>
        <p:txBody>
          <a:bodyPr>
            <a:normAutofit fontScale="92500"/>
          </a:bodyPr>
          <a:lstStyle/>
          <a:p>
            <a:pPr lvl="1">
              <a:lnSpc>
                <a:spcPct val="150000"/>
              </a:lnSpc>
            </a:pPr>
            <a:r>
              <a:rPr lang="en-US" sz="2400">
                <a:solidFill>
                  <a:srgbClr val="C00000"/>
                </a:solidFill>
              </a:rPr>
              <a:t>In red: Autonomous Factors</a:t>
            </a:r>
          </a:p>
          <a:p>
            <a:pPr lvl="1">
              <a:lnSpc>
                <a:spcPct val="150000"/>
              </a:lnSpc>
            </a:pPr>
            <a:r>
              <a:rPr lang="en-US" sz="2400">
                <a:solidFill>
                  <a:srgbClr val="00B050"/>
                </a:solidFill>
              </a:rPr>
              <a:t>In green: Policy Position</a:t>
            </a:r>
          </a:p>
          <a:p>
            <a:pPr lvl="1">
              <a:lnSpc>
                <a:spcPct val="150000"/>
              </a:lnSpc>
            </a:pPr>
            <a:r>
              <a:rPr lang="en-US" sz="2400">
                <a:solidFill>
                  <a:srgbClr val="004C97"/>
                </a:solidFill>
              </a:rPr>
              <a:t>In blue: Other Items</a:t>
            </a:r>
            <a:endParaRPr lang="en-US" sz="2400" dirty="0">
              <a:solidFill>
                <a:srgbClr val="004C97"/>
              </a:solidFill>
            </a:endParaRPr>
          </a:p>
          <a:p>
            <a:pPr marL="0" lvl="1" indent="0">
              <a:buNone/>
            </a:pPr>
            <a:endParaRPr lang="en-US" dirty="0"/>
          </a:p>
        </p:txBody>
      </p:sp>
    </p:spTree>
    <p:extLst>
      <p:ext uri="{BB962C8B-B14F-4D97-AF65-F5344CB8AC3E}">
        <p14:creationId xmlns:p14="http://schemas.microsoft.com/office/powerpoint/2010/main" val="2508559657"/>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solidFill>
                  <a:srgbClr val="004C97"/>
                </a:solidFill>
              </a:rPr>
              <a:t>GARCH versus EWMA</a:t>
            </a:r>
            <a:endParaRPr lang="en-US" dirty="0">
              <a:solidFill>
                <a:srgbClr val="004C97"/>
              </a:solidFill>
            </a:endParaRP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fontScale="85000" lnSpcReduction="10000"/>
              </a:bodyPr>
              <a:lstStyle/>
              <a:p>
                <a:pPr lvl="1">
                  <a:lnSpc>
                    <a:spcPct val="150000"/>
                  </a:lnSpc>
                </a:pPr>
                <a:r>
                  <a:rPr lang="en-US" sz="2400" dirty="0"/>
                  <a:t>GARCH </a:t>
                </a:r>
                <a:r>
                  <a:rPr lang="en-US" sz="2400"/>
                  <a:t>models often improve </a:t>
                </a:r>
                <a:r>
                  <a:rPr lang="en-US" sz="2400" dirty="0"/>
                  <a:t>naïve benchmark</a:t>
                </a:r>
              </a:p>
              <a:p>
                <a:pPr lvl="2">
                  <a:lnSpc>
                    <a:spcPct val="150000"/>
                  </a:lnSpc>
                </a:pPr>
                <a:r>
                  <a:rPr lang="en-US" sz="2400"/>
                  <a:t>Gains can be modest, though</a:t>
                </a:r>
                <a:endParaRPr lang="en-US" sz="2400" dirty="0"/>
              </a:p>
              <a:p>
                <a:pPr lvl="1">
                  <a:lnSpc>
                    <a:spcPct val="150000"/>
                  </a:lnSpc>
                </a:pPr>
                <a:r>
                  <a:rPr lang="en-US" sz="2400" dirty="0"/>
                  <a:t>Distinct pattern in GARCH parameters</a:t>
                </a:r>
              </a:p>
              <a:p>
                <a:pPr lvl="1">
                  <a:lnSpc>
                    <a:spcPct val="150000"/>
                  </a:lnSpc>
                </a:pPr>
                <a:r>
                  <a:rPr lang="en-US" sz="2400" b="1" dirty="0"/>
                  <a:t>Recommendation is to use a restricted GARCH, commonly known as the RiskMetrics model</a:t>
                </a:r>
              </a:p>
              <a:p>
                <a:pPr lvl="1">
                  <a:lnSpc>
                    <a:spcPct val="150000"/>
                  </a:lnSpc>
                </a:pPr>
                <a:r>
                  <a:rPr lang="en-US" sz="2400" dirty="0"/>
                  <a:t>Imposes parameter restrictions </a:t>
                </a:r>
                <a14:m>
                  <m:oMath xmlns:m="http://schemas.openxmlformats.org/officeDocument/2006/math">
                    <m:r>
                      <a:rPr lang="en-US" sz="2400" b="0" i="0" smtClean="0">
                        <a:latin typeface="Cambria Math" panose="02040503050406030204" pitchFamily="18" charset="0"/>
                      </a:rPr>
                      <m:t>1−</m:t>
                    </m:r>
                    <m:r>
                      <a:rPr lang="en-US" sz="2400" b="0" i="1" smtClean="0">
                        <a:latin typeface="Cambria Math" panose="02040503050406030204" pitchFamily="18" charset="0"/>
                      </a:rPr>
                      <m:t>𝛼</m:t>
                    </m:r>
                    <m:r>
                      <a:rPr lang="en-US" sz="2400" b="0" i="1" smtClean="0">
                        <a:latin typeface="Cambria Math" panose="02040503050406030204" pitchFamily="18" charset="0"/>
                      </a:rPr>
                      <m:t>=</m:t>
                    </m:r>
                    <m:r>
                      <a:rPr lang="en-US" sz="2400" b="0" i="1" smtClean="0">
                        <a:latin typeface="Cambria Math" panose="02040503050406030204" pitchFamily="18" charset="0"/>
                      </a:rPr>
                      <m:t>𝛽</m:t>
                    </m:r>
                    <m:r>
                      <a:rPr lang="en-US" sz="2400" b="0" i="1" smtClean="0">
                        <a:latin typeface="Cambria Math" panose="02040503050406030204" pitchFamily="18" charset="0"/>
                      </a:rPr>
                      <m:t>,</m:t>
                    </m:r>
                    <m:r>
                      <a:rPr lang="en-US" sz="2400" b="0" i="1" smtClean="0">
                        <a:latin typeface="Cambria Math" panose="02040503050406030204" pitchFamily="18" charset="0"/>
                      </a:rPr>
                      <m:t>𝜔</m:t>
                    </m:r>
                    <m:r>
                      <a:rPr lang="en-US" sz="2400" b="0" i="1" smtClean="0">
                        <a:latin typeface="Cambria Math" panose="02040503050406030204" pitchFamily="18" charset="0"/>
                      </a:rPr>
                      <m:t>=0</m:t>
                    </m:r>
                  </m:oMath>
                </a14:m>
                <a:endParaRPr lang="en-US" sz="2400" dirty="0"/>
              </a:p>
              <a:p>
                <a:pPr lvl="3">
                  <a:lnSpc>
                    <a:spcPct val="150000"/>
                  </a:lnSpc>
                </a:pP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=(1−</m:t>
                    </m:r>
                    <m:r>
                      <a:rPr lang="en-US" sz="2400" b="0" i="1" smtClean="0">
                        <a:latin typeface="Cambria Math" panose="02040503050406030204" pitchFamily="18" charset="0"/>
                      </a:rPr>
                      <m:t>𝜆</m:t>
                    </m:r>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𝜖</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r>
                      <a:rPr lang="en-US" sz="2400" b="0" i="1" smtClean="0">
                        <a:latin typeface="Cambria Math" panose="02040503050406030204" pitchFamily="18" charset="0"/>
                      </a:rPr>
                      <m:t>𝜆</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oMath>
                </a14:m>
                <a:endParaRPr lang="en-US" sz="2400" dirty="0"/>
              </a:p>
              <a:p>
                <a:pPr lvl="1">
                  <a:lnSpc>
                    <a:spcPct val="150000"/>
                  </a:lnSpc>
                </a:pPr>
                <a:r>
                  <a:rPr lang="en-US" sz="2400" dirty="0"/>
                  <a:t>Use calibrated value </a:t>
                </a:r>
                <a14:m>
                  <m:oMath xmlns:m="http://schemas.openxmlformats.org/officeDocument/2006/math">
                    <m:r>
                      <a:rPr lang="en-US" sz="2400" b="0" i="1" smtClean="0">
                        <a:latin typeface="Cambria Math" panose="02040503050406030204" pitchFamily="18" charset="0"/>
                      </a:rPr>
                      <m:t>𝜆</m:t>
                    </m:r>
                    <m:r>
                      <a:rPr lang="en-US" sz="2400" b="0" i="1" smtClean="0">
                        <a:latin typeface="Cambria Math" panose="02040503050406030204" pitchFamily="18" charset="0"/>
                      </a:rPr>
                      <m:t>=0.98</m:t>
                    </m:r>
                  </m:oMath>
                </a14:m>
                <a:endParaRPr lang="en-US" sz="2400" dirty="0"/>
              </a:p>
              <a:p>
                <a:pPr lvl="1">
                  <a:lnSpc>
                    <a:spcPct val="150000"/>
                  </a:lnSpc>
                </a:pPr>
                <a:r>
                  <a:rPr lang="en-US" sz="2400" dirty="0"/>
                  <a:t>Ideally jointly estimate mean with variance, but can implement in Excel</a:t>
                </a:r>
              </a:p>
              <a:p>
                <a:pPr lvl="2">
                  <a:lnSpc>
                    <a:spcPct val="150000"/>
                  </a:lnSpc>
                </a:pPr>
                <a:r>
                  <a:rPr lang="en-US" sz="2400" dirty="0"/>
                  <a:t>744-day rolling mean</a:t>
                </a:r>
              </a:p>
              <a:p>
                <a:pPr lvl="2">
                  <a:lnSpc>
                    <a:spcPct val="150000"/>
                  </a:lnSpc>
                </a:pPr>
                <a:r>
                  <a:rPr lang="en-US" sz="2400" dirty="0"/>
                  <a:t>Compute EWMA variance from squared deviances using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0</m:t>
                        </m:r>
                      </m:sub>
                      <m:sup>
                        <m:r>
                          <a:rPr lang="en-US" sz="2400" b="0" i="1" smtClean="0">
                            <a:latin typeface="Cambria Math" panose="02040503050406030204" pitchFamily="18" charset="0"/>
                          </a:rPr>
                          <m:t>2</m:t>
                        </m:r>
                      </m:sup>
                    </m:sSubSup>
                  </m:oMath>
                </a14:m>
                <a:r>
                  <a:rPr lang="en-US" sz="2400" dirty="0"/>
                  <a:t> equal to the full sample variance</a:t>
                </a:r>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mc:Choice>
        <mc:Fallback xmlns="">
          <p:sp>
            <p:nvSpPr>
              <p:cNvPr id="5" name="Text Placeholder 4">
                <a:extLst>
                  <a:ext uri="{FF2B5EF4-FFF2-40B4-BE49-F238E27FC236}">
                    <a16:creationId xmlns:a16="http://schemas.microsoft.com/office/drawing/2014/main" id="{55993C5F-C448-6542-89BC-ECE1A4FE3F56}"/>
                  </a:ext>
                </a:extLst>
              </p:cNvPr>
              <p:cNvSpPr>
                <a:spLocks noGrp="1" noRot="1" noChangeAspect="1" noMove="1" noResize="1" noEditPoints="1" noAdjustHandles="1" noChangeArrowheads="1" noChangeShapeType="1" noTextEdit="1"/>
              </p:cNvSpPr>
              <p:nvPr>
                <p:ph type="body" sz="quarter" idx="10"/>
              </p:nvPr>
            </p:nvSpPr>
            <p:spPr>
              <a:xfrm>
                <a:off x="617645" y="840835"/>
                <a:ext cx="11141736" cy="5540300"/>
              </a:xfrm>
              <a:blipFill>
                <a:blip r:embed="rId2"/>
                <a:stretch>
                  <a:fillRect l="-1641" b="-2310"/>
                </a:stretch>
              </a:blipFill>
            </p:spPr>
            <p:txBody>
              <a:bodyPr/>
              <a:lstStyle/>
              <a:p>
                <a:r>
                  <a:rPr lang="en-US">
                    <a:noFill/>
                  </a:rPr>
                  <a:t> </a:t>
                </a:r>
              </a:p>
            </p:txBody>
          </p:sp>
        </mc:Fallback>
      </mc:AlternateContent>
    </p:spTree>
    <p:extLst>
      <p:ext uri="{BB962C8B-B14F-4D97-AF65-F5344CB8AC3E}">
        <p14:creationId xmlns:p14="http://schemas.microsoft.com/office/powerpoint/2010/main" val="2613977505"/>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dirty="0"/>
              <a:t>EWMA Model Performance (95%)</a:t>
            </a:r>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p:pic>
        <p:nvPicPr>
          <p:cNvPr id="3" name="Picture 2">
            <a:extLst>
              <a:ext uri="{FF2B5EF4-FFF2-40B4-BE49-F238E27FC236}">
                <a16:creationId xmlns:a16="http://schemas.microsoft.com/office/drawing/2014/main" id="{A8584591-F336-472A-BD60-7D421647342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67836" y="840835"/>
            <a:ext cx="9143999" cy="5714999"/>
          </a:xfrm>
          <a:prstGeom prst="rect">
            <a:avLst/>
          </a:prstGeom>
        </p:spPr>
      </p:pic>
    </p:spTree>
    <p:extLst>
      <p:ext uri="{BB962C8B-B14F-4D97-AF65-F5344CB8AC3E}">
        <p14:creationId xmlns:p14="http://schemas.microsoft.com/office/powerpoint/2010/main" val="1372097489"/>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dirty="0"/>
              <a:t>EWMA Model Performance</a:t>
            </a:r>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p:graphicFrame>
        <p:nvGraphicFramePr>
          <p:cNvPr id="6" name="Table 7">
            <a:extLst>
              <a:ext uri="{FF2B5EF4-FFF2-40B4-BE49-F238E27FC236}">
                <a16:creationId xmlns:a16="http://schemas.microsoft.com/office/drawing/2014/main" id="{2B8AADE0-61F2-49A7-AB91-10CC99217B0D}"/>
              </a:ext>
            </a:extLst>
          </p:cNvPr>
          <p:cNvGraphicFramePr>
            <a:graphicFrameLocks noGrp="1"/>
          </p:cNvGraphicFramePr>
          <p:nvPr/>
        </p:nvGraphicFramePr>
        <p:xfrm>
          <a:off x="2166694" y="1086641"/>
          <a:ext cx="6996092" cy="3234150"/>
        </p:xfrm>
        <a:graphic>
          <a:graphicData uri="http://schemas.openxmlformats.org/drawingml/2006/table">
            <a:tbl>
              <a:tblPr firstRow="1" bandRow="1">
                <a:tableStyleId>{5C22544A-7EE6-4342-B048-85BDC9FD1C3A}</a:tableStyleId>
              </a:tblPr>
              <a:tblGrid>
                <a:gridCol w="1749023">
                  <a:extLst>
                    <a:ext uri="{9D8B030D-6E8A-4147-A177-3AD203B41FA5}">
                      <a16:colId xmlns:a16="http://schemas.microsoft.com/office/drawing/2014/main" val="2042468987"/>
                    </a:ext>
                  </a:extLst>
                </a:gridCol>
                <a:gridCol w="1749023">
                  <a:extLst>
                    <a:ext uri="{9D8B030D-6E8A-4147-A177-3AD203B41FA5}">
                      <a16:colId xmlns:a16="http://schemas.microsoft.com/office/drawing/2014/main" val="1842770234"/>
                    </a:ext>
                  </a:extLst>
                </a:gridCol>
                <a:gridCol w="1749023">
                  <a:extLst>
                    <a:ext uri="{9D8B030D-6E8A-4147-A177-3AD203B41FA5}">
                      <a16:colId xmlns:a16="http://schemas.microsoft.com/office/drawing/2014/main" val="389469402"/>
                    </a:ext>
                  </a:extLst>
                </a:gridCol>
                <a:gridCol w="1749023">
                  <a:extLst>
                    <a:ext uri="{9D8B030D-6E8A-4147-A177-3AD203B41FA5}">
                      <a16:colId xmlns:a16="http://schemas.microsoft.com/office/drawing/2014/main" val="958130270"/>
                    </a:ext>
                  </a:extLst>
                </a:gridCol>
              </a:tblGrid>
              <a:tr h="646830">
                <a:tc>
                  <a:txBody>
                    <a:bodyPr/>
                    <a:lstStyle/>
                    <a:p>
                      <a:pPr algn="l" fontAlgn="b"/>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t"/>
                      <a:r>
                        <a:rPr lang="en-US" sz="2400" b="1" i="0" u="none" strike="noStrike" dirty="0">
                          <a:solidFill>
                            <a:srgbClr val="000000"/>
                          </a:solidFill>
                          <a:effectLst/>
                          <a:latin typeface="Calibri" panose="020F0502020204030204" pitchFamily="34" charset="0"/>
                        </a:rPr>
                        <a:t>h=5</a:t>
                      </a:r>
                    </a:p>
                  </a:txBody>
                  <a:tcPr marL="9525" marR="9525" marT="9525" marB="0"/>
                </a:tc>
                <a:tc>
                  <a:txBody>
                    <a:bodyPr/>
                    <a:lstStyle/>
                    <a:p>
                      <a:pPr algn="ctr" fontAlgn="t"/>
                      <a:r>
                        <a:rPr lang="en-US" sz="2400" b="1" i="0" u="none" strike="noStrike" dirty="0">
                          <a:solidFill>
                            <a:srgbClr val="000000"/>
                          </a:solidFill>
                          <a:effectLst/>
                          <a:latin typeface="Calibri" panose="020F0502020204030204" pitchFamily="34" charset="0"/>
                        </a:rPr>
                        <a:t>h=10</a:t>
                      </a:r>
                    </a:p>
                  </a:txBody>
                  <a:tcPr marL="9525" marR="9525" marT="9525" marB="0"/>
                </a:tc>
                <a:tc>
                  <a:txBody>
                    <a:bodyPr/>
                    <a:lstStyle/>
                    <a:p>
                      <a:pPr algn="ctr" fontAlgn="t"/>
                      <a:r>
                        <a:rPr lang="en-US" sz="2400" b="1" i="0" u="none" strike="noStrike" dirty="0">
                          <a:solidFill>
                            <a:srgbClr val="000000"/>
                          </a:solidFill>
                          <a:effectLst/>
                          <a:latin typeface="Calibri" panose="020F0502020204030204" pitchFamily="34" charset="0"/>
                        </a:rPr>
                        <a:t>h=20</a:t>
                      </a:r>
                    </a:p>
                  </a:txBody>
                  <a:tcPr marL="9525" marR="9525" marT="9525" marB="0"/>
                </a:tc>
                <a:extLst>
                  <a:ext uri="{0D108BD9-81ED-4DB2-BD59-A6C34878D82A}">
                    <a16:rowId xmlns:a16="http://schemas.microsoft.com/office/drawing/2014/main" val="1700728192"/>
                  </a:ext>
                </a:extLst>
              </a:tr>
              <a:tr h="646830">
                <a:tc>
                  <a:txBody>
                    <a:bodyPr/>
                    <a:lstStyle/>
                    <a:p>
                      <a:pPr algn="ctr" fontAlgn="t"/>
                      <a:r>
                        <a:rPr lang="en-US" sz="2400" b="1" i="0" u="none" strike="noStrike" dirty="0">
                          <a:solidFill>
                            <a:srgbClr val="000000"/>
                          </a:solidFill>
                          <a:effectLst/>
                          <a:latin typeface="Calibri" panose="020F0502020204030204" pitchFamily="34" charset="0"/>
                        </a:rPr>
                        <a:t>78</a:t>
                      </a:r>
                    </a:p>
                  </a:txBody>
                  <a:tcPr marL="9525" marR="9525" marT="9525" marB="0"/>
                </a:tc>
                <a:tc>
                  <a:txBody>
                    <a:bodyPr/>
                    <a:lstStyle/>
                    <a:p>
                      <a:pPr algn="r" fontAlgn="b"/>
                      <a:r>
                        <a:rPr lang="en-US" sz="2400" b="1" i="0" u="none" strike="noStrike" dirty="0">
                          <a:solidFill>
                            <a:schemeClr val="accent2"/>
                          </a:solidFill>
                          <a:effectLst/>
                          <a:latin typeface="Calibri" panose="020F0502020204030204" pitchFamily="34" charset="0"/>
                        </a:rPr>
                        <a:t>72.6</a:t>
                      </a:r>
                    </a:p>
                  </a:txBody>
                  <a:tcPr marL="9525" marR="9525" marT="9525" marB="0" anchor="b"/>
                </a:tc>
                <a:tc>
                  <a:txBody>
                    <a:bodyPr/>
                    <a:lstStyle/>
                    <a:p>
                      <a:pPr algn="r" fontAlgn="b"/>
                      <a:r>
                        <a:rPr lang="en-US" sz="2400" b="1" i="0" u="none" strike="noStrike" dirty="0">
                          <a:solidFill>
                            <a:schemeClr val="accent2"/>
                          </a:solidFill>
                          <a:effectLst/>
                          <a:latin typeface="Calibri" panose="020F0502020204030204" pitchFamily="34" charset="0"/>
                        </a:rPr>
                        <a:t>75.3</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84.6</a:t>
                      </a:r>
                    </a:p>
                  </a:txBody>
                  <a:tcPr marL="9525" marR="9525" marT="9525" marB="0" anchor="b"/>
                </a:tc>
                <a:extLst>
                  <a:ext uri="{0D108BD9-81ED-4DB2-BD59-A6C34878D82A}">
                    <a16:rowId xmlns:a16="http://schemas.microsoft.com/office/drawing/2014/main" val="4081922239"/>
                  </a:ext>
                </a:extLst>
              </a:tr>
              <a:tr h="646830">
                <a:tc>
                  <a:txBody>
                    <a:bodyPr/>
                    <a:lstStyle/>
                    <a:p>
                      <a:pPr algn="ctr" fontAlgn="t"/>
                      <a:r>
                        <a:rPr lang="en-US" sz="2400" b="1" i="0" u="none" strike="noStrike" dirty="0">
                          <a:solidFill>
                            <a:srgbClr val="000000"/>
                          </a:solidFill>
                          <a:effectLst/>
                          <a:latin typeface="Calibri" panose="020F0502020204030204" pitchFamily="34" charset="0"/>
                        </a:rPr>
                        <a:t>90</a:t>
                      </a:r>
                    </a:p>
                  </a:txBody>
                  <a:tcPr marL="9525" marR="9525" marT="9525" marB="0"/>
                </a:tc>
                <a:tc>
                  <a:txBody>
                    <a:bodyPr/>
                    <a:lstStyle/>
                    <a:p>
                      <a:pPr algn="r" fontAlgn="b"/>
                      <a:r>
                        <a:rPr lang="en-US" sz="2400" b="0" i="0" u="none" strike="noStrike" dirty="0">
                          <a:solidFill>
                            <a:srgbClr val="000000"/>
                          </a:solidFill>
                          <a:effectLst/>
                          <a:latin typeface="Calibri" panose="020F0502020204030204" pitchFamily="34" charset="0"/>
                        </a:rPr>
                        <a:t>86.1</a:t>
                      </a:r>
                    </a:p>
                  </a:txBody>
                  <a:tcPr marL="9525" marR="9525" marT="9525" marB="0" anchor="b"/>
                </a:tc>
                <a:tc>
                  <a:txBody>
                    <a:bodyPr/>
                    <a:lstStyle/>
                    <a:p>
                      <a:pPr algn="r" fontAlgn="b"/>
                      <a:r>
                        <a:rPr lang="en-US" sz="2400" b="1" i="0" u="none" strike="noStrike" dirty="0">
                          <a:solidFill>
                            <a:schemeClr val="accent2"/>
                          </a:solidFill>
                          <a:effectLst/>
                          <a:latin typeface="Calibri" panose="020F0502020204030204" pitchFamily="34" charset="0"/>
                        </a:rPr>
                        <a:t>89.1</a:t>
                      </a:r>
                    </a:p>
                  </a:txBody>
                  <a:tcPr marL="9525" marR="9525" marT="9525" marB="0" anchor="b"/>
                </a:tc>
                <a:tc>
                  <a:txBody>
                    <a:bodyPr/>
                    <a:lstStyle/>
                    <a:p>
                      <a:pPr algn="r" fontAlgn="b"/>
                      <a:r>
                        <a:rPr lang="en-US" sz="2400" b="1" i="0" u="none" strike="noStrike" dirty="0">
                          <a:solidFill>
                            <a:schemeClr val="accent2"/>
                          </a:solidFill>
                          <a:effectLst/>
                          <a:latin typeface="Calibri" panose="020F0502020204030204" pitchFamily="34" charset="0"/>
                        </a:rPr>
                        <a:t>92.4</a:t>
                      </a:r>
                    </a:p>
                  </a:txBody>
                  <a:tcPr marL="9525" marR="9525" marT="9525" marB="0" anchor="b"/>
                </a:tc>
                <a:extLst>
                  <a:ext uri="{0D108BD9-81ED-4DB2-BD59-A6C34878D82A}">
                    <a16:rowId xmlns:a16="http://schemas.microsoft.com/office/drawing/2014/main" val="539519072"/>
                  </a:ext>
                </a:extLst>
              </a:tr>
              <a:tr h="646830">
                <a:tc>
                  <a:txBody>
                    <a:bodyPr/>
                    <a:lstStyle/>
                    <a:p>
                      <a:pPr algn="ctr" fontAlgn="t"/>
                      <a:r>
                        <a:rPr lang="en-US" sz="2400" b="1" i="0" u="none" strike="noStrike" dirty="0">
                          <a:solidFill>
                            <a:srgbClr val="000000"/>
                          </a:solidFill>
                          <a:effectLst/>
                          <a:latin typeface="Calibri" panose="020F0502020204030204" pitchFamily="34" charset="0"/>
                        </a:rPr>
                        <a:t>95</a:t>
                      </a:r>
                    </a:p>
                  </a:txBody>
                  <a:tcPr marL="9525" marR="9525" marT="9525" marB="0"/>
                </a:tc>
                <a:tc>
                  <a:txBody>
                    <a:bodyPr/>
                    <a:lstStyle/>
                    <a:p>
                      <a:pPr algn="r" fontAlgn="b"/>
                      <a:r>
                        <a:rPr lang="en-US" sz="2400" b="1" i="0" u="none" strike="noStrike" dirty="0">
                          <a:solidFill>
                            <a:schemeClr val="accent2"/>
                          </a:solidFill>
                          <a:effectLst/>
                          <a:latin typeface="Calibri" panose="020F0502020204030204" pitchFamily="34" charset="0"/>
                        </a:rPr>
                        <a:t>92.1</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95.7</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97.3</a:t>
                      </a:r>
                    </a:p>
                  </a:txBody>
                  <a:tcPr marL="9525" marR="9525" marT="9525" marB="0" anchor="b"/>
                </a:tc>
                <a:extLst>
                  <a:ext uri="{0D108BD9-81ED-4DB2-BD59-A6C34878D82A}">
                    <a16:rowId xmlns:a16="http://schemas.microsoft.com/office/drawing/2014/main" val="1766711886"/>
                  </a:ext>
                </a:extLst>
              </a:tr>
              <a:tr h="646830">
                <a:tc>
                  <a:txBody>
                    <a:bodyPr/>
                    <a:lstStyle/>
                    <a:p>
                      <a:pPr algn="ctr" fontAlgn="t"/>
                      <a:r>
                        <a:rPr lang="en-US" sz="2400" b="1" i="0" u="none" strike="noStrike" dirty="0">
                          <a:solidFill>
                            <a:srgbClr val="000000"/>
                          </a:solidFill>
                          <a:effectLst/>
                          <a:latin typeface="Calibri" panose="020F0502020204030204" pitchFamily="34" charset="0"/>
                        </a:rPr>
                        <a:t>99</a:t>
                      </a:r>
                    </a:p>
                  </a:txBody>
                  <a:tcPr marL="9525" marR="9525" marT="9525" marB="0"/>
                </a:tc>
                <a:tc>
                  <a:txBody>
                    <a:bodyPr/>
                    <a:lstStyle/>
                    <a:p>
                      <a:pPr algn="r" fontAlgn="b"/>
                      <a:r>
                        <a:rPr lang="en-US" sz="2400" b="1" i="0" u="none" strike="noStrike" dirty="0">
                          <a:solidFill>
                            <a:schemeClr val="accent2"/>
                          </a:solidFill>
                          <a:effectLst/>
                          <a:latin typeface="Calibri" panose="020F0502020204030204" pitchFamily="34" charset="0"/>
                        </a:rPr>
                        <a:t>97.4</a:t>
                      </a:r>
                    </a:p>
                  </a:txBody>
                  <a:tcPr marL="9525" marR="9525" marT="9525" marB="0" anchor="b"/>
                </a:tc>
                <a:tc>
                  <a:txBody>
                    <a:bodyPr/>
                    <a:lstStyle/>
                    <a:p>
                      <a:pPr algn="r" fontAlgn="b"/>
                      <a:r>
                        <a:rPr lang="en-US" sz="2400" b="1" i="0" u="none" strike="noStrike" dirty="0">
                          <a:solidFill>
                            <a:schemeClr val="accent2"/>
                          </a:solidFill>
                          <a:effectLst/>
                          <a:latin typeface="Calibri" panose="020F0502020204030204" pitchFamily="34" charset="0"/>
                        </a:rPr>
                        <a:t>98.9</a:t>
                      </a:r>
                    </a:p>
                  </a:txBody>
                  <a:tcPr marL="9525" marR="9525" marT="9525" marB="0" anchor="b"/>
                </a:tc>
                <a:tc>
                  <a:txBody>
                    <a:bodyPr/>
                    <a:lstStyle/>
                    <a:p>
                      <a:pPr algn="r" fontAlgn="b"/>
                      <a:r>
                        <a:rPr lang="en-US" sz="2400" b="1" i="0" u="none" strike="noStrike" dirty="0">
                          <a:solidFill>
                            <a:schemeClr val="accent2"/>
                          </a:solidFill>
                          <a:effectLst/>
                          <a:latin typeface="Calibri" panose="020F0502020204030204" pitchFamily="34" charset="0"/>
                        </a:rPr>
                        <a:t>99.4</a:t>
                      </a:r>
                    </a:p>
                  </a:txBody>
                  <a:tcPr marL="9525" marR="9525" marT="9525" marB="0" anchor="b"/>
                </a:tc>
                <a:extLst>
                  <a:ext uri="{0D108BD9-81ED-4DB2-BD59-A6C34878D82A}">
                    <a16:rowId xmlns:a16="http://schemas.microsoft.com/office/drawing/2014/main" val="2896980594"/>
                  </a:ext>
                </a:extLst>
              </a:tr>
            </a:tbl>
          </a:graphicData>
        </a:graphic>
      </p:graphicFrame>
      <p:sp>
        <p:nvSpPr>
          <p:cNvPr id="8" name="Text Placeholder 4">
            <a:extLst>
              <a:ext uri="{FF2B5EF4-FFF2-40B4-BE49-F238E27FC236}">
                <a16:creationId xmlns:a16="http://schemas.microsoft.com/office/drawing/2014/main" id="{50FC1911-B07E-4000-A5F7-AF8D804E3FCF}"/>
              </a:ext>
            </a:extLst>
          </p:cNvPr>
          <p:cNvSpPr txBox="1">
            <a:spLocks/>
          </p:cNvSpPr>
          <p:nvPr/>
        </p:nvSpPr>
        <p:spPr>
          <a:xfrm>
            <a:off x="770045" y="4687909"/>
            <a:ext cx="11141736" cy="1845625"/>
          </a:xfrm>
          <a:prstGeom prst="rect">
            <a:avLst/>
          </a:prstGeom>
        </p:spPr>
        <p:txBody>
          <a:bodyPr vert="horz" lIns="0" tIns="137160" rIns="0" bIns="0" rtlCol="0">
            <a:normAutofit/>
          </a:bodyPr>
          <a:lstStyle>
            <a:lvl1pPr marL="0" indent="0" algn="l" defTabSz="914314" rtl="0" eaLnBrk="1" latinLnBrk="0" hangingPunct="1">
              <a:spcBef>
                <a:spcPts val="2400"/>
              </a:spcBef>
              <a:buClr>
                <a:schemeClr val="accent1"/>
              </a:buClr>
              <a:buSzPct val="110000"/>
              <a:buFont typeface="Wingdings" charset="2"/>
              <a:buNone/>
              <a:tabLst/>
              <a:defRPr sz="2000" kern="1200">
                <a:solidFill>
                  <a:schemeClr val="tx1"/>
                </a:solidFill>
                <a:latin typeface="+mn-lt"/>
                <a:ea typeface="+mn-ea"/>
                <a:cs typeface="+mn-cs"/>
              </a:defRPr>
            </a:lvl1pPr>
            <a:lvl2pPr marL="233363" indent="-233363" algn="l" defTabSz="914314" rtl="0" eaLnBrk="1" latinLnBrk="0" hangingPunct="1">
              <a:spcBef>
                <a:spcPts val="600"/>
              </a:spcBef>
              <a:buClr>
                <a:srgbClr val="004C97"/>
              </a:buClr>
              <a:buSzPct val="130000"/>
              <a:buFont typeface="Wingdings" pitchFamily="2" charset="2"/>
              <a:buChar char="§"/>
              <a:tabLst/>
              <a:defRPr sz="2000" kern="1200">
                <a:solidFill>
                  <a:schemeClr val="tx1"/>
                </a:solidFill>
                <a:latin typeface="+mn-lt"/>
                <a:ea typeface="+mn-ea"/>
                <a:cs typeface="+mn-cs"/>
              </a:defRPr>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2000" kern="1200">
                <a:solidFill>
                  <a:schemeClr val="tx1"/>
                </a:solidFill>
                <a:latin typeface="+mn-lt"/>
                <a:ea typeface="+mn-ea"/>
                <a:cs typeface="+mn-cs"/>
              </a:defRPr>
            </a:lvl3pPr>
            <a:lvl4pPr marL="692150" indent="-233363" algn="l" defTabSz="914314" rtl="0" eaLnBrk="1" latinLnBrk="0" hangingPunct="1">
              <a:spcBef>
                <a:spcPts val="600"/>
              </a:spcBef>
              <a:buClr>
                <a:srgbClr val="004C97"/>
              </a:buClr>
              <a:buSzPct val="85000"/>
              <a:buFont typeface="LucidaGrande" charset="0"/>
              <a:buChar char="◆"/>
              <a:tabLst/>
              <a:defRPr sz="2000" kern="1200">
                <a:solidFill>
                  <a:schemeClr val="tx1"/>
                </a:solidFill>
                <a:latin typeface="+mn-lt"/>
                <a:ea typeface="+mn-ea"/>
                <a:cs typeface="+mn-cs"/>
              </a:defRPr>
            </a:lvl4pPr>
            <a:lvl5pPr marL="917575" indent="-225425" algn="l" defTabSz="914314" rtl="0" eaLnBrk="1" latinLnBrk="0" hangingPunct="1">
              <a:spcBef>
                <a:spcPts val="600"/>
              </a:spcBef>
              <a:buClr>
                <a:schemeClr val="bg1">
                  <a:lumMod val="50000"/>
                </a:schemeClr>
              </a:buClr>
              <a:buSzPct val="105000"/>
              <a:buFont typeface=".HelveticaNeueDeskInterface-Regular"/>
              <a:buChar char="●"/>
              <a:tabLst/>
              <a:defRPr sz="2000" kern="1200">
                <a:solidFill>
                  <a:schemeClr val="tx1"/>
                </a:solidFill>
                <a:latin typeface="+mn-lt"/>
                <a:ea typeface="+mn-ea"/>
                <a:cs typeface="+mn-cs"/>
              </a:defRPr>
            </a:lvl5pPr>
            <a:lvl6pPr marL="2514364"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22"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79"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35"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en-US" sz="2400" dirty="0"/>
              <a:t>Improves coverage for lower quantiles</a:t>
            </a:r>
          </a:p>
          <a:p>
            <a:pPr lvl="1">
              <a:lnSpc>
                <a:spcPct val="150000"/>
              </a:lnSpc>
            </a:pPr>
            <a:r>
              <a:rPr lang="en-US" sz="2400" dirty="0"/>
              <a:t>Improved </a:t>
            </a:r>
            <a:r>
              <a:rPr lang="en-US" sz="2400" b="1" dirty="0">
                <a:solidFill>
                  <a:schemeClr val="accent2"/>
                </a:solidFill>
              </a:rPr>
              <a:t>coverage over GARCH</a:t>
            </a:r>
            <a:r>
              <a:rPr lang="en-US" sz="2400" dirty="0"/>
              <a:t> in most cells</a:t>
            </a:r>
          </a:p>
          <a:p>
            <a:pPr marL="0" lvl="1" indent="0">
              <a:lnSpc>
                <a:spcPct val="150000"/>
              </a:lnSpc>
              <a:buFont typeface="Wingdings" pitchFamily="2" charset="2"/>
              <a:buNone/>
            </a:pPr>
            <a:endParaRPr lang="en-US" sz="2400" dirty="0"/>
          </a:p>
          <a:p>
            <a:pPr marL="0" lvl="1" indent="0">
              <a:buFont typeface="Wingdings" pitchFamily="2" charset="2"/>
              <a:buNone/>
            </a:pPr>
            <a:endParaRPr lang="en-US" dirty="0"/>
          </a:p>
        </p:txBody>
      </p:sp>
    </p:spTree>
    <p:extLst>
      <p:ext uri="{BB962C8B-B14F-4D97-AF65-F5344CB8AC3E}">
        <p14:creationId xmlns:p14="http://schemas.microsoft.com/office/powerpoint/2010/main" val="2557093313"/>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77BAD5-CD7B-4B54-A1A7-88C3D09E8C3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81135" y="0"/>
            <a:ext cx="11029728" cy="6858000"/>
          </a:xfrm>
          <a:prstGeom prst="rect">
            <a:avLst/>
          </a:prstGeom>
        </p:spPr>
      </p:pic>
    </p:spTree>
    <p:extLst>
      <p:ext uri="{BB962C8B-B14F-4D97-AF65-F5344CB8AC3E}">
        <p14:creationId xmlns:p14="http://schemas.microsoft.com/office/powerpoint/2010/main" val="2001626491"/>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717755" y="108155"/>
            <a:ext cx="9994081" cy="978486"/>
          </a:xfrm>
        </p:spPr>
        <p:txBody>
          <a:bodyPr/>
          <a:lstStyle/>
          <a:p>
            <a:r>
              <a:rPr lang="en-US" dirty="0" err="1"/>
              <a:t>Nemenyi</a:t>
            </a:r>
            <a:r>
              <a:rPr lang="en-US" dirty="0"/>
              <a:t> Plot (95% Winkler Score, 14-day ahead)</a:t>
            </a:r>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717755" y="1086641"/>
            <a:ext cx="10844980" cy="4984955"/>
          </a:xfrm>
        </p:spPr>
        <p:txBody>
          <a:bodyPr>
            <a:normAutofit/>
          </a:bodyPr>
          <a:lstStyle/>
          <a:p>
            <a:pPr lvl="1">
              <a:lnSpc>
                <a:spcPct val="150000"/>
              </a:lnSpc>
            </a:pPr>
            <a:endParaRPr lang="en-US" sz="2400" dirty="0"/>
          </a:p>
          <a:p>
            <a:pPr marL="0" lvl="1" indent="0">
              <a:buNone/>
            </a:pPr>
            <a:endParaRPr lang="en-US" dirty="0"/>
          </a:p>
        </p:txBody>
      </p:sp>
      <p:pic>
        <p:nvPicPr>
          <p:cNvPr id="3" name="Picture 2" descr="Chart, box and whisker chart&#10;&#10;Description automatically generated">
            <a:extLst>
              <a:ext uri="{FF2B5EF4-FFF2-40B4-BE49-F238E27FC236}">
                <a16:creationId xmlns:a16="http://schemas.microsoft.com/office/drawing/2014/main" id="{3544D00B-223F-4FD0-89D1-3A177467A4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265" y="1049256"/>
            <a:ext cx="5278348" cy="5278348"/>
          </a:xfrm>
          <a:prstGeom prst="rect">
            <a:avLst/>
          </a:prstGeom>
        </p:spPr>
      </p:pic>
      <p:pic>
        <p:nvPicPr>
          <p:cNvPr id="8" name="Picture 7" descr="Chart, scatter chart, box and whisker chart&#10;&#10;Description automatically generated">
            <a:extLst>
              <a:ext uri="{FF2B5EF4-FFF2-40B4-BE49-F238E27FC236}">
                <a16:creationId xmlns:a16="http://schemas.microsoft.com/office/drawing/2014/main" id="{D64B7E40-0C71-4A47-BE33-4532772495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0200" y="948675"/>
            <a:ext cx="5801170" cy="5801170"/>
          </a:xfrm>
          <a:prstGeom prst="rect">
            <a:avLst/>
          </a:prstGeom>
        </p:spPr>
      </p:pic>
    </p:spTree>
    <p:extLst>
      <p:ext uri="{BB962C8B-B14F-4D97-AF65-F5344CB8AC3E}">
        <p14:creationId xmlns:p14="http://schemas.microsoft.com/office/powerpoint/2010/main" val="4002602050"/>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Example: State Account Forecasts </a:t>
            </a:r>
            <a:r>
              <a:rPr lang="en-US" dirty="0"/>
              <a:t>Statistical Significance</a:t>
            </a:r>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766442"/>
          </a:xfrm>
        </p:spPr>
        <p:txBody>
          <a:bodyPr numCol="2">
            <a:normAutofit/>
          </a:bodyPr>
          <a:lstStyle/>
          <a:p>
            <a:pPr lvl="1">
              <a:lnSpc>
                <a:spcPct val="150000"/>
              </a:lnSpc>
            </a:pPr>
            <a:r>
              <a:rPr lang="en-US" sz="2400" dirty="0"/>
              <a:t>When ranks are considered, Simple Average, significantly outperforms other models (mostly),</a:t>
            </a:r>
          </a:p>
          <a:p>
            <a:pPr lvl="1">
              <a:lnSpc>
                <a:spcPct val="150000"/>
              </a:lnSpc>
            </a:pPr>
            <a:r>
              <a:rPr lang="en-US" sz="2400" dirty="0"/>
              <a:t>Top plot on right shows 5-day ahead forecasts,</a:t>
            </a:r>
          </a:p>
          <a:p>
            <a:pPr lvl="1">
              <a:lnSpc>
                <a:spcPct val="150000"/>
              </a:lnSpc>
            </a:pPr>
            <a:r>
              <a:rPr lang="en-US" sz="2400" dirty="0"/>
              <a:t>Bottom plot on right shows 20-day ahead forecasts.</a:t>
            </a:r>
          </a:p>
          <a:p>
            <a:pPr marL="0" lvl="1" indent="0">
              <a:buNone/>
            </a:pPr>
            <a:endParaRPr lang="en-US" dirty="0"/>
          </a:p>
        </p:txBody>
      </p:sp>
      <p:pic>
        <p:nvPicPr>
          <p:cNvPr id="6" name="Picture 5" descr="Diagram&#10;&#10;Description automatically generated">
            <a:extLst>
              <a:ext uri="{FF2B5EF4-FFF2-40B4-BE49-F238E27FC236}">
                <a16:creationId xmlns:a16="http://schemas.microsoft.com/office/drawing/2014/main" id="{90C6AEE7-0061-4638-8A66-169577EF8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840834"/>
            <a:ext cx="5663381" cy="5663381"/>
          </a:xfrm>
          <a:prstGeom prst="rect">
            <a:avLst/>
          </a:prstGeom>
        </p:spPr>
      </p:pic>
    </p:spTree>
    <p:extLst>
      <p:ext uri="{BB962C8B-B14F-4D97-AF65-F5344CB8AC3E}">
        <p14:creationId xmlns:p14="http://schemas.microsoft.com/office/powerpoint/2010/main" val="39090807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545444" y="0"/>
            <a:ext cx="10094191" cy="978486"/>
          </a:xfrm>
        </p:spPr>
        <p:txBody>
          <a:bodyPr/>
          <a:lstStyle/>
          <a:p>
            <a:r>
              <a:rPr lang="en-US"/>
              <a:t>Autonomous Factors and Policy Position</a:t>
            </a:r>
            <a:endParaRPr lang="en-US" dirty="0"/>
          </a:p>
        </p:txBody>
      </p:sp>
      <p:graphicFrame>
        <p:nvGraphicFramePr>
          <p:cNvPr id="3" name="Diagram 2">
            <a:extLst>
              <a:ext uri="{FF2B5EF4-FFF2-40B4-BE49-F238E27FC236}">
                <a16:creationId xmlns:a16="http://schemas.microsoft.com/office/drawing/2014/main" id="{0F3149C2-EA53-4C79-80B3-A50FE080C466}"/>
              </a:ext>
            </a:extLst>
          </p:cNvPr>
          <p:cNvGraphicFramePr/>
          <p:nvPr>
            <p:extLst>
              <p:ext uri="{D42A27DB-BD31-4B8C-83A1-F6EECF244321}">
                <p14:modId xmlns:p14="http://schemas.microsoft.com/office/powerpoint/2010/main" val="1905879051"/>
              </p:ext>
            </p:extLst>
          </p:nvPr>
        </p:nvGraphicFramePr>
        <p:xfrm>
          <a:off x="2419619" y="885968"/>
          <a:ext cx="8803148" cy="57195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58BD7D98-55C2-475E-AA35-7A31704BD3A6}"/>
              </a:ext>
            </a:extLst>
          </p:cNvPr>
          <p:cNvSpPr txBox="1"/>
          <p:nvPr/>
        </p:nvSpPr>
        <p:spPr>
          <a:xfrm>
            <a:off x="200578" y="1099545"/>
            <a:ext cx="2096852" cy="1431161"/>
          </a:xfrm>
          <a:prstGeom prst="rect">
            <a:avLst/>
          </a:prstGeom>
          <a:noFill/>
          <a:ln w="25400">
            <a:solidFill>
              <a:srgbClr val="004C97"/>
            </a:solidFill>
          </a:ln>
        </p:spPr>
        <p:txBody>
          <a:bodyPr wrap="square" rtlCol="0">
            <a:spAutoFit/>
          </a:bodyPr>
          <a:lstStyle/>
          <a:p>
            <a:r>
              <a:rPr lang="en-US" sz="2900" dirty="0">
                <a:solidFill>
                  <a:srgbClr val="000000">
                    <a:hueOff val="0"/>
                    <a:satOff val="0"/>
                    <a:lumOff val="0"/>
                    <a:alphaOff val="0"/>
                  </a:srgbClr>
                </a:solidFill>
                <a:latin typeface="Arial" panose="020B0604020202020204"/>
              </a:rPr>
              <a:t>Supply of banks’ reserves</a:t>
            </a:r>
          </a:p>
        </p:txBody>
      </p:sp>
      <p:sp>
        <p:nvSpPr>
          <p:cNvPr id="2" name="TextBox 1">
            <a:extLst>
              <a:ext uri="{FF2B5EF4-FFF2-40B4-BE49-F238E27FC236}">
                <a16:creationId xmlns:a16="http://schemas.microsoft.com/office/drawing/2014/main" id="{3D99A674-B177-4374-9EF4-2F3726EB0829}"/>
              </a:ext>
            </a:extLst>
          </p:cNvPr>
          <p:cNvSpPr txBox="1"/>
          <p:nvPr/>
        </p:nvSpPr>
        <p:spPr>
          <a:xfrm>
            <a:off x="5695592" y="5648866"/>
            <a:ext cx="6258560" cy="646331"/>
          </a:xfrm>
          <a:prstGeom prst="rect">
            <a:avLst/>
          </a:prstGeom>
          <a:noFill/>
        </p:spPr>
        <p:txBody>
          <a:bodyPr wrap="square" rtlCol="0">
            <a:spAutoFit/>
          </a:bodyPr>
          <a:lstStyle/>
          <a:p>
            <a:r>
              <a:rPr lang="en-US" i="1" dirty="0"/>
              <a:t>*Government position: claims on the government – government deposits</a:t>
            </a:r>
          </a:p>
        </p:txBody>
      </p:sp>
    </p:spTree>
    <p:extLst>
      <p:ext uri="{BB962C8B-B14F-4D97-AF65-F5344CB8AC3E}">
        <p14:creationId xmlns:p14="http://schemas.microsoft.com/office/powerpoint/2010/main" val="18273774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545444" y="0"/>
            <a:ext cx="10094191" cy="978486"/>
          </a:xfrm>
        </p:spPr>
        <p:txBody>
          <a:bodyPr/>
          <a:lstStyle/>
          <a:p>
            <a:r>
              <a:rPr lang="en-US"/>
              <a:t>Liquidity Forecasting and Management</a:t>
            </a:r>
            <a:endParaRPr lang="en-US" dirty="0"/>
          </a:p>
        </p:txBody>
      </p:sp>
      <p:sp>
        <p:nvSpPr>
          <p:cNvPr id="8" name="Text Placeholder 4">
            <a:extLst>
              <a:ext uri="{FF2B5EF4-FFF2-40B4-BE49-F238E27FC236}">
                <a16:creationId xmlns:a16="http://schemas.microsoft.com/office/drawing/2014/main" id="{53E29F7D-BED7-4376-811F-0C9863D4F306}"/>
              </a:ext>
            </a:extLst>
          </p:cNvPr>
          <p:cNvSpPr>
            <a:spLocks noGrp="1"/>
          </p:cNvSpPr>
          <p:nvPr>
            <p:ph type="body" sz="quarter" idx="10"/>
          </p:nvPr>
        </p:nvSpPr>
        <p:spPr>
          <a:xfrm>
            <a:off x="452282" y="702585"/>
            <a:ext cx="11478879" cy="5602353"/>
          </a:xfrm>
        </p:spPr>
        <p:txBody>
          <a:bodyPr>
            <a:normAutofit fontScale="92500"/>
          </a:bodyPr>
          <a:lstStyle/>
          <a:p>
            <a:pPr lvl="1"/>
            <a:endParaRPr lang="en-US" dirty="0"/>
          </a:p>
          <a:p>
            <a:pPr lvl="1"/>
            <a:r>
              <a:rPr lang="en-US" dirty="0"/>
              <a:t>Calibration of the regular, short-term OMO (Open Market Operations)</a:t>
            </a:r>
          </a:p>
          <a:p>
            <a:pPr lvl="2"/>
            <a:r>
              <a:rPr lang="en-US" dirty="0"/>
              <a:t>OMO to reach central bank optimal level/growth rate, </a:t>
            </a:r>
            <a:r>
              <a:rPr lang="en-US" b="1" dirty="0"/>
              <a:t>based on the autonomous factors forecasts</a:t>
            </a:r>
          </a:p>
          <a:p>
            <a:pPr marL="0" lvl="1" indent="0">
              <a:buNone/>
            </a:pPr>
            <a:endParaRPr lang="en-US" dirty="0"/>
          </a:p>
          <a:p>
            <a:pPr lvl="1"/>
            <a:r>
              <a:rPr lang="en-US" dirty="0"/>
              <a:t>Fine-tuning operations</a:t>
            </a:r>
          </a:p>
          <a:p>
            <a:pPr lvl="2"/>
            <a:r>
              <a:rPr lang="en-US" dirty="0"/>
              <a:t>Fine-tuning operations to smooth unexpected, </a:t>
            </a:r>
            <a:r>
              <a:rPr lang="en-US" dirty="0" err="1"/>
              <a:t>unforecasted</a:t>
            </a:r>
            <a:r>
              <a:rPr lang="en-US" dirty="0"/>
              <a:t> liquidity developments</a:t>
            </a:r>
          </a:p>
          <a:p>
            <a:pPr lvl="1"/>
            <a:endParaRPr lang="en-US" dirty="0"/>
          </a:p>
          <a:p>
            <a:pPr lvl="1"/>
            <a:r>
              <a:rPr lang="en-US" dirty="0"/>
              <a:t>Calibration of the required reserves with averaging</a:t>
            </a:r>
          </a:p>
          <a:p>
            <a:pPr lvl="2"/>
            <a:r>
              <a:rPr lang="en-US" dirty="0"/>
              <a:t>Banks use reserves averaging to smooth their liquidity during the reserves maintenance period</a:t>
            </a:r>
          </a:p>
          <a:p>
            <a:pPr lvl="2"/>
            <a:r>
              <a:rPr lang="en-US" dirty="0"/>
              <a:t>Calibrate required reserves to absorb the expected forecasting errors</a:t>
            </a:r>
          </a:p>
          <a:p>
            <a:pPr lvl="2"/>
            <a:endParaRPr lang="en-US" dirty="0"/>
          </a:p>
          <a:p>
            <a:pPr lvl="1"/>
            <a:r>
              <a:rPr lang="en-US" dirty="0"/>
              <a:t>Model-based approach to calibrate the different monetary policy instruments</a:t>
            </a:r>
          </a:p>
          <a:p>
            <a:pPr lvl="2"/>
            <a:r>
              <a:rPr lang="en-US" dirty="0"/>
              <a:t>Short-term: steer the domestic rate and fine-tune</a:t>
            </a:r>
          </a:p>
          <a:p>
            <a:pPr lvl="2"/>
            <a:r>
              <a:rPr lang="en-US" dirty="0"/>
              <a:t>Stable: long term instruments, market &amp; yield curve development</a:t>
            </a:r>
          </a:p>
          <a:p>
            <a:pPr lvl="2"/>
            <a:r>
              <a:rPr lang="en-US" dirty="0"/>
              <a:t>Buffer: required reserves </a:t>
            </a:r>
          </a:p>
          <a:p>
            <a:pPr marL="233363" lvl="2" indent="0">
              <a:buNone/>
            </a:pPr>
            <a:endParaRPr lang="en-US" dirty="0"/>
          </a:p>
          <a:p>
            <a:pPr lvl="2"/>
            <a:endParaRPr lang="en-US" dirty="0"/>
          </a:p>
          <a:p>
            <a:pPr lvl="1"/>
            <a:endParaRPr lang="en-US" dirty="0"/>
          </a:p>
          <a:p>
            <a:pPr marL="0" lvl="1" indent="0">
              <a:buNone/>
            </a:pPr>
            <a:endParaRPr lang="en-US" dirty="0"/>
          </a:p>
          <a:p>
            <a:pPr marL="0" lvl="1" indent="0">
              <a:buNone/>
            </a:pPr>
            <a:endParaRPr lang="en-US" dirty="0"/>
          </a:p>
          <a:p>
            <a:pPr marL="0" lvl="1" indent="0">
              <a:buNone/>
            </a:pPr>
            <a:endParaRPr lang="en-US" dirty="0"/>
          </a:p>
          <a:p>
            <a:pPr marL="233363" lvl="2" indent="0">
              <a:buNone/>
            </a:pPr>
            <a:endParaRPr lang="en-US" dirty="0"/>
          </a:p>
          <a:p>
            <a:pPr marL="0" lvl="1" indent="0">
              <a:buNone/>
            </a:pPr>
            <a:endParaRPr lang="en-US" dirty="0"/>
          </a:p>
        </p:txBody>
      </p:sp>
    </p:spTree>
    <p:extLst>
      <p:ext uri="{BB962C8B-B14F-4D97-AF65-F5344CB8AC3E}">
        <p14:creationId xmlns:p14="http://schemas.microsoft.com/office/powerpoint/2010/main" val="13287417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Why Accurate Liquidity Forecasting is Important</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52283" y="978486"/>
            <a:ext cx="11122072" cy="5602353"/>
          </a:xfrm>
        </p:spPr>
        <p:txBody>
          <a:bodyPr>
            <a:normAutofit fontScale="92500"/>
          </a:bodyPr>
          <a:lstStyle/>
          <a:p>
            <a:pPr lvl="1"/>
            <a:endParaRPr lang="en-US" dirty="0"/>
          </a:p>
          <a:p>
            <a:pPr lvl="1">
              <a:buFont typeface="Wingdings" panose="05000000000000000000" pitchFamily="2" charset="2"/>
              <a:buChar char="Ø"/>
            </a:pPr>
            <a:r>
              <a:rPr lang="en-US" sz="2600" b="1" dirty="0"/>
              <a:t> Calibrate</a:t>
            </a:r>
            <a:r>
              <a:rPr lang="en-US" sz="2600" dirty="0"/>
              <a:t> central bank operations accurately</a:t>
            </a:r>
          </a:p>
          <a:p>
            <a:pPr lvl="2">
              <a:buFont typeface="Wingdings" panose="05000000000000000000" pitchFamily="2" charset="2"/>
              <a:buChar char="Ø"/>
            </a:pPr>
            <a:r>
              <a:rPr lang="en-US" sz="2200" dirty="0" err="1"/>
              <a:t>Planify</a:t>
            </a:r>
            <a:r>
              <a:rPr lang="en-US" sz="2200" dirty="0"/>
              <a:t> structural operations, calibrate the monetary policy instruments</a:t>
            </a:r>
          </a:p>
          <a:p>
            <a:pPr lvl="1">
              <a:buFont typeface="Wingdings" panose="05000000000000000000" pitchFamily="2" charset="2"/>
              <a:buChar char="Ø"/>
            </a:pPr>
            <a:endParaRPr lang="en-US" sz="2600" dirty="0"/>
          </a:p>
          <a:p>
            <a:pPr lvl="1">
              <a:buFont typeface="Wingdings" panose="05000000000000000000" pitchFamily="2" charset="2"/>
              <a:buChar char="Ø"/>
            </a:pPr>
            <a:r>
              <a:rPr lang="en-US" sz="2600" dirty="0"/>
              <a:t> Mitigate money markets volatility and strengthen </a:t>
            </a:r>
            <a:r>
              <a:rPr lang="en-US" sz="2600" b="1" dirty="0"/>
              <a:t>financial stability</a:t>
            </a:r>
          </a:p>
          <a:p>
            <a:pPr lvl="1">
              <a:buFont typeface="Wingdings" panose="05000000000000000000" pitchFamily="2" charset="2"/>
              <a:buChar char="Ø"/>
            </a:pPr>
            <a:endParaRPr lang="en-US" sz="2600" dirty="0"/>
          </a:p>
          <a:p>
            <a:pPr lvl="1">
              <a:buFont typeface="Wingdings" panose="05000000000000000000" pitchFamily="2" charset="2"/>
              <a:buChar char="Ø"/>
            </a:pPr>
            <a:r>
              <a:rPr lang="en-US" sz="2600" dirty="0"/>
              <a:t> Improve monetary policy </a:t>
            </a:r>
            <a:r>
              <a:rPr lang="en-US" sz="2600" b="1" dirty="0"/>
              <a:t>transmission</a:t>
            </a:r>
          </a:p>
          <a:p>
            <a:pPr lvl="1">
              <a:buFont typeface="Wingdings" panose="05000000000000000000" pitchFamily="2" charset="2"/>
              <a:buChar char="Ø"/>
            </a:pPr>
            <a:endParaRPr lang="en-US" sz="2600" dirty="0"/>
          </a:p>
          <a:p>
            <a:pPr lvl="1">
              <a:buFont typeface="Wingdings" panose="05000000000000000000" pitchFamily="2" charset="2"/>
              <a:buChar char="Ø"/>
            </a:pPr>
            <a:r>
              <a:rPr lang="en-US" sz="2600" dirty="0"/>
              <a:t> Support </a:t>
            </a:r>
            <a:r>
              <a:rPr lang="en-US" sz="2600" b="1" dirty="0"/>
              <a:t>market development</a:t>
            </a:r>
          </a:p>
          <a:p>
            <a:pPr marL="0" lvl="1" indent="0">
              <a:buNone/>
            </a:pPr>
            <a:endParaRPr lang="en-US" dirty="0"/>
          </a:p>
          <a:p>
            <a:pPr marL="0" lvl="1" indent="0">
              <a:buNone/>
            </a:pPr>
            <a:endParaRPr lang="en-US" dirty="0"/>
          </a:p>
          <a:p>
            <a:pPr marL="233363" lvl="2" indent="0">
              <a:buNone/>
            </a:pPr>
            <a:endParaRPr lang="en-US" dirty="0"/>
          </a:p>
          <a:p>
            <a:pPr marL="0" lvl="1" indent="0">
              <a:buNone/>
            </a:pPr>
            <a:endParaRPr lang="en-US" dirty="0"/>
          </a:p>
        </p:txBody>
      </p:sp>
    </p:spTree>
    <p:extLst>
      <p:ext uri="{BB962C8B-B14F-4D97-AF65-F5344CB8AC3E}">
        <p14:creationId xmlns:p14="http://schemas.microsoft.com/office/powerpoint/2010/main" val="25166759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273527" y="0"/>
            <a:ext cx="12192000" cy="978486"/>
          </a:xfrm>
        </p:spPr>
        <p:txBody>
          <a:bodyPr>
            <a:normAutofit/>
          </a:bodyPr>
          <a:lstStyle/>
          <a:p>
            <a:r>
              <a:rPr lang="en-US" dirty="0"/>
              <a:t>Autonomous </a:t>
            </a:r>
            <a:r>
              <a:rPr lang="en-US"/>
              <a:t>Factors Drivers</a:t>
            </a:r>
            <a:endParaRPr lang="en-US" dirty="0"/>
          </a:p>
        </p:txBody>
      </p:sp>
      <p:graphicFrame>
        <p:nvGraphicFramePr>
          <p:cNvPr id="2" name="Diagram 1">
            <a:extLst>
              <a:ext uri="{FF2B5EF4-FFF2-40B4-BE49-F238E27FC236}">
                <a16:creationId xmlns:a16="http://schemas.microsoft.com/office/drawing/2014/main" id="{8E408291-F8BB-4446-9D76-3B62BDD54E1E}"/>
              </a:ext>
            </a:extLst>
          </p:cNvPr>
          <p:cNvGraphicFramePr/>
          <p:nvPr>
            <p:extLst>
              <p:ext uri="{D42A27DB-BD31-4B8C-83A1-F6EECF244321}">
                <p14:modId xmlns:p14="http://schemas.microsoft.com/office/powerpoint/2010/main" val="598433348"/>
              </p:ext>
            </p:extLst>
          </p:nvPr>
        </p:nvGraphicFramePr>
        <p:xfrm>
          <a:off x="973043" y="114663"/>
          <a:ext cx="10792969" cy="7227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4006905"/>
      </p:ext>
    </p:extLst>
  </p:cSld>
  <p:clrMapOvr>
    <a:masterClrMapping/>
  </p:clrMapOvr>
  <p:transition>
    <p:fade/>
  </p:transition>
</p:sld>
</file>

<file path=ppt/theme/theme1.xml><?xml version="1.0" encoding="utf-8"?>
<a:theme xmlns:a="http://schemas.openxmlformats.org/drawingml/2006/main" name="Custom Design">
  <a:themeElements>
    <a:clrScheme name="IMF Colors V2">
      <a:dk1>
        <a:srgbClr val="000000"/>
      </a:dk1>
      <a:lt1>
        <a:srgbClr val="FEFEFE"/>
      </a:lt1>
      <a:dk2>
        <a:srgbClr val="004C97"/>
      </a:dk2>
      <a:lt2>
        <a:srgbClr val="CAEDFE"/>
      </a:lt2>
      <a:accent1>
        <a:srgbClr val="009CDE"/>
      </a:accent1>
      <a:accent2>
        <a:srgbClr val="F2A900"/>
      </a:accent2>
      <a:accent3>
        <a:srgbClr val="8030A7"/>
      </a:accent3>
      <a:accent4>
        <a:srgbClr val="DA281C"/>
      </a:accent4>
      <a:accent5>
        <a:srgbClr val="78BE20"/>
      </a:accent5>
      <a:accent6>
        <a:srgbClr val="00B0B9"/>
      </a:accent6>
      <a:hlink>
        <a:srgbClr val="0065B3"/>
      </a:hlink>
      <a:folHlink>
        <a:srgbClr val="FFBD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4" id="{A2BE712F-A78D-B246-AB9A-E5B00EE957CC}" vid="{19B392E8-AF84-0747-B600-24C09692C9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Questionnaires Tests de Resilience</Template>
  <TotalTime>9697</TotalTime>
  <Words>2683</Words>
  <Application>Microsoft Office PowerPoint</Application>
  <PresentationFormat>Widescreen</PresentationFormat>
  <Paragraphs>489</Paragraphs>
  <Slides>55</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.HelveticaNeueDeskInterface-Regular</vt:lpstr>
      <vt:lpstr>Arial</vt:lpstr>
      <vt:lpstr>Arial Black</vt:lpstr>
      <vt:lpstr>ArialMT</vt:lpstr>
      <vt:lpstr>Calibri</vt:lpstr>
      <vt:lpstr>Cambria Math</vt:lpstr>
      <vt:lpstr>LucidaGrande</vt:lpstr>
      <vt:lpstr>Open Sans</vt:lpstr>
      <vt:lpstr>Wingdings</vt:lpstr>
      <vt:lpstr>Custom Design</vt:lpstr>
      <vt:lpstr>FORECASTING CENTRAL BANK LIQUIDITY</vt:lpstr>
      <vt:lpstr>Overview</vt:lpstr>
      <vt:lpstr>Technical Assistance in Liquidity Forecasting</vt:lpstr>
      <vt:lpstr>The Team</vt:lpstr>
      <vt:lpstr>Refresher: Analytical Central Bank Balance Sheet</vt:lpstr>
      <vt:lpstr>Autonomous Factors and Policy Position</vt:lpstr>
      <vt:lpstr>Liquidity Forecasting and Management</vt:lpstr>
      <vt:lpstr>Why Accurate Liquidity Forecasting is Important</vt:lpstr>
      <vt:lpstr>Autonomous Factors Drivers</vt:lpstr>
      <vt:lpstr>Institutional Arrangements to Improve Liquidity Forecasts</vt:lpstr>
      <vt:lpstr>Publication and Transparency</vt:lpstr>
      <vt:lpstr>Models Relevant for Each Driver</vt:lpstr>
      <vt:lpstr>Models Family</vt:lpstr>
      <vt:lpstr>PowerPoint Presentation</vt:lpstr>
      <vt:lpstr>Time Series Patterns &amp; Non-Stationarity Issues</vt:lpstr>
      <vt:lpstr>Seasonal Patterns in Practice</vt:lpstr>
      <vt:lpstr>Modeling Seasonality</vt:lpstr>
      <vt:lpstr>Statistical Trade-Offs</vt:lpstr>
      <vt:lpstr>Models Selection</vt:lpstr>
      <vt:lpstr>Empirical Strategy</vt:lpstr>
      <vt:lpstr>Out of Sample Performance: Concept</vt:lpstr>
      <vt:lpstr>Under- and Over-Fit</vt:lpstr>
      <vt:lpstr>Out-of-Sample Output</vt:lpstr>
      <vt:lpstr>Forecasting Output</vt:lpstr>
      <vt:lpstr>Software Infrastructure</vt:lpstr>
      <vt:lpstr>Forecasting Infrastructure in Practice</vt:lpstr>
      <vt:lpstr>R Studio Interface (https://www.rstudio.com/ )</vt:lpstr>
      <vt:lpstr>Operational Procedure</vt:lpstr>
      <vt:lpstr>TA Questionnaire and Data Requests</vt:lpstr>
      <vt:lpstr>Contributions </vt:lpstr>
      <vt:lpstr>Main References</vt:lpstr>
      <vt:lpstr>Thank You Q&amp;A</vt:lpstr>
      <vt:lpstr>Question 1 </vt:lpstr>
      <vt:lpstr>Question 2 </vt:lpstr>
      <vt:lpstr>Question 3 </vt:lpstr>
      <vt:lpstr>Question 4 </vt:lpstr>
      <vt:lpstr>Question 5 </vt:lpstr>
      <vt:lpstr>PowerPoint Presentation</vt:lpstr>
      <vt:lpstr>Baseline and Advanced Models</vt:lpstr>
      <vt:lpstr>ARIMA Model</vt:lpstr>
      <vt:lpstr>ETS Model</vt:lpstr>
      <vt:lpstr>Advanced Models: Typology</vt:lpstr>
      <vt:lpstr>Advanced Models – ARIMA with Trigonometric Seasonality</vt:lpstr>
      <vt:lpstr>Advanced Models – ARIMA with Trigonometric Seasonality</vt:lpstr>
      <vt:lpstr>Advanced Models - ARIMA</vt:lpstr>
      <vt:lpstr>Advanced Model: TBATS model</vt:lpstr>
      <vt:lpstr>Models</vt:lpstr>
      <vt:lpstr>Out-of-sample</vt:lpstr>
      <vt:lpstr>GARCH Models</vt:lpstr>
      <vt:lpstr>GARCH versus EWMA</vt:lpstr>
      <vt:lpstr>EWMA Model Performance (95%)</vt:lpstr>
      <vt:lpstr>EWMA Model Performance</vt:lpstr>
      <vt:lpstr>PowerPoint Presentation</vt:lpstr>
      <vt:lpstr>Nemenyi Plot (95% Winkler Score, 14-day ahead)</vt:lpstr>
      <vt:lpstr>Example: State Account Forecasts Statistical Significance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a visually integrated Fund</dc:title>
  <dc:creator>Lafarguette, Romain</dc:creator>
  <cp:lastModifiedBy>Romain Pierre Roland Lafarguette</cp:lastModifiedBy>
  <cp:revision>310</cp:revision>
  <cp:lastPrinted>2018-06-28T11:42:50Z</cp:lastPrinted>
  <dcterms:created xsi:type="dcterms:W3CDTF">2021-01-31T10:57:53Z</dcterms:created>
  <dcterms:modified xsi:type="dcterms:W3CDTF">2022-11-08T16:02:26Z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eDOCS AutoSave">
    <vt:lpwstr/>
  </property>
  <property fmtid="{D5CDD505-2E9C-101B-9397-08002B2CF9AE}" pid="4" name="MSIP_Label_499964a8-d050-4201-bb55-e8f92047e48e_Enabled">
    <vt:lpwstr>true</vt:lpwstr>
  </property>
  <property fmtid="{D5CDD505-2E9C-101B-9397-08002B2CF9AE}" pid="5" name="MSIP_Label_499964a8-d050-4201-bb55-e8f92047e48e_SetDate">
    <vt:lpwstr>2022-11-07T03:30:13Z</vt:lpwstr>
  </property>
  <property fmtid="{D5CDD505-2E9C-101B-9397-08002B2CF9AE}" pid="6" name="MSIP_Label_499964a8-d050-4201-bb55-e8f92047e48e_Method">
    <vt:lpwstr>Privileged</vt:lpwstr>
  </property>
  <property fmtid="{D5CDD505-2E9C-101B-9397-08002B2CF9AE}" pid="7" name="MSIP_Label_499964a8-d050-4201-bb55-e8f92047e48e_Name">
    <vt:lpwstr>Public</vt:lpwstr>
  </property>
  <property fmtid="{D5CDD505-2E9C-101B-9397-08002B2CF9AE}" pid="8" name="MSIP_Label_499964a8-d050-4201-bb55-e8f92047e48e_SiteId">
    <vt:lpwstr>8506c69f-005d-421b-b670-9a8ccd5aee63</vt:lpwstr>
  </property>
  <property fmtid="{D5CDD505-2E9C-101B-9397-08002B2CF9AE}" pid="9" name="MSIP_Label_499964a8-d050-4201-bb55-e8f92047e48e_ActionId">
    <vt:lpwstr>29eb8309-2e77-4ae0-8e5e-fcd51874011d</vt:lpwstr>
  </property>
  <property fmtid="{D5CDD505-2E9C-101B-9397-08002B2CF9AE}" pid="10" name="MSIP_Label_499964a8-d050-4201-bb55-e8f92047e48e_ContentBits">
    <vt:lpwstr>2</vt:lpwstr>
  </property>
  <property fmtid="{D5CDD505-2E9C-101B-9397-08002B2CF9AE}" pid="11" name="ClassificationContentMarkingFooterLocations">
    <vt:lpwstr>Custom Design:7</vt:lpwstr>
  </property>
  <property fmtid="{D5CDD505-2E9C-101B-9397-08002B2CF9AE}" pid="12" name="ClassificationContentMarkingFooterText">
    <vt:lpwstr>Classification: Public</vt:lpwstr>
  </property>
</Properties>
</file>