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80" r:id="rId6"/>
    <p:sldId id="281" r:id="rId7"/>
    <p:sldId id="282" r:id="rId8"/>
    <p:sldId id="283" r:id="rId9"/>
    <p:sldId id="279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33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02/05/2022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02/05/2022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quilog.com/downloa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mainpathe/EquiLo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408343"/>
          </a:xfrm>
        </p:spPr>
        <p:txBody>
          <a:bodyPr rtlCol="0">
            <a:normAutofit/>
          </a:bodyPr>
          <a:lstStyle/>
          <a:p>
            <a:pPr algn="l"/>
            <a:r>
              <a:rPr lang="fr-FR" sz="4000" dirty="0" err="1"/>
              <a:t>Equilog</a:t>
            </a:r>
            <a:r>
              <a:rPr lang="fr-FR" sz="4000" dirty="0"/>
              <a:t>,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334907"/>
            <a:ext cx="3485072" cy="1849570"/>
          </a:xfrm>
        </p:spPr>
        <p:txBody>
          <a:bodyPr rtlCol="0">
            <a:normAutofit/>
          </a:bodyPr>
          <a:lstStyle/>
          <a:p>
            <a:pPr algn="l" rtl="0"/>
            <a:r>
              <a:rPr lang="fr-FR" b="0" i="0" dirty="0">
                <a:solidFill>
                  <a:srgbClr val="FFFFFF"/>
                </a:solidFill>
                <a:effectLst/>
                <a:latin typeface="Raleway" pitchFamily="2" charset="0"/>
              </a:rPr>
              <a:t>le logiciel de gestion complet dédié aux centres équestres</a:t>
            </a:r>
            <a:endParaRPr lang="fr-FR" sz="23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1063FB-B21D-44E5-E343-506EB4D8C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5302" y="1510677"/>
            <a:ext cx="1601078" cy="15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A9A0D-34DD-0312-4A0A-EC6DA83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Equilog</a:t>
            </a:r>
            <a:r>
              <a:rPr lang="fr-FR" dirty="0"/>
              <a:t>, c’est quoi ?</a:t>
            </a:r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3B9F004C-1957-611D-943D-3489278BF6DE}"/>
              </a:ext>
            </a:extLst>
          </p:cNvPr>
          <p:cNvGrpSpPr/>
          <p:nvPr/>
        </p:nvGrpSpPr>
        <p:grpSpPr>
          <a:xfrm>
            <a:off x="3821632" y="1866900"/>
            <a:ext cx="4538088" cy="4495083"/>
            <a:chOff x="3821632" y="1866900"/>
            <a:chExt cx="4538088" cy="4495083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727F53D1-78AC-727C-9584-C11DBD35ED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21632" y="1866900"/>
              <a:ext cx="4538088" cy="4495083"/>
              <a:chOff x="1176912" y="2395909"/>
              <a:chExt cx="2625261" cy="2600383"/>
            </a:xfrm>
          </p:grpSpPr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7ACD2658-90EB-CA68-E62A-AFE3F785E001}"/>
                  </a:ext>
                </a:extLst>
              </p:cNvPr>
              <p:cNvGrpSpPr/>
              <p:nvPr/>
            </p:nvGrpSpPr>
            <p:grpSpPr>
              <a:xfrm>
                <a:off x="1176912" y="2395909"/>
                <a:ext cx="2625261" cy="2600383"/>
                <a:chOff x="1014483" y="2380742"/>
                <a:chExt cx="2625261" cy="2600383"/>
              </a:xfrm>
            </p:grpSpPr>
            <p:sp>
              <p:nvSpPr>
                <p:cNvPr id="5" name="Google Shape;9830;p21">
                  <a:extLst>
                    <a:ext uri="{FF2B5EF4-FFF2-40B4-BE49-F238E27FC236}">
                      <a16:creationId xmlns:a16="http://schemas.microsoft.com/office/drawing/2014/main" id="{CD107B13-D86F-F05D-4F6A-AC0C24397DDF}"/>
                    </a:ext>
                  </a:extLst>
                </p:cNvPr>
                <p:cNvSpPr/>
                <p:nvPr/>
              </p:nvSpPr>
              <p:spPr>
                <a:xfrm>
                  <a:off x="1470418" y="3407435"/>
                  <a:ext cx="1713187" cy="534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02" h="34387" extrusionOk="0">
                      <a:moveTo>
                        <a:pt x="17194" y="1"/>
                      </a:moveTo>
                      <a:cubicBezTo>
                        <a:pt x="7695" y="1"/>
                        <a:pt x="1" y="7695"/>
                        <a:pt x="1" y="17194"/>
                      </a:cubicBezTo>
                      <a:cubicBezTo>
                        <a:pt x="1" y="26693"/>
                        <a:pt x="7695" y="34387"/>
                        <a:pt x="17194" y="34387"/>
                      </a:cubicBezTo>
                      <a:lnTo>
                        <a:pt x="92908" y="34387"/>
                      </a:lnTo>
                      <a:cubicBezTo>
                        <a:pt x="102407" y="34387"/>
                        <a:pt x="110102" y="26693"/>
                        <a:pt x="110102" y="17194"/>
                      </a:cubicBezTo>
                      <a:cubicBezTo>
                        <a:pt x="110102" y="7695"/>
                        <a:pt x="102407" y="1"/>
                        <a:pt x="92908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9831;p21">
                  <a:extLst>
                    <a:ext uri="{FF2B5EF4-FFF2-40B4-BE49-F238E27FC236}">
                      <a16:creationId xmlns:a16="http://schemas.microsoft.com/office/drawing/2014/main" id="{81233D5D-308E-FAF9-FA75-31F46BAFD511}"/>
                    </a:ext>
                  </a:extLst>
                </p:cNvPr>
                <p:cNvSpPr/>
                <p:nvPr/>
              </p:nvSpPr>
              <p:spPr>
                <a:xfrm>
                  <a:off x="2619955" y="3304097"/>
                  <a:ext cx="687939" cy="741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12" h="47671" extrusionOk="0">
                      <a:moveTo>
                        <a:pt x="1" y="1"/>
                      </a:moveTo>
                      <a:lnTo>
                        <a:pt x="1" y="1379"/>
                      </a:lnTo>
                      <a:lnTo>
                        <a:pt x="20352" y="1379"/>
                      </a:lnTo>
                      <a:cubicBezTo>
                        <a:pt x="32758" y="1379"/>
                        <a:pt x="42833" y="11455"/>
                        <a:pt x="42833" y="23836"/>
                      </a:cubicBezTo>
                      <a:cubicBezTo>
                        <a:pt x="42833" y="36217"/>
                        <a:pt x="32758" y="46292"/>
                        <a:pt x="20352" y="46292"/>
                      </a:cubicBezTo>
                      <a:lnTo>
                        <a:pt x="1" y="46292"/>
                      </a:lnTo>
                      <a:lnTo>
                        <a:pt x="1" y="47670"/>
                      </a:lnTo>
                      <a:lnTo>
                        <a:pt x="20352" y="47670"/>
                      </a:lnTo>
                      <a:cubicBezTo>
                        <a:pt x="33510" y="47670"/>
                        <a:pt x="44212" y="36969"/>
                        <a:pt x="44212" y="23836"/>
                      </a:cubicBezTo>
                      <a:cubicBezTo>
                        <a:pt x="44212" y="10678"/>
                        <a:pt x="33510" y="1"/>
                        <a:pt x="2035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9832;p21">
                  <a:extLst>
                    <a:ext uri="{FF2B5EF4-FFF2-40B4-BE49-F238E27FC236}">
                      <a16:creationId xmlns:a16="http://schemas.microsoft.com/office/drawing/2014/main" id="{98C12237-A78A-B8D5-77DE-F1D6623BC11C}"/>
                    </a:ext>
                  </a:extLst>
                </p:cNvPr>
                <p:cNvSpPr/>
                <p:nvPr/>
              </p:nvSpPr>
              <p:spPr>
                <a:xfrm>
                  <a:off x="1346417" y="3304097"/>
                  <a:ext cx="687550" cy="741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87" h="47671" extrusionOk="0">
                      <a:moveTo>
                        <a:pt x="23835" y="1"/>
                      </a:moveTo>
                      <a:cubicBezTo>
                        <a:pt x="10677" y="1"/>
                        <a:pt x="1" y="10678"/>
                        <a:pt x="1" y="23836"/>
                      </a:cubicBezTo>
                      <a:cubicBezTo>
                        <a:pt x="1" y="36969"/>
                        <a:pt x="10677" y="47670"/>
                        <a:pt x="23835" y="47670"/>
                      </a:cubicBezTo>
                      <a:lnTo>
                        <a:pt x="44186" y="47670"/>
                      </a:lnTo>
                      <a:lnTo>
                        <a:pt x="44186" y="46292"/>
                      </a:lnTo>
                      <a:lnTo>
                        <a:pt x="23835" y="46292"/>
                      </a:lnTo>
                      <a:cubicBezTo>
                        <a:pt x="11454" y="46292"/>
                        <a:pt x="1379" y="36217"/>
                        <a:pt x="1379" y="23836"/>
                      </a:cubicBezTo>
                      <a:cubicBezTo>
                        <a:pt x="1379" y="11455"/>
                        <a:pt x="11454" y="1379"/>
                        <a:pt x="23835" y="1379"/>
                      </a:cubicBezTo>
                      <a:lnTo>
                        <a:pt x="44186" y="1379"/>
                      </a:lnTo>
                      <a:lnTo>
                        <a:pt x="44186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9833;p21">
                  <a:extLst>
                    <a:ext uri="{FF2B5EF4-FFF2-40B4-BE49-F238E27FC236}">
                      <a16:creationId xmlns:a16="http://schemas.microsoft.com/office/drawing/2014/main" id="{68F01367-088F-52C3-F9E6-C8EA1B9FA8AB}"/>
                    </a:ext>
                  </a:extLst>
                </p:cNvPr>
                <p:cNvSpPr/>
                <p:nvPr/>
              </p:nvSpPr>
              <p:spPr>
                <a:xfrm>
                  <a:off x="1964866" y="4381105"/>
                  <a:ext cx="724194" cy="588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2" h="37796" extrusionOk="0">
                      <a:moveTo>
                        <a:pt x="7544" y="0"/>
                      </a:moveTo>
                      <a:cubicBezTo>
                        <a:pt x="3384" y="0"/>
                        <a:pt x="0" y="3384"/>
                        <a:pt x="0" y="7569"/>
                      </a:cubicBezTo>
                      <a:lnTo>
                        <a:pt x="0" y="30226"/>
                      </a:lnTo>
                      <a:cubicBezTo>
                        <a:pt x="0" y="34412"/>
                        <a:pt x="3384" y="37795"/>
                        <a:pt x="7544" y="37795"/>
                      </a:cubicBezTo>
                      <a:lnTo>
                        <a:pt x="38998" y="37795"/>
                      </a:lnTo>
                      <a:cubicBezTo>
                        <a:pt x="43184" y="37795"/>
                        <a:pt x="46542" y="34412"/>
                        <a:pt x="46542" y="30226"/>
                      </a:cubicBezTo>
                      <a:lnTo>
                        <a:pt x="46542" y="7569"/>
                      </a:lnTo>
                      <a:cubicBezTo>
                        <a:pt x="46542" y="3384"/>
                        <a:pt x="43184" y="0"/>
                        <a:pt x="38998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A5B7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" name="Google Shape;9834;p21">
                  <a:extLst>
                    <a:ext uri="{FF2B5EF4-FFF2-40B4-BE49-F238E27FC236}">
                      <a16:creationId xmlns:a16="http://schemas.microsoft.com/office/drawing/2014/main" id="{6E7D2265-A237-3AC6-D309-7FE7D9FA2E05}"/>
                    </a:ext>
                  </a:extLst>
                </p:cNvPr>
                <p:cNvSpPr/>
                <p:nvPr/>
              </p:nvSpPr>
              <p:spPr>
                <a:xfrm>
                  <a:off x="2915146" y="4381105"/>
                  <a:ext cx="724598" cy="588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8" h="37796" extrusionOk="0">
                      <a:moveTo>
                        <a:pt x="7544" y="0"/>
                      </a:moveTo>
                      <a:cubicBezTo>
                        <a:pt x="3384" y="0"/>
                        <a:pt x="0" y="3384"/>
                        <a:pt x="0" y="7569"/>
                      </a:cubicBezTo>
                      <a:lnTo>
                        <a:pt x="0" y="30226"/>
                      </a:lnTo>
                      <a:cubicBezTo>
                        <a:pt x="0" y="34412"/>
                        <a:pt x="3384" y="37795"/>
                        <a:pt x="7544" y="37795"/>
                      </a:cubicBezTo>
                      <a:lnTo>
                        <a:pt x="38998" y="37795"/>
                      </a:lnTo>
                      <a:cubicBezTo>
                        <a:pt x="43184" y="37795"/>
                        <a:pt x="46567" y="34412"/>
                        <a:pt x="46567" y="30226"/>
                      </a:cubicBezTo>
                      <a:lnTo>
                        <a:pt x="46567" y="7569"/>
                      </a:lnTo>
                      <a:cubicBezTo>
                        <a:pt x="46567" y="3384"/>
                        <a:pt x="43184" y="0"/>
                        <a:pt x="38998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A5B7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" name="Google Shape;9835;p21">
                  <a:extLst>
                    <a:ext uri="{FF2B5EF4-FFF2-40B4-BE49-F238E27FC236}">
                      <a16:creationId xmlns:a16="http://schemas.microsoft.com/office/drawing/2014/main" id="{C97C0232-D64B-18E9-3E6B-9293C7B476C5}"/>
                    </a:ext>
                  </a:extLst>
                </p:cNvPr>
                <p:cNvSpPr/>
                <p:nvPr/>
              </p:nvSpPr>
              <p:spPr>
                <a:xfrm>
                  <a:off x="1014586" y="4381105"/>
                  <a:ext cx="724194" cy="588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2" h="37796" extrusionOk="0">
                      <a:moveTo>
                        <a:pt x="7544" y="0"/>
                      </a:moveTo>
                      <a:cubicBezTo>
                        <a:pt x="3384" y="0"/>
                        <a:pt x="0" y="3384"/>
                        <a:pt x="0" y="7569"/>
                      </a:cubicBezTo>
                      <a:lnTo>
                        <a:pt x="0" y="30226"/>
                      </a:lnTo>
                      <a:cubicBezTo>
                        <a:pt x="0" y="34412"/>
                        <a:pt x="3384" y="37795"/>
                        <a:pt x="7544" y="37795"/>
                      </a:cubicBezTo>
                      <a:lnTo>
                        <a:pt x="38998" y="37795"/>
                      </a:lnTo>
                      <a:cubicBezTo>
                        <a:pt x="43158" y="37795"/>
                        <a:pt x="46542" y="34412"/>
                        <a:pt x="46542" y="30226"/>
                      </a:cubicBezTo>
                      <a:lnTo>
                        <a:pt x="46542" y="7569"/>
                      </a:lnTo>
                      <a:cubicBezTo>
                        <a:pt x="46542" y="3384"/>
                        <a:pt x="43158" y="0"/>
                        <a:pt x="38998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A5B7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" name="Google Shape;9836;p21">
                  <a:extLst>
                    <a:ext uri="{FF2B5EF4-FFF2-40B4-BE49-F238E27FC236}">
                      <a16:creationId xmlns:a16="http://schemas.microsoft.com/office/drawing/2014/main" id="{71974517-C6A4-C4CE-B03C-B6EB4FFD73C4}"/>
                    </a:ext>
                  </a:extLst>
                </p:cNvPr>
                <p:cNvSpPr/>
                <p:nvPr/>
              </p:nvSpPr>
              <p:spPr>
                <a:xfrm>
                  <a:off x="1964866" y="2380742"/>
                  <a:ext cx="724194" cy="587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2" h="37795" extrusionOk="0">
                      <a:moveTo>
                        <a:pt x="7544" y="0"/>
                      </a:moveTo>
                      <a:cubicBezTo>
                        <a:pt x="3384" y="0"/>
                        <a:pt x="0" y="3384"/>
                        <a:pt x="0" y="7569"/>
                      </a:cubicBezTo>
                      <a:lnTo>
                        <a:pt x="0" y="30226"/>
                      </a:lnTo>
                      <a:cubicBezTo>
                        <a:pt x="0" y="34412"/>
                        <a:pt x="3384" y="37795"/>
                        <a:pt x="7544" y="37795"/>
                      </a:cubicBezTo>
                      <a:lnTo>
                        <a:pt x="38998" y="37795"/>
                      </a:lnTo>
                      <a:cubicBezTo>
                        <a:pt x="43184" y="37795"/>
                        <a:pt x="46542" y="34412"/>
                        <a:pt x="46542" y="30226"/>
                      </a:cubicBezTo>
                      <a:lnTo>
                        <a:pt x="46542" y="7569"/>
                      </a:lnTo>
                      <a:cubicBezTo>
                        <a:pt x="46542" y="3384"/>
                        <a:pt x="43184" y="0"/>
                        <a:pt x="38998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A5B7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" name="Google Shape;9837;p21">
                  <a:extLst>
                    <a:ext uri="{FF2B5EF4-FFF2-40B4-BE49-F238E27FC236}">
                      <a16:creationId xmlns:a16="http://schemas.microsoft.com/office/drawing/2014/main" id="{98AE1CAA-6E91-193A-94C2-306BA035965F}"/>
                    </a:ext>
                  </a:extLst>
                </p:cNvPr>
                <p:cNvSpPr/>
                <p:nvPr/>
              </p:nvSpPr>
              <p:spPr>
                <a:xfrm>
                  <a:off x="2915146" y="2380742"/>
                  <a:ext cx="724598" cy="587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8" h="37795" extrusionOk="0">
                      <a:moveTo>
                        <a:pt x="7544" y="0"/>
                      </a:moveTo>
                      <a:cubicBezTo>
                        <a:pt x="3384" y="0"/>
                        <a:pt x="0" y="3384"/>
                        <a:pt x="0" y="7569"/>
                      </a:cubicBezTo>
                      <a:lnTo>
                        <a:pt x="0" y="30226"/>
                      </a:lnTo>
                      <a:cubicBezTo>
                        <a:pt x="0" y="34412"/>
                        <a:pt x="3384" y="37795"/>
                        <a:pt x="7544" y="37795"/>
                      </a:cubicBezTo>
                      <a:lnTo>
                        <a:pt x="38998" y="37795"/>
                      </a:lnTo>
                      <a:cubicBezTo>
                        <a:pt x="43184" y="37795"/>
                        <a:pt x="46567" y="34412"/>
                        <a:pt x="46567" y="30226"/>
                      </a:cubicBezTo>
                      <a:lnTo>
                        <a:pt x="46567" y="7569"/>
                      </a:lnTo>
                      <a:cubicBezTo>
                        <a:pt x="46567" y="3384"/>
                        <a:pt x="43184" y="0"/>
                        <a:pt x="38998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A5B7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" name="Google Shape;9838;p21">
                  <a:extLst>
                    <a:ext uri="{FF2B5EF4-FFF2-40B4-BE49-F238E27FC236}">
                      <a16:creationId xmlns:a16="http://schemas.microsoft.com/office/drawing/2014/main" id="{AF131B68-001B-CE17-D885-37F57B583634}"/>
                    </a:ext>
                  </a:extLst>
                </p:cNvPr>
                <p:cNvSpPr/>
                <p:nvPr/>
              </p:nvSpPr>
              <p:spPr>
                <a:xfrm>
                  <a:off x="1014586" y="2380742"/>
                  <a:ext cx="724194" cy="587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2" h="37795" extrusionOk="0">
                      <a:moveTo>
                        <a:pt x="7544" y="0"/>
                      </a:moveTo>
                      <a:cubicBezTo>
                        <a:pt x="3384" y="0"/>
                        <a:pt x="0" y="3384"/>
                        <a:pt x="0" y="7569"/>
                      </a:cubicBezTo>
                      <a:lnTo>
                        <a:pt x="0" y="30226"/>
                      </a:lnTo>
                      <a:cubicBezTo>
                        <a:pt x="0" y="34412"/>
                        <a:pt x="3384" y="37795"/>
                        <a:pt x="7544" y="37795"/>
                      </a:cubicBezTo>
                      <a:lnTo>
                        <a:pt x="38998" y="37795"/>
                      </a:lnTo>
                      <a:cubicBezTo>
                        <a:pt x="43158" y="37795"/>
                        <a:pt x="46542" y="34412"/>
                        <a:pt x="46542" y="30226"/>
                      </a:cubicBezTo>
                      <a:lnTo>
                        <a:pt x="46542" y="7569"/>
                      </a:lnTo>
                      <a:cubicBezTo>
                        <a:pt x="46542" y="3384"/>
                        <a:pt x="43158" y="0"/>
                        <a:pt x="38998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A5B7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9839;p21">
                  <a:extLst>
                    <a:ext uri="{FF2B5EF4-FFF2-40B4-BE49-F238E27FC236}">
                      <a16:creationId xmlns:a16="http://schemas.microsoft.com/office/drawing/2014/main" id="{9FD3FB8B-AE4A-A386-7DD6-BF02EE32D5D4}"/>
                    </a:ext>
                  </a:extLst>
                </p:cNvPr>
                <p:cNvSpPr/>
                <p:nvPr/>
              </p:nvSpPr>
              <p:spPr>
                <a:xfrm>
                  <a:off x="1146382" y="2710907"/>
                  <a:ext cx="453169" cy="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4" h="251" extrusionOk="0">
                      <a:moveTo>
                        <a:pt x="126" y="0"/>
                      </a:moveTo>
                      <a:cubicBezTo>
                        <a:pt x="51" y="0"/>
                        <a:pt x="1" y="50"/>
                        <a:pt x="1" y="126"/>
                      </a:cubicBezTo>
                      <a:cubicBezTo>
                        <a:pt x="1" y="176"/>
                        <a:pt x="51" y="251"/>
                        <a:pt x="126" y="251"/>
                      </a:cubicBezTo>
                      <a:lnTo>
                        <a:pt x="29023" y="251"/>
                      </a:lnTo>
                      <a:cubicBezTo>
                        <a:pt x="29073" y="251"/>
                        <a:pt x="29123" y="176"/>
                        <a:pt x="29123" y="126"/>
                      </a:cubicBezTo>
                      <a:cubicBezTo>
                        <a:pt x="29123" y="50"/>
                        <a:pt x="29073" y="0"/>
                        <a:pt x="290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9840;p21">
                  <a:extLst>
                    <a:ext uri="{FF2B5EF4-FFF2-40B4-BE49-F238E27FC236}">
                      <a16:creationId xmlns:a16="http://schemas.microsoft.com/office/drawing/2014/main" id="{81E591C6-87D6-892D-5786-8718758E7FFF}"/>
                    </a:ext>
                  </a:extLst>
                </p:cNvPr>
                <p:cNvSpPr/>
                <p:nvPr/>
              </p:nvSpPr>
              <p:spPr>
                <a:xfrm>
                  <a:off x="2098217" y="2710907"/>
                  <a:ext cx="453169" cy="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4" h="251" extrusionOk="0">
                      <a:moveTo>
                        <a:pt x="101" y="0"/>
                      </a:moveTo>
                      <a:cubicBezTo>
                        <a:pt x="51" y="0"/>
                        <a:pt x="1" y="50"/>
                        <a:pt x="1" y="126"/>
                      </a:cubicBezTo>
                      <a:cubicBezTo>
                        <a:pt x="1" y="176"/>
                        <a:pt x="51" y="251"/>
                        <a:pt x="101" y="251"/>
                      </a:cubicBezTo>
                      <a:lnTo>
                        <a:pt x="28998" y="251"/>
                      </a:lnTo>
                      <a:cubicBezTo>
                        <a:pt x="29074" y="251"/>
                        <a:pt x="29124" y="176"/>
                        <a:pt x="29124" y="126"/>
                      </a:cubicBezTo>
                      <a:cubicBezTo>
                        <a:pt x="29124" y="50"/>
                        <a:pt x="29074" y="0"/>
                        <a:pt x="2899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9841;p21">
                  <a:extLst>
                    <a:ext uri="{FF2B5EF4-FFF2-40B4-BE49-F238E27FC236}">
                      <a16:creationId xmlns:a16="http://schemas.microsoft.com/office/drawing/2014/main" id="{8C009B1A-77E1-9237-17D8-70A11C2AF827}"/>
                    </a:ext>
                  </a:extLst>
                </p:cNvPr>
                <p:cNvSpPr/>
                <p:nvPr/>
              </p:nvSpPr>
              <p:spPr>
                <a:xfrm>
                  <a:off x="3053180" y="2710907"/>
                  <a:ext cx="453169" cy="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4" h="251" extrusionOk="0">
                      <a:moveTo>
                        <a:pt x="101" y="0"/>
                      </a:moveTo>
                      <a:cubicBezTo>
                        <a:pt x="51" y="0"/>
                        <a:pt x="1" y="50"/>
                        <a:pt x="1" y="126"/>
                      </a:cubicBezTo>
                      <a:cubicBezTo>
                        <a:pt x="1" y="176"/>
                        <a:pt x="51" y="251"/>
                        <a:pt x="101" y="251"/>
                      </a:cubicBezTo>
                      <a:lnTo>
                        <a:pt x="28998" y="251"/>
                      </a:lnTo>
                      <a:cubicBezTo>
                        <a:pt x="29073" y="251"/>
                        <a:pt x="29124" y="176"/>
                        <a:pt x="29124" y="126"/>
                      </a:cubicBezTo>
                      <a:cubicBezTo>
                        <a:pt x="29124" y="50"/>
                        <a:pt x="29073" y="0"/>
                        <a:pt x="2899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9842;p21">
                  <a:extLst>
                    <a:ext uri="{FF2B5EF4-FFF2-40B4-BE49-F238E27FC236}">
                      <a16:creationId xmlns:a16="http://schemas.microsoft.com/office/drawing/2014/main" id="{30EC3508-4E8A-BF19-19B7-EA8048245B29}"/>
                    </a:ext>
                  </a:extLst>
                </p:cNvPr>
                <p:cNvSpPr/>
                <p:nvPr/>
              </p:nvSpPr>
              <p:spPr>
                <a:xfrm>
                  <a:off x="3053180" y="4716032"/>
                  <a:ext cx="453169" cy="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4" h="252" extrusionOk="0">
                      <a:moveTo>
                        <a:pt x="101" y="0"/>
                      </a:moveTo>
                      <a:cubicBezTo>
                        <a:pt x="51" y="0"/>
                        <a:pt x="1" y="51"/>
                        <a:pt x="1" y="126"/>
                      </a:cubicBezTo>
                      <a:cubicBezTo>
                        <a:pt x="1" y="201"/>
                        <a:pt x="51" y="251"/>
                        <a:pt x="101" y="251"/>
                      </a:cubicBezTo>
                      <a:lnTo>
                        <a:pt x="28998" y="251"/>
                      </a:lnTo>
                      <a:cubicBezTo>
                        <a:pt x="29073" y="251"/>
                        <a:pt x="29124" y="201"/>
                        <a:pt x="29124" y="126"/>
                      </a:cubicBezTo>
                      <a:cubicBezTo>
                        <a:pt x="29124" y="51"/>
                        <a:pt x="29073" y="0"/>
                        <a:pt x="2899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9843;p21">
                  <a:extLst>
                    <a:ext uri="{FF2B5EF4-FFF2-40B4-BE49-F238E27FC236}">
                      <a16:creationId xmlns:a16="http://schemas.microsoft.com/office/drawing/2014/main" id="{863F35CB-1797-366A-9A83-C540337899DB}"/>
                    </a:ext>
                  </a:extLst>
                </p:cNvPr>
                <p:cNvSpPr/>
                <p:nvPr/>
              </p:nvSpPr>
              <p:spPr>
                <a:xfrm>
                  <a:off x="2098217" y="4711269"/>
                  <a:ext cx="453169" cy="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4" h="252" extrusionOk="0">
                      <a:moveTo>
                        <a:pt x="101" y="0"/>
                      </a:moveTo>
                      <a:cubicBezTo>
                        <a:pt x="51" y="0"/>
                        <a:pt x="1" y="51"/>
                        <a:pt x="1" y="126"/>
                      </a:cubicBezTo>
                      <a:cubicBezTo>
                        <a:pt x="1" y="201"/>
                        <a:pt x="51" y="251"/>
                        <a:pt x="101" y="251"/>
                      </a:cubicBezTo>
                      <a:lnTo>
                        <a:pt x="28998" y="251"/>
                      </a:lnTo>
                      <a:cubicBezTo>
                        <a:pt x="29074" y="251"/>
                        <a:pt x="29124" y="201"/>
                        <a:pt x="29124" y="126"/>
                      </a:cubicBezTo>
                      <a:cubicBezTo>
                        <a:pt x="29124" y="51"/>
                        <a:pt x="29074" y="0"/>
                        <a:pt x="2899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9844;p21">
                  <a:extLst>
                    <a:ext uri="{FF2B5EF4-FFF2-40B4-BE49-F238E27FC236}">
                      <a16:creationId xmlns:a16="http://schemas.microsoft.com/office/drawing/2014/main" id="{A2F642CA-FD0B-CCAC-86FE-0C8FFF02D851}"/>
                    </a:ext>
                  </a:extLst>
                </p:cNvPr>
                <p:cNvSpPr/>
                <p:nvPr/>
              </p:nvSpPr>
              <p:spPr>
                <a:xfrm>
                  <a:off x="1147549" y="4711269"/>
                  <a:ext cx="453169" cy="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4" h="252" extrusionOk="0">
                      <a:moveTo>
                        <a:pt x="126" y="0"/>
                      </a:moveTo>
                      <a:cubicBezTo>
                        <a:pt x="51" y="0"/>
                        <a:pt x="1" y="51"/>
                        <a:pt x="1" y="126"/>
                      </a:cubicBezTo>
                      <a:cubicBezTo>
                        <a:pt x="1" y="201"/>
                        <a:pt x="51" y="251"/>
                        <a:pt x="126" y="251"/>
                      </a:cubicBezTo>
                      <a:lnTo>
                        <a:pt x="29023" y="251"/>
                      </a:lnTo>
                      <a:cubicBezTo>
                        <a:pt x="29074" y="251"/>
                        <a:pt x="29124" y="201"/>
                        <a:pt x="29124" y="126"/>
                      </a:cubicBezTo>
                      <a:cubicBezTo>
                        <a:pt x="29124" y="51"/>
                        <a:pt x="29074" y="0"/>
                        <a:pt x="290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9845;p21">
                  <a:extLst>
                    <a:ext uri="{FF2B5EF4-FFF2-40B4-BE49-F238E27FC236}">
                      <a16:creationId xmlns:a16="http://schemas.microsoft.com/office/drawing/2014/main" id="{8AFFAA0E-2E1D-16F6-2169-5CC7435CEF61}"/>
                    </a:ext>
                  </a:extLst>
                </p:cNvPr>
                <p:cNvSpPr txBox="1"/>
                <p:nvPr/>
              </p:nvSpPr>
              <p:spPr>
                <a:xfrm>
                  <a:off x="1610446" y="3538504"/>
                  <a:ext cx="1428600" cy="27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en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rPr>
                    <a:t>Equilog</a:t>
                  </a:r>
                  <a:endParaRPr kumimoji="0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9864;p21">
                  <a:extLst>
                    <a:ext uri="{FF2B5EF4-FFF2-40B4-BE49-F238E27FC236}">
                      <a16:creationId xmlns:a16="http://schemas.microsoft.com/office/drawing/2014/main" id="{6CD21EAD-2CAD-BB5E-781F-CECEC8A84202}"/>
                    </a:ext>
                  </a:extLst>
                </p:cNvPr>
                <p:cNvSpPr txBox="1"/>
                <p:nvPr/>
              </p:nvSpPr>
              <p:spPr>
                <a:xfrm>
                  <a:off x="1014586" y="2732056"/>
                  <a:ext cx="724200" cy="23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rPr>
                    <a:t>Cavalier</a:t>
                  </a:r>
                  <a:endParaRPr kumimoji="0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9865;p21">
                  <a:extLst>
                    <a:ext uri="{FF2B5EF4-FFF2-40B4-BE49-F238E27FC236}">
                      <a16:creationId xmlns:a16="http://schemas.microsoft.com/office/drawing/2014/main" id="{FCEB9DF7-E1A0-D5E1-B40D-D5B7296488EE}"/>
                    </a:ext>
                  </a:extLst>
                </p:cNvPr>
                <p:cNvSpPr txBox="1"/>
                <p:nvPr/>
              </p:nvSpPr>
              <p:spPr>
                <a:xfrm>
                  <a:off x="1964869" y="2731102"/>
                  <a:ext cx="724200" cy="23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rPr>
                    <a:t>Equidés</a:t>
                  </a:r>
                  <a:endParaRPr kumimoji="0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9866;p21">
                  <a:extLst>
                    <a:ext uri="{FF2B5EF4-FFF2-40B4-BE49-F238E27FC236}">
                      <a16:creationId xmlns:a16="http://schemas.microsoft.com/office/drawing/2014/main" id="{7DAD815E-BF28-06CA-8E02-49E0DA3ADE6E}"/>
                    </a:ext>
                  </a:extLst>
                </p:cNvPr>
                <p:cNvSpPr txBox="1"/>
                <p:nvPr/>
              </p:nvSpPr>
              <p:spPr>
                <a:xfrm>
                  <a:off x="2915152" y="2731102"/>
                  <a:ext cx="724200" cy="23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en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rPr>
                    <a:t>Employé</a:t>
                  </a:r>
                  <a:endParaRPr kumimoji="0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9867;p21">
                  <a:extLst>
                    <a:ext uri="{FF2B5EF4-FFF2-40B4-BE49-F238E27FC236}">
                      <a16:creationId xmlns:a16="http://schemas.microsoft.com/office/drawing/2014/main" id="{7F268874-5C43-65FC-BFB4-2158A5DDE6FC}"/>
                    </a:ext>
                  </a:extLst>
                </p:cNvPr>
                <p:cNvSpPr txBox="1"/>
                <p:nvPr/>
              </p:nvSpPr>
              <p:spPr>
                <a:xfrm>
                  <a:off x="1014483" y="4744425"/>
                  <a:ext cx="724200" cy="23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en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rPr>
                    <a:t>Facture</a:t>
                  </a:r>
                  <a:endParaRPr kumimoji="0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9868;p21">
                  <a:extLst>
                    <a:ext uri="{FF2B5EF4-FFF2-40B4-BE49-F238E27FC236}">
                      <a16:creationId xmlns:a16="http://schemas.microsoft.com/office/drawing/2014/main" id="{0AEC86C0-642C-4D03-9244-37A8A6B7D9D1}"/>
                    </a:ext>
                  </a:extLst>
                </p:cNvPr>
                <p:cNvSpPr txBox="1"/>
                <p:nvPr/>
              </p:nvSpPr>
              <p:spPr>
                <a:xfrm>
                  <a:off x="1920922" y="4744425"/>
                  <a:ext cx="825901" cy="23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en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rPr>
                    <a:t>Administratif</a:t>
                  </a:r>
                  <a:endParaRPr kumimoji="0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9869;p21">
                  <a:extLst>
                    <a:ext uri="{FF2B5EF4-FFF2-40B4-BE49-F238E27FC236}">
                      <a16:creationId xmlns:a16="http://schemas.microsoft.com/office/drawing/2014/main" id="{E6F5F4A4-491D-1585-6D42-2762CA99E732}"/>
                    </a:ext>
                  </a:extLst>
                </p:cNvPr>
                <p:cNvSpPr txBox="1"/>
                <p:nvPr/>
              </p:nvSpPr>
              <p:spPr>
                <a:xfrm>
                  <a:off x="2915152" y="4744425"/>
                  <a:ext cx="724200" cy="23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en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rPr>
                    <a:t>Soin</a:t>
                  </a:r>
                  <a:endParaRPr kumimoji="0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9870;p21">
                  <a:extLst>
                    <a:ext uri="{FF2B5EF4-FFF2-40B4-BE49-F238E27FC236}">
                      <a16:creationId xmlns:a16="http://schemas.microsoft.com/office/drawing/2014/main" id="{1DB5782C-7C8C-1304-BDAD-A7B4528746D3}"/>
                    </a:ext>
                  </a:extLst>
                </p:cNvPr>
                <p:cNvSpPr/>
                <p:nvPr/>
              </p:nvSpPr>
              <p:spPr>
                <a:xfrm>
                  <a:off x="1340920" y="3013693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9871;p21">
                  <a:extLst>
                    <a:ext uri="{FF2B5EF4-FFF2-40B4-BE49-F238E27FC236}">
                      <a16:creationId xmlns:a16="http://schemas.microsoft.com/office/drawing/2014/main" id="{F17D148D-4800-F62C-DA5D-5C651665E659}"/>
                    </a:ext>
                  </a:extLst>
                </p:cNvPr>
                <p:cNvSpPr/>
                <p:nvPr/>
              </p:nvSpPr>
              <p:spPr>
                <a:xfrm>
                  <a:off x="2292763" y="3013693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9872;p21">
                  <a:extLst>
                    <a:ext uri="{FF2B5EF4-FFF2-40B4-BE49-F238E27FC236}">
                      <a16:creationId xmlns:a16="http://schemas.microsoft.com/office/drawing/2014/main" id="{F356726D-99C7-486D-0460-5C230BA1FEDC}"/>
                    </a:ext>
                  </a:extLst>
                </p:cNvPr>
                <p:cNvSpPr/>
                <p:nvPr/>
              </p:nvSpPr>
              <p:spPr>
                <a:xfrm>
                  <a:off x="3244618" y="3013693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9873;p21">
                  <a:extLst>
                    <a:ext uri="{FF2B5EF4-FFF2-40B4-BE49-F238E27FC236}">
                      <a16:creationId xmlns:a16="http://schemas.microsoft.com/office/drawing/2014/main" id="{A96934DE-71FA-AC73-87D8-24C0A65AD53E}"/>
                    </a:ext>
                  </a:extLst>
                </p:cNvPr>
                <p:cNvSpPr/>
                <p:nvPr/>
              </p:nvSpPr>
              <p:spPr>
                <a:xfrm>
                  <a:off x="1340907" y="4275802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9874;p21">
                  <a:extLst>
                    <a:ext uri="{FF2B5EF4-FFF2-40B4-BE49-F238E27FC236}">
                      <a16:creationId xmlns:a16="http://schemas.microsoft.com/office/drawing/2014/main" id="{F9AB76BF-502E-6380-AA45-7529BDC70340}"/>
                    </a:ext>
                  </a:extLst>
                </p:cNvPr>
                <p:cNvSpPr/>
                <p:nvPr/>
              </p:nvSpPr>
              <p:spPr>
                <a:xfrm>
                  <a:off x="2292750" y="4275802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9875;p21">
                  <a:extLst>
                    <a:ext uri="{FF2B5EF4-FFF2-40B4-BE49-F238E27FC236}">
                      <a16:creationId xmlns:a16="http://schemas.microsoft.com/office/drawing/2014/main" id="{004DA06B-669F-399E-B669-EDA360487720}"/>
                    </a:ext>
                  </a:extLst>
                </p:cNvPr>
                <p:cNvSpPr/>
                <p:nvPr/>
              </p:nvSpPr>
              <p:spPr>
                <a:xfrm>
                  <a:off x="3244605" y="4275802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9876;p21">
                  <a:extLst>
                    <a:ext uri="{FF2B5EF4-FFF2-40B4-BE49-F238E27FC236}">
                      <a16:creationId xmlns:a16="http://schemas.microsoft.com/office/drawing/2014/main" id="{F4EEA41E-80D1-7912-5FFF-B5C3E6472521}"/>
                    </a:ext>
                  </a:extLst>
                </p:cNvPr>
                <p:cNvSpPr/>
                <p:nvPr/>
              </p:nvSpPr>
              <p:spPr>
                <a:xfrm>
                  <a:off x="2166862" y="3279472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9877;p21">
                  <a:extLst>
                    <a:ext uri="{FF2B5EF4-FFF2-40B4-BE49-F238E27FC236}">
                      <a16:creationId xmlns:a16="http://schemas.microsoft.com/office/drawing/2014/main" id="{01A1E172-D8F6-7800-AB37-830ABD42488A}"/>
                    </a:ext>
                  </a:extLst>
                </p:cNvPr>
                <p:cNvSpPr/>
                <p:nvPr/>
              </p:nvSpPr>
              <p:spPr>
                <a:xfrm>
                  <a:off x="2294915" y="3279472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9878;p21">
                  <a:extLst>
                    <a:ext uri="{FF2B5EF4-FFF2-40B4-BE49-F238E27FC236}">
                      <a16:creationId xmlns:a16="http://schemas.microsoft.com/office/drawing/2014/main" id="{9EAA16BF-F9DD-358C-5990-342AE272C165}"/>
                    </a:ext>
                  </a:extLst>
                </p:cNvPr>
                <p:cNvSpPr/>
                <p:nvPr/>
              </p:nvSpPr>
              <p:spPr>
                <a:xfrm>
                  <a:off x="2422969" y="3279472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9879;p21">
                  <a:extLst>
                    <a:ext uri="{FF2B5EF4-FFF2-40B4-BE49-F238E27FC236}">
                      <a16:creationId xmlns:a16="http://schemas.microsoft.com/office/drawing/2014/main" id="{34AA3770-9B73-0565-90BB-883454243746}"/>
                    </a:ext>
                  </a:extLst>
                </p:cNvPr>
                <p:cNvSpPr/>
                <p:nvPr/>
              </p:nvSpPr>
              <p:spPr>
                <a:xfrm>
                  <a:off x="2166862" y="4008185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9880;p21">
                  <a:extLst>
                    <a:ext uri="{FF2B5EF4-FFF2-40B4-BE49-F238E27FC236}">
                      <a16:creationId xmlns:a16="http://schemas.microsoft.com/office/drawing/2014/main" id="{C2EAADA8-8495-2C6E-9344-85D1F44EC422}"/>
                    </a:ext>
                  </a:extLst>
                </p:cNvPr>
                <p:cNvSpPr/>
                <p:nvPr/>
              </p:nvSpPr>
              <p:spPr>
                <a:xfrm>
                  <a:off x="2294915" y="4008185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9881;p21">
                  <a:extLst>
                    <a:ext uri="{FF2B5EF4-FFF2-40B4-BE49-F238E27FC236}">
                      <a16:creationId xmlns:a16="http://schemas.microsoft.com/office/drawing/2014/main" id="{9A14F21A-3915-1FA7-CDFF-6CB8F6B030A4}"/>
                    </a:ext>
                  </a:extLst>
                </p:cNvPr>
                <p:cNvSpPr/>
                <p:nvPr/>
              </p:nvSpPr>
              <p:spPr>
                <a:xfrm>
                  <a:off x="2422969" y="4008185"/>
                  <a:ext cx="63900" cy="63900"/>
                </a:xfrm>
                <a:prstGeom prst="ellipse">
                  <a:avLst/>
                </a:pr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7" name="Google Shape;9882;p21">
                  <a:extLst>
                    <a:ext uri="{FF2B5EF4-FFF2-40B4-BE49-F238E27FC236}">
                      <a16:creationId xmlns:a16="http://schemas.microsoft.com/office/drawing/2014/main" id="{8E0CBC7C-9E58-D88A-A027-2D1C1A111862}"/>
                    </a:ext>
                  </a:extLst>
                </p:cNvPr>
                <p:cNvCxnSpPr>
                  <a:stCxn id="45" idx="4"/>
                  <a:endCxn id="51" idx="0"/>
                </p:cNvCxnSpPr>
                <p:nvPr/>
              </p:nvCxnSpPr>
              <p:spPr>
                <a:xfrm rot="-5400000" flipH="1">
                  <a:off x="1684870" y="2765593"/>
                  <a:ext cx="201900" cy="825900"/>
                </a:xfrm>
                <a:prstGeom prst="curvedConnector3">
                  <a:avLst>
                    <a:gd name="adj1" fmla="val 49995"/>
                  </a:avLst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9883;p21">
                  <a:extLst>
                    <a:ext uri="{FF2B5EF4-FFF2-40B4-BE49-F238E27FC236}">
                      <a16:creationId xmlns:a16="http://schemas.microsoft.com/office/drawing/2014/main" id="{AC0D5973-D279-5E17-6E35-A16B683C67AA}"/>
                    </a:ext>
                  </a:extLst>
                </p:cNvPr>
                <p:cNvCxnSpPr>
                  <a:stCxn id="47" idx="4"/>
                  <a:endCxn id="53" idx="0"/>
                </p:cNvCxnSpPr>
                <p:nvPr/>
              </p:nvCxnSpPr>
              <p:spPr>
                <a:xfrm rot="5400000">
                  <a:off x="2764768" y="2767693"/>
                  <a:ext cx="201900" cy="821700"/>
                </a:xfrm>
                <a:prstGeom prst="curvedConnector3">
                  <a:avLst>
                    <a:gd name="adj1" fmla="val 49995"/>
                  </a:avLst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9884;p21">
                  <a:extLst>
                    <a:ext uri="{FF2B5EF4-FFF2-40B4-BE49-F238E27FC236}">
                      <a16:creationId xmlns:a16="http://schemas.microsoft.com/office/drawing/2014/main" id="{B94D9E0E-8ED9-886D-B7E8-C82C6E78B1F4}"/>
                    </a:ext>
                  </a:extLst>
                </p:cNvPr>
                <p:cNvCxnSpPr>
                  <a:stCxn id="46" idx="4"/>
                  <a:endCxn id="52" idx="0"/>
                </p:cNvCxnSpPr>
                <p:nvPr/>
              </p:nvCxnSpPr>
              <p:spPr>
                <a:xfrm rot="-5400000" flipH="1">
                  <a:off x="2224813" y="3177493"/>
                  <a:ext cx="201900" cy="2100"/>
                </a:xfrm>
                <a:prstGeom prst="curvedConnector3">
                  <a:avLst>
                    <a:gd name="adj1" fmla="val 49995"/>
                  </a:avLst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9885;p21">
                  <a:extLst>
                    <a:ext uri="{FF2B5EF4-FFF2-40B4-BE49-F238E27FC236}">
                      <a16:creationId xmlns:a16="http://schemas.microsoft.com/office/drawing/2014/main" id="{ED2A6B63-EACC-8F93-B7F6-5949D84BCC42}"/>
                    </a:ext>
                  </a:extLst>
                </p:cNvPr>
                <p:cNvCxnSpPr>
                  <a:stCxn id="48" idx="0"/>
                  <a:endCxn id="54" idx="4"/>
                </p:cNvCxnSpPr>
                <p:nvPr/>
              </p:nvCxnSpPr>
              <p:spPr>
                <a:xfrm rot="-5400000">
                  <a:off x="1683957" y="3761002"/>
                  <a:ext cx="203700" cy="825900"/>
                </a:xfrm>
                <a:prstGeom prst="curvedConnector3">
                  <a:avLst>
                    <a:gd name="adj1" fmla="val 50004"/>
                  </a:avLst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9886;p21">
                  <a:extLst>
                    <a:ext uri="{FF2B5EF4-FFF2-40B4-BE49-F238E27FC236}">
                      <a16:creationId xmlns:a16="http://schemas.microsoft.com/office/drawing/2014/main" id="{0A0D1B85-8A5E-7C54-5A8E-BA0646B8B138}"/>
                    </a:ext>
                  </a:extLst>
                </p:cNvPr>
                <p:cNvCxnSpPr>
                  <a:stCxn id="50" idx="0"/>
                  <a:endCxn id="56" idx="4"/>
                </p:cNvCxnSpPr>
                <p:nvPr/>
              </p:nvCxnSpPr>
              <p:spPr>
                <a:xfrm rot="5400000" flipH="1">
                  <a:off x="2763855" y="3763102"/>
                  <a:ext cx="203700" cy="821700"/>
                </a:xfrm>
                <a:prstGeom prst="curvedConnector3">
                  <a:avLst>
                    <a:gd name="adj1" fmla="val 50004"/>
                  </a:avLst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9887;p21">
                  <a:extLst>
                    <a:ext uri="{FF2B5EF4-FFF2-40B4-BE49-F238E27FC236}">
                      <a16:creationId xmlns:a16="http://schemas.microsoft.com/office/drawing/2014/main" id="{52D88021-9B26-6A7C-63AF-3DA91B7E27B0}"/>
                    </a:ext>
                  </a:extLst>
                </p:cNvPr>
                <p:cNvCxnSpPr>
                  <a:stCxn id="49" idx="0"/>
                  <a:endCxn id="55" idx="4"/>
                </p:cNvCxnSpPr>
                <p:nvPr/>
              </p:nvCxnSpPr>
              <p:spPr>
                <a:xfrm rot="-5400000">
                  <a:off x="2223900" y="4172902"/>
                  <a:ext cx="203700" cy="2100"/>
                </a:xfrm>
                <a:prstGeom prst="curvedConnector3">
                  <a:avLst>
                    <a:gd name="adj1" fmla="val 50004"/>
                  </a:avLst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" name="Google Shape;9661;p20">
                <a:extLst>
                  <a:ext uri="{FF2B5EF4-FFF2-40B4-BE49-F238E27FC236}">
                    <a16:creationId xmlns:a16="http://schemas.microsoft.com/office/drawing/2014/main" id="{02D1071A-9954-AD2F-8B97-8FD787D8EE7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356084" y="4442975"/>
                <a:ext cx="252000" cy="252000"/>
                <a:chOff x="-5995925" y="2757850"/>
                <a:chExt cx="275675" cy="292225"/>
              </a:xfrm>
            </p:grpSpPr>
            <p:sp>
              <p:nvSpPr>
                <p:cNvPr id="65" name="Google Shape;9662;p20">
                  <a:extLst>
                    <a:ext uri="{FF2B5EF4-FFF2-40B4-BE49-F238E27FC236}">
                      <a16:creationId xmlns:a16="http://schemas.microsoft.com/office/drawing/2014/main" id="{324DE37D-4A49-1170-3F2C-F31418F74C76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9663;p20">
                  <a:extLst>
                    <a:ext uri="{FF2B5EF4-FFF2-40B4-BE49-F238E27FC236}">
                      <a16:creationId xmlns:a16="http://schemas.microsoft.com/office/drawing/2014/main" id="{AF747F73-AD60-3E12-839D-393E843C187A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9664;p20">
                  <a:extLst>
                    <a:ext uri="{FF2B5EF4-FFF2-40B4-BE49-F238E27FC236}">
                      <a16:creationId xmlns:a16="http://schemas.microsoft.com/office/drawing/2014/main" id="{6711130D-8A39-05CD-3519-0EEED418384A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9665;p20">
                  <a:extLst>
                    <a:ext uri="{FF2B5EF4-FFF2-40B4-BE49-F238E27FC236}">
                      <a16:creationId xmlns:a16="http://schemas.microsoft.com/office/drawing/2014/main" id="{6B6AECEE-1CAE-1676-37F0-5DFF643F0314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9666;p20">
                  <a:extLst>
                    <a:ext uri="{FF2B5EF4-FFF2-40B4-BE49-F238E27FC236}">
                      <a16:creationId xmlns:a16="http://schemas.microsoft.com/office/drawing/2014/main" id="{A30DCFE6-A877-D3EC-E84F-D684AB519422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9667;p20">
                  <a:extLst>
                    <a:ext uri="{FF2B5EF4-FFF2-40B4-BE49-F238E27FC236}">
                      <a16:creationId xmlns:a16="http://schemas.microsoft.com/office/drawing/2014/main" id="{2054F3AC-BFF6-D050-832A-6479BCA97804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9668;p20">
                  <a:extLst>
                    <a:ext uri="{FF2B5EF4-FFF2-40B4-BE49-F238E27FC236}">
                      <a16:creationId xmlns:a16="http://schemas.microsoft.com/office/drawing/2014/main" id="{2668912C-2438-2C84-1FD1-6871ADB24540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9669;p20">
                  <a:extLst>
                    <a:ext uri="{FF2B5EF4-FFF2-40B4-BE49-F238E27FC236}">
                      <a16:creationId xmlns:a16="http://schemas.microsoft.com/office/drawing/2014/main" id="{64AA2670-E7A3-790F-B50E-416D98C5E597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9670;p20">
                  <a:extLst>
                    <a:ext uri="{FF2B5EF4-FFF2-40B4-BE49-F238E27FC236}">
                      <a16:creationId xmlns:a16="http://schemas.microsoft.com/office/drawing/2014/main" id="{E3707DE9-C676-53FF-6A1A-15B13E8F71AA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" name="Google Shape;8372;p16">
                <a:extLst>
                  <a:ext uri="{FF2B5EF4-FFF2-40B4-BE49-F238E27FC236}">
                    <a16:creationId xmlns:a16="http://schemas.microsoft.com/office/drawing/2014/main" id="{95CA4AFC-3C39-D27D-4AD5-5234F1654E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09286" y="4421503"/>
                <a:ext cx="252000" cy="251684"/>
                <a:chOff x="-60620800" y="2304600"/>
                <a:chExt cx="319000" cy="318600"/>
              </a:xfrm>
            </p:grpSpPr>
            <p:sp>
              <p:nvSpPr>
                <p:cNvPr id="75" name="Google Shape;8373;p16">
                  <a:extLst>
                    <a:ext uri="{FF2B5EF4-FFF2-40B4-BE49-F238E27FC236}">
                      <a16:creationId xmlns:a16="http://schemas.microsoft.com/office/drawing/2014/main" id="{EC85640E-75D5-4220-EE5B-432636B953C6}"/>
                    </a:ext>
                  </a:extLst>
                </p:cNvPr>
                <p:cNvSpPr/>
                <p:nvPr/>
              </p:nvSpPr>
              <p:spPr>
                <a:xfrm>
                  <a:off x="-60620800" y="2304600"/>
                  <a:ext cx="319000" cy="3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0" h="12744" extrusionOk="0">
                      <a:moveTo>
                        <a:pt x="10939" y="845"/>
                      </a:moveTo>
                      <a:cubicBezTo>
                        <a:pt x="10969" y="845"/>
                        <a:pt x="11001" y="853"/>
                        <a:pt x="11027" y="866"/>
                      </a:cubicBezTo>
                      <a:lnTo>
                        <a:pt x="11752" y="1276"/>
                      </a:lnTo>
                      <a:cubicBezTo>
                        <a:pt x="11783" y="1339"/>
                        <a:pt x="11815" y="1433"/>
                        <a:pt x="11783" y="1465"/>
                      </a:cubicBezTo>
                      <a:lnTo>
                        <a:pt x="11437" y="2063"/>
                      </a:lnTo>
                      <a:lnTo>
                        <a:pt x="10491" y="1496"/>
                      </a:lnTo>
                      <a:lnTo>
                        <a:pt x="10838" y="898"/>
                      </a:lnTo>
                      <a:cubicBezTo>
                        <a:pt x="10856" y="861"/>
                        <a:pt x="10897" y="845"/>
                        <a:pt x="10939" y="845"/>
                      </a:cubicBezTo>
                      <a:close/>
                      <a:moveTo>
                        <a:pt x="10050" y="2252"/>
                      </a:moveTo>
                      <a:lnTo>
                        <a:pt x="10995" y="2819"/>
                      </a:lnTo>
                      <a:lnTo>
                        <a:pt x="8916" y="6379"/>
                      </a:lnTo>
                      <a:lnTo>
                        <a:pt x="7971" y="5844"/>
                      </a:lnTo>
                      <a:lnTo>
                        <a:pt x="10050" y="2252"/>
                      </a:lnTo>
                      <a:close/>
                      <a:moveTo>
                        <a:pt x="7813" y="6663"/>
                      </a:moveTo>
                      <a:lnTo>
                        <a:pt x="8318" y="6978"/>
                      </a:lnTo>
                      <a:lnTo>
                        <a:pt x="7782" y="7324"/>
                      </a:lnTo>
                      <a:lnTo>
                        <a:pt x="7813" y="6663"/>
                      </a:lnTo>
                      <a:close/>
                      <a:moveTo>
                        <a:pt x="11342" y="5245"/>
                      </a:moveTo>
                      <a:cubicBezTo>
                        <a:pt x="11594" y="5245"/>
                        <a:pt x="11752" y="5434"/>
                        <a:pt x="11752" y="5686"/>
                      </a:cubicBezTo>
                      <a:lnTo>
                        <a:pt x="11752" y="11483"/>
                      </a:lnTo>
                      <a:cubicBezTo>
                        <a:pt x="11752" y="11704"/>
                        <a:pt x="11531" y="11893"/>
                        <a:pt x="11342" y="11893"/>
                      </a:cubicBezTo>
                      <a:lnTo>
                        <a:pt x="1197" y="11893"/>
                      </a:lnTo>
                      <a:cubicBezTo>
                        <a:pt x="945" y="11893"/>
                        <a:pt x="788" y="11704"/>
                        <a:pt x="788" y="11483"/>
                      </a:cubicBezTo>
                      <a:lnTo>
                        <a:pt x="788" y="5686"/>
                      </a:lnTo>
                      <a:cubicBezTo>
                        <a:pt x="788" y="5434"/>
                        <a:pt x="977" y="5245"/>
                        <a:pt x="1197" y="5245"/>
                      </a:cubicBezTo>
                      <a:lnTo>
                        <a:pt x="7372" y="5245"/>
                      </a:lnTo>
                      <a:lnTo>
                        <a:pt x="7057" y="5749"/>
                      </a:lnTo>
                      <a:cubicBezTo>
                        <a:pt x="7026" y="5812"/>
                        <a:pt x="7026" y="5875"/>
                        <a:pt x="7026" y="5970"/>
                      </a:cubicBezTo>
                      <a:lnTo>
                        <a:pt x="6900" y="7734"/>
                      </a:lnTo>
                      <a:lnTo>
                        <a:pt x="5545" y="7734"/>
                      </a:lnTo>
                      <a:cubicBezTo>
                        <a:pt x="5325" y="7734"/>
                        <a:pt x="5167" y="7923"/>
                        <a:pt x="5167" y="8175"/>
                      </a:cubicBezTo>
                      <a:cubicBezTo>
                        <a:pt x="5167" y="8396"/>
                        <a:pt x="5356" y="8585"/>
                        <a:pt x="5545" y="8585"/>
                      </a:cubicBezTo>
                      <a:lnTo>
                        <a:pt x="10523" y="8585"/>
                      </a:lnTo>
                      <a:cubicBezTo>
                        <a:pt x="10743" y="8585"/>
                        <a:pt x="10964" y="8396"/>
                        <a:pt x="10964" y="8175"/>
                      </a:cubicBezTo>
                      <a:cubicBezTo>
                        <a:pt x="10964" y="7923"/>
                        <a:pt x="10743" y="7734"/>
                        <a:pt x="10523" y="7734"/>
                      </a:cubicBezTo>
                      <a:lnTo>
                        <a:pt x="8633" y="7734"/>
                      </a:lnTo>
                      <a:lnTo>
                        <a:pt x="9294" y="7293"/>
                      </a:lnTo>
                      <a:cubicBezTo>
                        <a:pt x="9326" y="7261"/>
                        <a:pt x="9420" y="7230"/>
                        <a:pt x="9420" y="7135"/>
                      </a:cubicBezTo>
                      <a:lnTo>
                        <a:pt x="10523" y="5245"/>
                      </a:lnTo>
                      <a:close/>
                      <a:moveTo>
                        <a:pt x="10933" y="0"/>
                      </a:moveTo>
                      <a:cubicBezTo>
                        <a:pt x="10599" y="0"/>
                        <a:pt x="10280" y="175"/>
                        <a:pt x="10113" y="488"/>
                      </a:cubicBezTo>
                      <a:lnTo>
                        <a:pt x="9578" y="1433"/>
                      </a:lnTo>
                      <a:lnTo>
                        <a:pt x="7877" y="4395"/>
                      </a:lnTo>
                      <a:lnTo>
                        <a:pt x="1229" y="4395"/>
                      </a:lnTo>
                      <a:cubicBezTo>
                        <a:pt x="567" y="4395"/>
                        <a:pt x="0" y="4930"/>
                        <a:pt x="0" y="5592"/>
                      </a:cubicBezTo>
                      <a:lnTo>
                        <a:pt x="0" y="11483"/>
                      </a:lnTo>
                      <a:cubicBezTo>
                        <a:pt x="0" y="12145"/>
                        <a:pt x="567" y="12743"/>
                        <a:pt x="1229" y="12743"/>
                      </a:cubicBezTo>
                      <a:lnTo>
                        <a:pt x="11374" y="12743"/>
                      </a:lnTo>
                      <a:cubicBezTo>
                        <a:pt x="12067" y="12743"/>
                        <a:pt x="12602" y="12176"/>
                        <a:pt x="12602" y="11483"/>
                      </a:cubicBezTo>
                      <a:lnTo>
                        <a:pt x="12602" y="5686"/>
                      </a:lnTo>
                      <a:cubicBezTo>
                        <a:pt x="12602" y="5025"/>
                        <a:pt x="12067" y="4458"/>
                        <a:pt x="11374" y="4458"/>
                      </a:cubicBezTo>
                      <a:lnTo>
                        <a:pt x="11027" y="4458"/>
                      </a:lnTo>
                      <a:lnTo>
                        <a:pt x="12508" y="1937"/>
                      </a:lnTo>
                      <a:cubicBezTo>
                        <a:pt x="12760" y="1433"/>
                        <a:pt x="12602" y="835"/>
                        <a:pt x="12130" y="551"/>
                      </a:cubicBezTo>
                      <a:lnTo>
                        <a:pt x="11437" y="141"/>
                      </a:lnTo>
                      <a:cubicBezTo>
                        <a:pt x="11277" y="46"/>
                        <a:pt x="11103" y="0"/>
                        <a:pt x="10933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8374;p16">
                  <a:extLst>
                    <a:ext uri="{FF2B5EF4-FFF2-40B4-BE49-F238E27FC236}">
                      <a16:creationId xmlns:a16="http://schemas.microsoft.com/office/drawing/2014/main" id="{272FA920-D1C9-7A49-BDD0-205314005081}"/>
                    </a:ext>
                  </a:extLst>
                </p:cNvPr>
                <p:cNvSpPr/>
                <p:nvPr/>
              </p:nvSpPr>
              <p:spPr>
                <a:xfrm>
                  <a:off x="-60491625" y="2560150"/>
                  <a:ext cx="144925" cy="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7" h="821" extrusionOk="0">
                      <a:moveTo>
                        <a:pt x="378" y="1"/>
                      </a:moveTo>
                      <a:cubicBezTo>
                        <a:pt x="158" y="1"/>
                        <a:pt x="0" y="190"/>
                        <a:pt x="0" y="411"/>
                      </a:cubicBezTo>
                      <a:cubicBezTo>
                        <a:pt x="0" y="663"/>
                        <a:pt x="189" y="820"/>
                        <a:pt x="378" y="820"/>
                      </a:cubicBezTo>
                      <a:lnTo>
                        <a:pt x="5356" y="820"/>
                      </a:lnTo>
                      <a:cubicBezTo>
                        <a:pt x="5576" y="820"/>
                        <a:pt x="5797" y="631"/>
                        <a:pt x="5797" y="411"/>
                      </a:cubicBezTo>
                      <a:cubicBezTo>
                        <a:pt x="5797" y="190"/>
                        <a:pt x="5576" y="1"/>
                        <a:pt x="5356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8375;p16">
                  <a:extLst>
                    <a:ext uri="{FF2B5EF4-FFF2-40B4-BE49-F238E27FC236}">
                      <a16:creationId xmlns:a16="http://schemas.microsoft.com/office/drawing/2014/main" id="{C0D3FC7F-F729-880D-D818-8C175074494C}"/>
                    </a:ext>
                  </a:extLst>
                </p:cNvPr>
                <p:cNvSpPr/>
                <p:nvPr/>
              </p:nvSpPr>
              <p:spPr>
                <a:xfrm>
                  <a:off x="-60573550" y="2445950"/>
                  <a:ext cx="62250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61" extrusionOk="0">
                      <a:moveTo>
                        <a:pt x="1229" y="1"/>
                      </a:moveTo>
                      <a:cubicBezTo>
                        <a:pt x="977" y="1"/>
                        <a:pt x="820" y="190"/>
                        <a:pt x="820" y="410"/>
                      </a:cubicBezTo>
                      <a:lnTo>
                        <a:pt x="820" y="694"/>
                      </a:lnTo>
                      <a:cubicBezTo>
                        <a:pt x="347" y="851"/>
                        <a:pt x="1" y="1324"/>
                        <a:pt x="1" y="1891"/>
                      </a:cubicBezTo>
                      <a:cubicBezTo>
                        <a:pt x="1" y="2553"/>
                        <a:pt x="568" y="2931"/>
                        <a:pt x="977" y="3246"/>
                      </a:cubicBezTo>
                      <a:cubicBezTo>
                        <a:pt x="1292" y="3498"/>
                        <a:pt x="1670" y="3718"/>
                        <a:pt x="1670" y="3970"/>
                      </a:cubicBezTo>
                      <a:cubicBezTo>
                        <a:pt x="1670" y="4191"/>
                        <a:pt x="1450" y="4348"/>
                        <a:pt x="1229" y="4348"/>
                      </a:cubicBezTo>
                      <a:cubicBezTo>
                        <a:pt x="977" y="4348"/>
                        <a:pt x="820" y="4159"/>
                        <a:pt x="820" y="3970"/>
                      </a:cubicBezTo>
                      <a:cubicBezTo>
                        <a:pt x="820" y="3718"/>
                        <a:pt x="631" y="3529"/>
                        <a:pt x="442" y="3529"/>
                      </a:cubicBezTo>
                      <a:cubicBezTo>
                        <a:pt x="190" y="3529"/>
                        <a:pt x="1" y="3718"/>
                        <a:pt x="1" y="3970"/>
                      </a:cubicBezTo>
                      <a:cubicBezTo>
                        <a:pt x="1" y="4506"/>
                        <a:pt x="347" y="4947"/>
                        <a:pt x="820" y="5136"/>
                      </a:cubicBezTo>
                      <a:lnTo>
                        <a:pt x="820" y="5420"/>
                      </a:lnTo>
                      <a:cubicBezTo>
                        <a:pt x="820" y="5672"/>
                        <a:pt x="1040" y="5861"/>
                        <a:pt x="1229" y="5861"/>
                      </a:cubicBezTo>
                      <a:cubicBezTo>
                        <a:pt x="1450" y="5861"/>
                        <a:pt x="1670" y="5672"/>
                        <a:pt x="1670" y="5420"/>
                      </a:cubicBezTo>
                      <a:lnTo>
                        <a:pt x="1670" y="5136"/>
                      </a:lnTo>
                      <a:cubicBezTo>
                        <a:pt x="2143" y="4979"/>
                        <a:pt x="2489" y="4506"/>
                        <a:pt x="2489" y="3970"/>
                      </a:cubicBezTo>
                      <a:cubicBezTo>
                        <a:pt x="2489" y="3309"/>
                        <a:pt x="1922" y="2899"/>
                        <a:pt x="1513" y="2584"/>
                      </a:cubicBezTo>
                      <a:cubicBezTo>
                        <a:pt x="1198" y="2364"/>
                        <a:pt x="820" y="2112"/>
                        <a:pt x="820" y="1891"/>
                      </a:cubicBezTo>
                      <a:cubicBezTo>
                        <a:pt x="788" y="1639"/>
                        <a:pt x="977" y="1450"/>
                        <a:pt x="1229" y="1450"/>
                      </a:cubicBezTo>
                      <a:cubicBezTo>
                        <a:pt x="1450" y="1450"/>
                        <a:pt x="1670" y="1639"/>
                        <a:pt x="1670" y="1891"/>
                      </a:cubicBezTo>
                      <a:cubicBezTo>
                        <a:pt x="1670" y="2112"/>
                        <a:pt x="1859" y="2269"/>
                        <a:pt x="2048" y="2269"/>
                      </a:cubicBezTo>
                      <a:cubicBezTo>
                        <a:pt x="2300" y="2269"/>
                        <a:pt x="2489" y="2080"/>
                        <a:pt x="2489" y="1891"/>
                      </a:cubicBezTo>
                      <a:cubicBezTo>
                        <a:pt x="2489" y="1324"/>
                        <a:pt x="2143" y="883"/>
                        <a:pt x="1670" y="694"/>
                      </a:cubicBezTo>
                      <a:lnTo>
                        <a:pt x="1670" y="410"/>
                      </a:lnTo>
                      <a:cubicBezTo>
                        <a:pt x="1670" y="190"/>
                        <a:pt x="1450" y="1"/>
                        <a:pt x="1229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Google Shape;8226;p15">
                <a:extLst>
                  <a:ext uri="{FF2B5EF4-FFF2-40B4-BE49-F238E27FC236}">
                    <a16:creationId xmlns:a16="http://schemas.microsoft.com/office/drawing/2014/main" id="{FC066C3E-AA1B-A42B-6AE2-7E2DCF85FC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316193" y="4426166"/>
                <a:ext cx="252000" cy="252000"/>
                <a:chOff x="-27358650" y="1961575"/>
                <a:chExt cx="296950" cy="296175"/>
              </a:xfrm>
            </p:grpSpPr>
            <p:sp>
              <p:nvSpPr>
                <p:cNvPr id="79" name="Google Shape;8227;p15">
                  <a:extLst>
                    <a:ext uri="{FF2B5EF4-FFF2-40B4-BE49-F238E27FC236}">
                      <a16:creationId xmlns:a16="http://schemas.microsoft.com/office/drawing/2014/main" id="{9B4241CF-2723-8C0F-A353-5E916C5EB8F4}"/>
                    </a:ext>
                  </a:extLst>
                </p:cNvPr>
                <p:cNvSpPr/>
                <p:nvPr/>
              </p:nvSpPr>
              <p:spPr>
                <a:xfrm>
                  <a:off x="-27358650" y="1961575"/>
                  <a:ext cx="2969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7" extrusionOk="0">
                      <a:moveTo>
                        <a:pt x="7719" y="2080"/>
                      </a:moveTo>
                      <a:lnTo>
                        <a:pt x="7719" y="2836"/>
                      </a:lnTo>
                      <a:lnTo>
                        <a:pt x="4222" y="2836"/>
                      </a:lnTo>
                      <a:lnTo>
                        <a:pt x="4222" y="2080"/>
                      </a:lnTo>
                      <a:close/>
                      <a:moveTo>
                        <a:pt x="8034" y="693"/>
                      </a:moveTo>
                      <a:cubicBezTo>
                        <a:pt x="8633" y="693"/>
                        <a:pt x="9074" y="1166"/>
                        <a:pt x="9074" y="1733"/>
                      </a:cubicBezTo>
                      <a:lnTo>
                        <a:pt x="9074" y="2836"/>
                      </a:lnTo>
                      <a:lnTo>
                        <a:pt x="8349" y="2836"/>
                      </a:lnTo>
                      <a:lnTo>
                        <a:pt x="8349" y="1733"/>
                      </a:lnTo>
                      <a:cubicBezTo>
                        <a:pt x="8349" y="1513"/>
                        <a:pt x="8192" y="1355"/>
                        <a:pt x="8002" y="1355"/>
                      </a:cubicBezTo>
                      <a:lnTo>
                        <a:pt x="3781" y="1355"/>
                      </a:lnTo>
                      <a:cubicBezTo>
                        <a:pt x="3592" y="1355"/>
                        <a:pt x="3434" y="1513"/>
                        <a:pt x="3434" y="1733"/>
                      </a:cubicBezTo>
                      <a:lnTo>
                        <a:pt x="3434" y="2836"/>
                      </a:lnTo>
                      <a:lnTo>
                        <a:pt x="2741" y="2836"/>
                      </a:lnTo>
                      <a:lnTo>
                        <a:pt x="2741" y="1733"/>
                      </a:lnTo>
                      <a:lnTo>
                        <a:pt x="2804" y="1733"/>
                      </a:lnTo>
                      <a:cubicBezTo>
                        <a:pt x="2804" y="1134"/>
                        <a:pt x="3277" y="693"/>
                        <a:pt x="3844" y="693"/>
                      </a:cubicBezTo>
                      <a:close/>
                      <a:moveTo>
                        <a:pt x="10176" y="3497"/>
                      </a:moveTo>
                      <a:cubicBezTo>
                        <a:pt x="10617" y="3497"/>
                        <a:pt x="10995" y="3781"/>
                        <a:pt x="11153" y="4190"/>
                      </a:cubicBezTo>
                      <a:lnTo>
                        <a:pt x="851" y="4190"/>
                      </a:lnTo>
                      <a:cubicBezTo>
                        <a:pt x="914" y="3812"/>
                        <a:pt x="1323" y="3497"/>
                        <a:pt x="1796" y="3497"/>
                      </a:cubicBezTo>
                      <a:close/>
                      <a:moveTo>
                        <a:pt x="11153" y="4915"/>
                      </a:moveTo>
                      <a:lnTo>
                        <a:pt x="11153" y="6301"/>
                      </a:lnTo>
                      <a:lnTo>
                        <a:pt x="10460" y="6301"/>
                      </a:lnTo>
                      <a:lnTo>
                        <a:pt x="10460" y="5923"/>
                      </a:lnTo>
                      <a:cubicBezTo>
                        <a:pt x="10491" y="5734"/>
                        <a:pt x="10334" y="5577"/>
                        <a:pt x="10145" y="5577"/>
                      </a:cubicBezTo>
                      <a:lnTo>
                        <a:pt x="8759" y="5577"/>
                      </a:lnTo>
                      <a:cubicBezTo>
                        <a:pt x="8570" y="5577"/>
                        <a:pt x="8412" y="5734"/>
                        <a:pt x="8412" y="5923"/>
                      </a:cubicBezTo>
                      <a:lnTo>
                        <a:pt x="8412" y="6301"/>
                      </a:lnTo>
                      <a:lnTo>
                        <a:pt x="3529" y="6301"/>
                      </a:lnTo>
                      <a:lnTo>
                        <a:pt x="3529" y="5923"/>
                      </a:lnTo>
                      <a:cubicBezTo>
                        <a:pt x="3529" y="5734"/>
                        <a:pt x="3371" y="5577"/>
                        <a:pt x="3151" y="5577"/>
                      </a:cubicBezTo>
                      <a:lnTo>
                        <a:pt x="1796" y="5577"/>
                      </a:lnTo>
                      <a:cubicBezTo>
                        <a:pt x="1575" y="5577"/>
                        <a:pt x="1418" y="5734"/>
                        <a:pt x="1418" y="5923"/>
                      </a:cubicBezTo>
                      <a:lnTo>
                        <a:pt x="1418" y="6301"/>
                      </a:lnTo>
                      <a:lnTo>
                        <a:pt x="725" y="6301"/>
                      </a:lnTo>
                      <a:lnTo>
                        <a:pt x="725" y="4915"/>
                      </a:lnTo>
                      <a:close/>
                      <a:moveTo>
                        <a:pt x="2836" y="6301"/>
                      </a:moveTo>
                      <a:lnTo>
                        <a:pt x="2836" y="8034"/>
                      </a:lnTo>
                      <a:cubicBezTo>
                        <a:pt x="2836" y="8223"/>
                        <a:pt x="2678" y="8381"/>
                        <a:pt x="2489" y="8381"/>
                      </a:cubicBezTo>
                      <a:cubicBezTo>
                        <a:pt x="2300" y="8381"/>
                        <a:pt x="2143" y="8223"/>
                        <a:pt x="2143" y="8034"/>
                      </a:cubicBezTo>
                      <a:lnTo>
                        <a:pt x="2143" y="6301"/>
                      </a:lnTo>
                      <a:close/>
                      <a:moveTo>
                        <a:pt x="9830" y="6301"/>
                      </a:moveTo>
                      <a:lnTo>
                        <a:pt x="9830" y="8034"/>
                      </a:lnTo>
                      <a:cubicBezTo>
                        <a:pt x="9830" y="8223"/>
                        <a:pt x="9672" y="8381"/>
                        <a:pt x="9452" y="8381"/>
                      </a:cubicBezTo>
                      <a:cubicBezTo>
                        <a:pt x="9263" y="8381"/>
                        <a:pt x="9105" y="8223"/>
                        <a:pt x="9105" y="8034"/>
                      </a:cubicBezTo>
                      <a:lnTo>
                        <a:pt x="9105" y="6301"/>
                      </a:lnTo>
                      <a:close/>
                      <a:moveTo>
                        <a:pt x="11121" y="6994"/>
                      </a:moveTo>
                      <a:lnTo>
                        <a:pt x="11121" y="10113"/>
                      </a:lnTo>
                      <a:cubicBezTo>
                        <a:pt x="11184" y="10649"/>
                        <a:pt x="10712" y="11121"/>
                        <a:pt x="10145" y="11121"/>
                      </a:cubicBezTo>
                      <a:lnTo>
                        <a:pt x="1733" y="11121"/>
                      </a:lnTo>
                      <a:cubicBezTo>
                        <a:pt x="1166" y="11121"/>
                        <a:pt x="725" y="10649"/>
                        <a:pt x="725" y="10113"/>
                      </a:cubicBezTo>
                      <a:lnTo>
                        <a:pt x="725" y="6994"/>
                      </a:lnTo>
                      <a:lnTo>
                        <a:pt x="1418" y="6994"/>
                      </a:lnTo>
                      <a:lnTo>
                        <a:pt x="1418" y="8034"/>
                      </a:lnTo>
                      <a:cubicBezTo>
                        <a:pt x="1418" y="8601"/>
                        <a:pt x="1891" y="9042"/>
                        <a:pt x="2458" y="9042"/>
                      </a:cubicBezTo>
                      <a:cubicBezTo>
                        <a:pt x="2993" y="9042"/>
                        <a:pt x="3466" y="8570"/>
                        <a:pt x="3466" y="8034"/>
                      </a:cubicBezTo>
                      <a:lnTo>
                        <a:pt x="3466" y="6994"/>
                      </a:lnTo>
                      <a:lnTo>
                        <a:pt x="8349" y="6994"/>
                      </a:lnTo>
                      <a:lnTo>
                        <a:pt x="8349" y="8034"/>
                      </a:lnTo>
                      <a:cubicBezTo>
                        <a:pt x="8349" y="8601"/>
                        <a:pt x="8822" y="9042"/>
                        <a:pt x="9389" y="9042"/>
                      </a:cubicBezTo>
                      <a:cubicBezTo>
                        <a:pt x="9924" y="9042"/>
                        <a:pt x="10397" y="8570"/>
                        <a:pt x="10397" y="8034"/>
                      </a:cubicBezTo>
                      <a:lnTo>
                        <a:pt x="10397" y="6994"/>
                      </a:lnTo>
                      <a:close/>
                      <a:moveTo>
                        <a:pt x="3844" y="0"/>
                      </a:moveTo>
                      <a:cubicBezTo>
                        <a:pt x="2899" y="0"/>
                        <a:pt x="2111" y="788"/>
                        <a:pt x="2111" y="1733"/>
                      </a:cubicBezTo>
                      <a:lnTo>
                        <a:pt x="2111" y="2836"/>
                      </a:lnTo>
                      <a:lnTo>
                        <a:pt x="1733" y="2836"/>
                      </a:lnTo>
                      <a:cubicBezTo>
                        <a:pt x="788" y="2836"/>
                        <a:pt x="0" y="3623"/>
                        <a:pt x="0" y="4568"/>
                      </a:cubicBezTo>
                      <a:lnTo>
                        <a:pt x="0" y="10113"/>
                      </a:lnTo>
                      <a:cubicBezTo>
                        <a:pt x="0" y="11058"/>
                        <a:pt x="788" y="11846"/>
                        <a:pt x="1733" y="11846"/>
                      </a:cubicBezTo>
                      <a:lnTo>
                        <a:pt x="10145" y="11846"/>
                      </a:lnTo>
                      <a:cubicBezTo>
                        <a:pt x="11090" y="11846"/>
                        <a:pt x="11878" y="11058"/>
                        <a:pt x="11878" y="10113"/>
                      </a:cubicBezTo>
                      <a:lnTo>
                        <a:pt x="11878" y="4568"/>
                      </a:lnTo>
                      <a:cubicBezTo>
                        <a:pt x="11878" y="3623"/>
                        <a:pt x="11121" y="2836"/>
                        <a:pt x="10145" y="2836"/>
                      </a:cubicBezTo>
                      <a:lnTo>
                        <a:pt x="9767" y="2836"/>
                      </a:lnTo>
                      <a:lnTo>
                        <a:pt x="9767" y="1733"/>
                      </a:lnTo>
                      <a:cubicBezTo>
                        <a:pt x="9767" y="788"/>
                        <a:pt x="8979" y="0"/>
                        <a:pt x="8034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228;p15">
                  <a:extLst>
                    <a:ext uri="{FF2B5EF4-FFF2-40B4-BE49-F238E27FC236}">
                      <a16:creationId xmlns:a16="http://schemas.microsoft.com/office/drawing/2014/main" id="{9344581B-D695-94CF-C996-E43DA9C6C7A6}"/>
                    </a:ext>
                  </a:extLst>
                </p:cNvPr>
                <p:cNvSpPr/>
                <p:nvPr/>
              </p:nvSpPr>
              <p:spPr>
                <a:xfrm>
                  <a:off x="-27246025" y="2152175"/>
                  <a:ext cx="709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836" extrusionOk="0">
                      <a:moveTo>
                        <a:pt x="1418" y="0"/>
                      </a:moveTo>
                      <a:cubicBezTo>
                        <a:pt x="1229" y="0"/>
                        <a:pt x="1072" y="158"/>
                        <a:pt x="1072" y="347"/>
                      </a:cubicBezTo>
                      <a:lnTo>
                        <a:pt x="1072" y="1072"/>
                      </a:lnTo>
                      <a:lnTo>
                        <a:pt x="347" y="1072"/>
                      </a:lnTo>
                      <a:cubicBezTo>
                        <a:pt x="158" y="1072"/>
                        <a:pt x="0" y="1229"/>
                        <a:pt x="0" y="1418"/>
                      </a:cubicBezTo>
                      <a:cubicBezTo>
                        <a:pt x="0" y="1607"/>
                        <a:pt x="158" y="1765"/>
                        <a:pt x="347" y="1765"/>
                      </a:cubicBezTo>
                      <a:lnTo>
                        <a:pt x="1072" y="1765"/>
                      </a:lnTo>
                      <a:lnTo>
                        <a:pt x="1072" y="2489"/>
                      </a:lnTo>
                      <a:cubicBezTo>
                        <a:pt x="1072" y="2678"/>
                        <a:pt x="1229" y="2836"/>
                        <a:pt x="1418" y="2836"/>
                      </a:cubicBezTo>
                      <a:cubicBezTo>
                        <a:pt x="1607" y="2836"/>
                        <a:pt x="1765" y="2678"/>
                        <a:pt x="1765" y="2489"/>
                      </a:cubicBezTo>
                      <a:lnTo>
                        <a:pt x="1765" y="1765"/>
                      </a:lnTo>
                      <a:lnTo>
                        <a:pt x="2489" y="1765"/>
                      </a:lnTo>
                      <a:cubicBezTo>
                        <a:pt x="2678" y="1765"/>
                        <a:pt x="2836" y="1607"/>
                        <a:pt x="2836" y="1418"/>
                      </a:cubicBezTo>
                      <a:cubicBezTo>
                        <a:pt x="2836" y="1229"/>
                        <a:pt x="2678" y="1072"/>
                        <a:pt x="2489" y="1072"/>
                      </a:cubicBezTo>
                      <a:lnTo>
                        <a:pt x="1765" y="1072"/>
                      </a:lnTo>
                      <a:lnTo>
                        <a:pt x="1765" y="347"/>
                      </a:lnTo>
                      <a:cubicBezTo>
                        <a:pt x="1765" y="158"/>
                        <a:pt x="1607" y="0"/>
                        <a:pt x="1418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" name="Google Shape;9925;p21">
                <a:extLst>
                  <a:ext uri="{FF2B5EF4-FFF2-40B4-BE49-F238E27FC236}">
                    <a16:creationId xmlns:a16="http://schemas.microsoft.com/office/drawing/2014/main" id="{256A9DFA-C121-7F4F-8C0C-A98E9A3BD462}"/>
                  </a:ext>
                </a:extLst>
              </p:cNvPr>
              <p:cNvGrpSpPr/>
              <p:nvPr/>
            </p:nvGrpSpPr>
            <p:grpSpPr>
              <a:xfrm>
                <a:off x="3312984" y="2437602"/>
                <a:ext cx="252000" cy="252000"/>
                <a:chOff x="3599700" y="1954475"/>
                <a:chExt cx="296175" cy="295400"/>
              </a:xfrm>
            </p:grpSpPr>
            <p:sp>
              <p:nvSpPr>
                <p:cNvPr id="82" name="Google Shape;9926;p21">
                  <a:extLst>
                    <a:ext uri="{FF2B5EF4-FFF2-40B4-BE49-F238E27FC236}">
                      <a16:creationId xmlns:a16="http://schemas.microsoft.com/office/drawing/2014/main" id="{9D714067-75F9-4338-C29E-7E5E69FC1BDE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9927;p21">
                  <a:extLst>
                    <a:ext uri="{FF2B5EF4-FFF2-40B4-BE49-F238E27FC236}">
                      <a16:creationId xmlns:a16="http://schemas.microsoft.com/office/drawing/2014/main" id="{9F4D5306-6ABE-BC58-CE6D-83B29D76559D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9928;p21">
                  <a:extLst>
                    <a:ext uri="{FF2B5EF4-FFF2-40B4-BE49-F238E27FC236}">
                      <a16:creationId xmlns:a16="http://schemas.microsoft.com/office/drawing/2014/main" id="{66D45050-8596-4654-7BCB-F1AB34E181BD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" name="Google Shape;9765;p20">
                <a:extLst>
                  <a:ext uri="{FF2B5EF4-FFF2-40B4-BE49-F238E27FC236}">
                    <a16:creationId xmlns:a16="http://schemas.microsoft.com/office/drawing/2014/main" id="{5796ACDC-AC3D-449F-CC37-C378A8A3ABEA}"/>
                  </a:ext>
                </a:extLst>
              </p:cNvPr>
              <p:cNvGrpSpPr/>
              <p:nvPr/>
            </p:nvGrpSpPr>
            <p:grpSpPr>
              <a:xfrm>
                <a:off x="1409286" y="2437602"/>
                <a:ext cx="252000" cy="252000"/>
                <a:chOff x="6679825" y="2693700"/>
                <a:chExt cx="257875" cy="258575"/>
              </a:xfrm>
            </p:grpSpPr>
            <p:sp>
              <p:nvSpPr>
                <p:cNvPr id="86" name="Google Shape;9766;p20">
                  <a:extLst>
                    <a:ext uri="{FF2B5EF4-FFF2-40B4-BE49-F238E27FC236}">
                      <a16:creationId xmlns:a16="http://schemas.microsoft.com/office/drawing/2014/main" id="{9EE6D02F-BABC-73E3-B280-7C5354BCE5AE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9767;p20">
                  <a:extLst>
                    <a:ext uri="{FF2B5EF4-FFF2-40B4-BE49-F238E27FC236}">
                      <a16:creationId xmlns:a16="http://schemas.microsoft.com/office/drawing/2014/main" id="{140B7369-6A65-3D9E-44EA-30FFEF2D0119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6" name="Google Shape;7883;p14">
              <a:extLst>
                <a:ext uri="{FF2B5EF4-FFF2-40B4-BE49-F238E27FC236}">
                  <a16:creationId xmlns:a16="http://schemas.microsoft.com/office/drawing/2014/main" id="{07F20CFF-747F-ACBE-DFCF-314986395982}"/>
                </a:ext>
              </a:extLst>
            </p:cNvPr>
            <p:cNvGrpSpPr/>
            <p:nvPr/>
          </p:nvGrpSpPr>
          <p:grpSpPr>
            <a:xfrm>
              <a:off x="5878200" y="1933162"/>
              <a:ext cx="435600" cy="435600"/>
              <a:chOff x="5647000" y="3252650"/>
              <a:chExt cx="485775" cy="398600"/>
            </a:xfrm>
          </p:grpSpPr>
          <p:sp>
            <p:nvSpPr>
              <p:cNvPr id="107" name="Google Shape;7884;p14">
                <a:extLst>
                  <a:ext uri="{FF2B5EF4-FFF2-40B4-BE49-F238E27FC236}">
                    <a16:creationId xmlns:a16="http://schemas.microsoft.com/office/drawing/2014/main" id="{20991FE7-B693-623D-536C-7FA7FFB322BD}"/>
                  </a:ext>
                </a:extLst>
              </p:cNvPr>
              <p:cNvSpPr/>
              <p:nvPr/>
            </p:nvSpPr>
            <p:spPr>
              <a:xfrm>
                <a:off x="5762575" y="3252650"/>
                <a:ext cx="113250" cy="14382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5753" extrusionOk="0">
                    <a:moveTo>
                      <a:pt x="2265" y="1133"/>
                    </a:moveTo>
                    <a:cubicBezTo>
                      <a:pt x="2383" y="1133"/>
                      <a:pt x="2667" y="1348"/>
                      <a:pt x="2960" y="1930"/>
                    </a:cubicBezTo>
                    <a:cubicBezTo>
                      <a:pt x="3246" y="2501"/>
                      <a:pt x="3397" y="3147"/>
                      <a:pt x="3397" y="3488"/>
                    </a:cubicBezTo>
                    <a:cubicBezTo>
                      <a:pt x="3397" y="4113"/>
                      <a:pt x="2890" y="4621"/>
                      <a:pt x="2265" y="4621"/>
                    </a:cubicBezTo>
                    <a:cubicBezTo>
                      <a:pt x="1637" y="4621"/>
                      <a:pt x="1133" y="4113"/>
                      <a:pt x="1133" y="3488"/>
                    </a:cubicBezTo>
                    <a:cubicBezTo>
                      <a:pt x="1133" y="3147"/>
                      <a:pt x="1284" y="2501"/>
                      <a:pt x="1568" y="1930"/>
                    </a:cubicBezTo>
                    <a:cubicBezTo>
                      <a:pt x="1860" y="1348"/>
                      <a:pt x="2144" y="1133"/>
                      <a:pt x="2265" y="1133"/>
                    </a:cubicBezTo>
                    <a:close/>
                    <a:moveTo>
                      <a:pt x="2265" y="1"/>
                    </a:moveTo>
                    <a:cubicBezTo>
                      <a:pt x="1613" y="1"/>
                      <a:pt x="1024" y="493"/>
                      <a:pt x="556" y="1423"/>
                    </a:cubicBezTo>
                    <a:cubicBezTo>
                      <a:pt x="218" y="2096"/>
                      <a:pt x="1" y="2909"/>
                      <a:pt x="1" y="3488"/>
                    </a:cubicBezTo>
                    <a:cubicBezTo>
                      <a:pt x="1" y="4738"/>
                      <a:pt x="1012" y="5750"/>
                      <a:pt x="2265" y="5753"/>
                    </a:cubicBezTo>
                    <a:cubicBezTo>
                      <a:pt x="3515" y="5750"/>
                      <a:pt x="4527" y="4738"/>
                      <a:pt x="4530" y="3488"/>
                    </a:cubicBezTo>
                    <a:cubicBezTo>
                      <a:pt x="4530" y="2909"/>
                      <a:pt x="4309" y="2096"/>
                      <a:pt x="3971" y="1423"/>
                    </a:cubicBezTo>
                    <a:cubicBezTo>
                      <a:pt x="3503" y="493"/>
                      <a:pt x="2914" y="1"/>
                      <a:pt x="2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7885;p14">
                <a:extLst>
                  <a:ext uri="{FF2B5EF4-FFF2-40B4-BE49-F238E27FC236}">
                    <a16:creationId xmlns:a16="http://schemas.microsoft.com/office/drawing/2014/main" id="{4A317AD8-9C10-B9C9-4D17-94D4FE64C803}"/>
                  </a:ext>
                </a:extLst>
              </p:cNvPr>
              <p:cNvSpPr/>
              <p:nvPr/>
            </p:nvSpPr>
            <p:spPr>
              <a:xfrm>
                <a:off x="5647000" y="3371750"/>
                <a:ext cx="1244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5458" extrusionOk="0">
                    <a:moveTo>
                      <a:pt x="1510" y="1131"/>
                    </a:moveTo>
                    <a:cubicBezTo>
                      <a:pt x="1680" y="1131"/>
                      <a:pt x="1994" y="1221"/>
                      <a:pt x="2422" y="1496"/>
                    </a:cubicBezTo>
                    <a:cubicBezTo>
                      <a:pt x="2969" y="1852"/>
                      <a:pt x="3425" y="2333"/>
                      <a:pt x="3594" y="2625"/>
                    </a:cubicBezTo>
                    <a:cubicBezTo>
                      <a:pt x="3908" y="3166"/>
                      <a:pt x="3721" y="3860"/>
                      <a:pt x="3180" y="4171"/>
                    </a:cubicBezTo>
                    <a:cubicBezTo>
                      <a:pt x="3000" y="4276"/>
                      <a:pt x="2801" y="4325"/>
                      <a:pt x="2603" y="4325"/>
                    </a:cubicBezTo>
                    <a:cubicBezTo>
                      <a:pt x="2200" y="4325"/>
                      <a:pt x="1804" y="4120"/>
                      <a:pt x="1595" y="3758"/>
                    </a:cubicBezTo>
                    <a:cubicBezTo>
                      <a:pt x="1423" y="3462"/>
                      <a:pt x="1233" y="2828"/>
                      <a:pt x="1193" y="2191"/>
                    </a:cubicBezTo>
                    <a:cubicBezTo>
                      <a:pt x="1157" y="1538"/>
                      <a:pt x="1296" y="1212"/>
                      <a:pt x="1399" y="1155"/>
                    </a:cubicBezTo>
                    <a:cubicBezTo>
                      <a:pt x="1432" y="1137"/>
                      <a:pt x="1471" y="1131"/>
                      <a:pt x="1510" y="1131"/>
                    </a:cubicBezTo>
                    <a:close/>
                    <a:moveTo>
                      <a:pt x="1512" y="1"/>
                    </a:moveTo>
                    <a:cubicBezTo>
                      <a:pt x="1262" y="1"/>
                      <a:pt x="1033" y="59"/>
                      <a:pt x="831" y="177"/>
                    </a:cubicBezTo>
                    <a:cubicBezTo>
                      <a:pt x="269" y="500"/>
                      <a:pt x="1" y="1221"/>
                      <a:pt x="61" y="2260"/>
                    </a:cubicBezTo>
                    <a:cubicBezTo>
                      <a:pt x="106" y="3012"/>
                      <a:pt x="324" y="3821"/>
                      <a:pt x="614" y="4325"/>
                    </a:cubicBezTo>
                    <a:cubicBezTo>
                      <a:pt x="919" y="4851"/>
                      <a:pt x="1420" y="5231"/>
                      <a:pt x="2009" y="5382"/>
                    </a:cubicBezTo>
                    <a:cubicBezTo>
                      <a:pt x="2205" y="5431"/>
                      <a:pt x="2404" y="5458"/>
                      <a:pt x="2607" y="5458"/>
                    </a:cubicBezTo>
                    <a:cubicBezTo>
                      <a:pt x="2609" y="5458"/>
                      <a:pt x="2612" y="5458"/>
                      <a:pt x="2615" y="5458"/>
                    </a:cubicBezTo>
                    <a:cubicBezTo>
                      <a:pt x="3421" y="5458"/>
                      <a:pt x="4166" y="5026"/>
                      <a:pt x="4572" y="4328"/>
                    </a:cubicBezTo>
                    <a:cubicBezTo>
                      <a:pt x="4977" y="3628"/>
                      <a:pt x="4977" y="2761"/>
                      <a:pt x="4572" y="2061"/>
                    </a:cubicBezTo>
                    <a:cubicBezTo>
                      <a:pt x="4282" y="1560"/>
                      <a:pt x="3678" y="968"/>
                      <a:pt x="3035" y="548"/>
                    </a:cubicBezTo>
                    <a:cubicBezTo>
                      <a:pt x="2471" y="185"/>
                      <a:pt x="1957" y="1"/>
                      <a:pt x="151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7886;p14">
                <a:extLst>
                  <a:ext uri="{FF2B5EF4-FFF2-40B4-BE49-F238E27FC236}">
                    <a16:creationId xmlns:a16="http://schemas.microsoft.com/office/drawing/2014/main" id="{46B5C959-C94F-6F28-D17F-F9201144A1BF}"/>
                  </a:ext>
                </a:extLst>
              </p:cNvPr>
              <p:cNvSpPr/>
              <p:nvPr/>
            </p:nvSpPr>
            <p:spPr>
              <a:xfrm>
                <a:off x="5904100" y="3252650"/>
                <a:ext cx="113275" cy="14382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5753" extrusionOk="0">
                    <a:moveTo>
                      <a:pt x="2266" y="1133"/>
                    </a:moveTo>
                    <a:cubicBezTo>
                      <a:pt x="2383" y="1133"/>
                      <a:pt x="2667" y="1348"/>
                      <a:pt x="2960" y="1930"/>
                    </a:cubicBezTo>
                    <a:cubicBezTo>
                      <a:pt x="3247" y="2501"/>
                      <a:pt x="3398" y="3147"/>
                      <a:pt x="3398" y="3488"/>
                    </a:cubicBezTo>
                    <a:cubicBezTo>
                      <a:pt x="3398" y="4113"/>
                      <a:pt x="2891" y="4621"/>
                      <a:pt x="2266" y="4621"/>
                    </a:cubicBezTo>
                    <a:cubicBezTo>
                      <a:pt x="1638" y="4621"/>
                      <a:pt x="1133" y="4113"/>
                      <a:pt x="1133" y="3488"/>
                    </a:cubicBezTo>
                    <a:cubicBezTo>
                      <a:pt x="1133" y="3147"/>
                      <a:pt x="1284" y="2501"/>
                      <a:pt x="1568" y="1930"/>
                    </a:cubicBezTo>
                    <a:cubicBezTo>
                      <a:pt x="1861" y="1348"/>
                      <a:pt x="2145" y="1133"/>
                      <a:pt x="2266" y="1133"/>
                    </a:cubicBezTo>
                    <a:close/>
                    <a:moveTo>
                      <a:pt x="2266" y="1"/>
                    </a:moveTo>
                    <a:cubicBezTo>
                      <a:pt x="1613" y="1"/>
                      <a:pt x="1025" y="493"/>
                      <a:pt x="557" y="1423"/>
                    </a:cubicBezTo>
                    <a:cubicBezTo>
                      <a:pt x="218" y="2096"/>
                      <a:pt x="1" y="2909"/>
                      <a:pt x="1" y="3488"/>
                    </a:cubicBezTo>
                    <a:cubicBezTo>
                      <a:pt x="1" y="4738"/>
                      <a:pt x="1012" y="5753"/>
                      <a:pt x="2266" y="5753"/>
                    </a:cubicBezTo>
                    <a:cubicBezTo>
                      <a:pt x="3516" y="5753"/>
                      <a:pt x="4530" y="4738"/>
                      <a:pt x="4530" y="3488"/>
                    </a:cubicBezTo>
                    <a:cubicBezTo>
                      <a:pt x="4530" y="2909"/>
                      <a:pt x="4310" y="2096"/>
                      <a:pt x="3972" y="1423"/>
                    </a:cubicBezTo>
                    <a:cubicBezTo>
                      <a:pt x="3507" y="493"/>
                      <a:pt x="2915" y="1"/>
                      <a:pt x="22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7887;p14">
                <a:extLst>
                  <a:ext uri="{FF2B5EF4-FFF2-40B4-BE49-F238E27FC236}">
                    <a16:creationId xmlns:a16="http://schemas.microsoft.com/office/drawing/2014/main" id="{7532DB71-1480-079B-8F69-5AE9F7F04174}"/>
                  </a:ext>
                </a:extLst>
              </p:cNvPr>
              <p:cNvSpPr/>
              <p:nvPr/>
            </p:nvSpPr>
            <p:spPr>
              <a:xfrm>
                <a:off x="5996750" y="3371150"/>
                <a:ext cx="13602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5461" extrusionOk="0">
                    <a:moveTo>
                      <a:pt x="3955" y="1136"/>
                    </a:moveTo>
                    <a:cubicBezTo>
                      <a:pt x="3986" y="1136"/>
                      <a:pt x="4019" y="1143"/>
                      <a:pt x="4049" y="1158"/>
                    </a:cubicBezTo>
                    <a:cubicBezTo>
                      <a:pt x="4152" y="1218"/>
                      <a:pt x="4290" y="1541"/>
                      <a:pt x="4251" y="2194"/>
                    </a:cubicBezTo>
                    <a:cubicBezTo>
                      <a:pt x="4215" y="2834"/>
                      <a:pt x="4022" y="3468"/>
                      <a:pt x="3853" y="3761"/>
                    </a:cubicBezTo>
                    <a:cubicBezTo>
                      <a:pt x="3644" y="4124"/>
                      <a:pt x="3246" y="4329"/>
                      <a:pt x="2842" y="4329"/>
                    </a:cubicBezTo>
                    <a:cubicBezTo>
                      <a:pt x="2645" y="4329"/>
                      <a:pt x="2447" y="4280"/>
                      <a:pt x="2267" y="4177"/>
                    </a:cubicBezTo>
                    <a:cubicBezTo>
                      <a:pt x="2008" y="4026"/>
                      <a:pt x="1815" y="3779"/>
                      <a:pt x="1739" y="3489"/>
                    </a:cubicBezTo>
                    <a:cubicBezTo>
                      <a:pt x="1661" y="3199"/>
                      <a:pt x="1703" y="2888"/>
                      <a:pt x="1854" y="2628"/>
                    </a:cubicBezTo>
                    <a:cubicBezTo>
                      <a:pt x="2020" y="2338"/>
                      <a:pt x="2479" y="1855"/>
                      <a:pt x="3025" y="1502"/>
                    </a:cubicBezTo>
                    <a:cubicBezTo>
                      <a:pt x="3451" y="1224"/>
                      <a:pt x="3768" y="1137"/>
                      <a:pt x="3937" y="1137"/>
                    </a:cubicBezTo>
                    <a:cubicBezTo>
                      <a:pt x="3943" y="1136"/>
                      <a:pt x="3949" y="1136"/>
                      <a:pt x="3955" y="1136"/>
                    </a:cubicBezTo>
                    <a:close/>
                    <a:moveTo>
                      <a:pt x="3932" y="1"/>
                    </a:moveTo>
                    <a:cubicBezTo>
                      <a:pt x="3486" y="1"/>
                      <a:pt x="2972" y="186"/>
                      <a:pt x="2409" y="551"/>
                    </a:cubicBezTo>
                    <a:cubicBezTo>
                      <a:pt x="1766" y="968"/>
                      <a:pt x="1162" y="1562"/>
                      <a:pt x="872" y="2064"/>
                    </a:cubicBezTo>
                    <a:cubicBezTo>
                      <a:pt x="1" y="3572"/>
                      <a:pt x="1091" y="5461"/>
                      <a:pt x="2834" y="5461"/>
                    </a:cubicBezTo>
                    <a:cubicBezTo>
                      <a:pt x="2835" y="5461"/>
                      <a:pt x="2837" y="5461"/>
                      <a:pt x="2838" y="5461"/>
                    </a:cubicBezTo>
                    <a:cubicBezTo>
                      <a:pt x="3037" y="5461"/>
                      <a:pt x="3240" y="5433"/>
                      <a:pt x="3436" y="5385"/>
                    </a:cubicBezTo>
                    <a:cubicBezTo>
                      <a:pt x="4022" y="5234"/>
                      <a:pt x="4526" y="4854"/>
                      <a:pt x="4831" y="4328"/>
                    </a:cubicBezTo>
                    <a:cubicBezTo>
                      <a:pt x="5121" y="3824"/>
                      <a:pt x="5335" y="3015"/>
                      <a:pt x="5380" y="2260"/>
                    </a:cubicBezTo>
                    <a:cubicBezTo>
                      <a:pt x="5441" y="1221"/>
                      <a:pt x="5175" y="503"/>
                      <a:pt x="4614" y="177"/>
                    </a:cubicBezTo>
                    <a:cubicBezTo>
                      <a:pt x="4410" y="59"/>
                      <a:pt x="4182" y="1"/>
                      <a:pt x="39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7888;p14">
                <a:extLst>
                  <a:ext uri="{FF2B5EF4-FFF2-40B4-BE49-F238E27FC236}">
                    <a16:creationId xmlns:a16="http://schemas.microsoft.com/office/drawing/2014/main" id="{CC6D8809-C079-D91E-DDC9-03EA403114F1}"/>
                  </a:ext>
                </a:extLst>
              </p:cNvPr>
              <p:cNvSpPr/>
              <p:nvPr/>
            </p:nvSpPr>
            <p:spPr>
              <a:xfrm>
                <a:off x="5734275" y="3424700"/>
                <a:ext cx="31132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9062" extrusionOk="0">
                    <a:moveTo>
                      <a:pt x="6226" y="1135"/>
                    </a:moveTo>
                    <a:cubicBezTo>
                      <a:pt x="8575" y="1135"/>
                      <a:pt x="9059" y="1815"/>
                      <a:pt x="9059" y="2832"/>
                    </a:cubicBezTo>
                    <a:lnTo>
                      <a:pt x="9059" y="3159"/>
                    </a:lnTo>
                    <a:cubicBezTo>
                      <a:pt x="9056" y="3850"/>
                      <a:pt x="9472" y="4472"/>
                      <a:pt x="10115" y="4732"/>
                    </a:cubicBezTo>
                    <a:cubicBezTo>
                      <a:pt x="10846" y="5031"/>
                      <a:pt x="11323" y="5619"/>
                      <a:pt x="11323" y="6229"/>
                    </a:cubicBezTo>
                    <a:cubicBezTo>
                      <a:pt x="11323" y="6658"/>
                      <a:pt x="11103" y="7069"/>
                      <a:pt x="10704" y="7389"/>
                    </a:cubicBezTo>
                    <a:cubicBezTo>
                      <a:pt x="10269" y="7736"/>
                      <a:pt x="9687" y="7929"/>
                      <a:pt x="9059" y="7929"/>
                    </a:cubicBezTo>
                    <a:cubicBezTo>
                      <a:pt x="9046" y="7929"/>
                      <a:pt x="9034" y="7929"/>
                      <a:pt x="9021" y="7929"/>
                    </a:cubicBezTo>
                    <a:cubicBezTo>
                      <a:pt x="8787" y="7929"/>
                      <a:pt x="8554" y="7902"/>
                      <a:pt x="8328" y="7848"/>
                    </a:cubicBezTo>
                    <a:cubicBezTo>
                      <a:pt x="7639" y="7673"/>
                      <a:pt x="6933" y="7585"/>
                      <a:pt x="6223" y="7585"/>
                    </a:cubicBezTo>
                    <a:cubicBezTo>
                      <a:pt x="5517" y="7585"/>
                      <a:pt x="4813" y="7673"/>
                      <a:pt x="4128" y="7848"/>
                    </a:cubicBezTo>
                    <a:cubicBezTo>
                      <a:pt x="3901" y="7902"/>
                      <a:pt x="3666" y="7929"/>
                      <a:pt x="3434" y="7929"/>
                    </a:cubicBezTo>
                    <a:cubicBezTo>
                      <a:pt x="3422" y="7929"/>
                      <a:pt x="3409" y="7929"/>
                      <a:pt x="3397" y="7929"/>
                    </a:cubicBezTo>
                    <a:cubicBezTo>
                      <a:pt x="2769" y="7929"/>
                      <a:pt x="2183" y="7736"/>
                      <a:pt x="1748" y="7389"/>
                    </a:cubicBezTo>
                    <a:cubicBezTo>
                      <a:pt x="1350" y="7069"/>
                      <a:pt x="1133" y="6658"/>
                      <a:pt x="1133" y="6229"/>
                    </a:cubicBezTo>
                    <a:cubicBezTo>
                      <a:pt x="1133" y="5619"/>
                      <a:pt x="1604" y="5031"/>
                      <a:pt x="2340" y="4732"/>
                    </a:cubicBezTo>
                    <a:cubicBezTo>
                      <a:pt x="2980" y="4472"/>
                      <a:pt x="3397" y="3850"/>
                      <a:pt x="3397" y="3159"/>
                    </a:cubicBezTo>
                    <a:lnTo>
                      <a:pt x="3397" y="2832"/>
                    </a:lnTo>
                    <a:cubicBezTo>
                      <a:pt x="3397" y="1815"/>
                      <a:pt x="3877" y="1135"/>
                      <a:pt x="6226" y="1135"/>
                    </a:cubicBezTo>
                    <a:close/>
                    <a:moveTo>
                      <a:pt x="6226" y="0"/>
                    </a:moveTo>
                    <a:cubicBezTo>
                      <a:pt x="5034" y="0"/>
                      <a:pt x="4185" y="157"/>
                      <a:pt x="3557" y="498"/>
                    </a:cubicBezTo>
                    <a:cubicBezTo>
                      <a:pt x="2700" y="960"/>
                      <a:pt x="2262" y="1745"/>
                      <a:pt x="2262" y="2829"/>
                    </a:cubicBezTo>
                    <a:lnTo>
                      <a:pt x="2262" y="3156"/>
                    </a:lnTo>
                    <a:cubicBezTo>
                      <a:pt x="2265" y="3388"/>
                      <a:pt x="2123" y="3593"/>
                      <a:pt x="1912" y="3681"/>
                    </a:cubicBezTo>
                    <a:cubicBezTo>
                      <a:pt x="749" y="4158"/>
                      <a:pt x="0" y="5157"/>
                      <a:pt x="0" y="6229"/>
                    </a:cubicBezTo>
                    <a:cubicBezTo>
                      <a:pt x="0" y="7790"/>
                      <a:pt x="1522" y="9062"/>
                      <a:pt x="3397" y="9062"/>
                    </a:cubicBezTo>
                    <a:cubicBezTo>
                      <a:pt x="3409" y="9062"/>
                      <a:pt x="3421" y="9062"/>
                      <a:pt x="3433" y="9062"/>
                    </a:cubicBezTo>
                    <a:cubicBezTo>
                      <a:pt x="3760" y="9062"/>
                      <a:pt x="4088" y="9022"/>
                      <a:pt x="4409" y="8944"/>
                    </a:cubicBezTo>
                    <a:cubicBezTo>
                      <a:pt x="5005" y="8793"/>
                      <a:pt x="5616" y="8717"/>
                      <a:pt x="6228" y="8717"/>
                    </a:cubicBezTo>
                    <a:cubicBezTo>
                      <a:pt x="6839" y="8717"/>
                      <a:pt x="7451" y="8793"/>
                      <a:pt x="8047" y="8944"/>
                    </a:cubicBezTo>
                    <a:cubicBezTo>
                      <a:pt x="8366" y="9022"/>
                      <a:pt x="8691" y="9059"/>
                      <a:pt x="9017" y="9059"/>
                    </a:cubicBezTo>
                    <a:cubicBezTo>
                      <a:pt x="9030" y="9059"/>
                      <a:pt x="9043" y="9059"/>
                      <a:pt x="9056" y="9059"/>
                    </a:cubicBezTo>
                    <a:cubicBezTo>
                      <a:pt x="10931" y="9059"/>
                      <a:pt x="12452" y="7787"/>
                      <a:pt x="12452" y="6226"/>
                    </a:cubicBezTo>
                    <a:cubicBezTo>
                      <a:pt x="12452" y="5154"/>
                      <a:pt x="11704" y="4155"/>
                      <a:pt x="10541" y="3681"/>
                    </a:cubicBezTo>
                    <a:cubicBezTo>
                      <a:pt x="10330" y="3593"/>
                      <a:pt x="10188" y="3388"/>
                      <a:pt x="10188" y="3156"/>
                    </a:cubicBezTo>
                    <a:lnTo>
                      <a:pt x="10188" y="2829"/>
                    </a:lnTo>
                    <a:cubicBezTo>
                      <a:pt x="10188" y="1745"/>
                      <a:pt x="9753" y="960"/>
                      <a:pt x="8896" y="498"/>
                    </a:cubicBezTo>
                    <a:cubicBezTo>
                      <a:pt x="8267" y="157"/>
                      <a:pt x="7419" y="0"/>
                      <a:pt x="62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0947A308-A1AB-51F4-8491-6FEFE4CF6662}"/>
              </a:ext>
            </a:extLst>
          </p:cNvPr>
          <p:cNvGrpSpPr/>
          <p:nvPr/>
        </p:nvGrpSpPr>
        <p:grpSpPr>
          <a:xfrm>
            <a:off x="76200" y="6400083"/>
            <a:ext cx="1483738" cy="380712"/>
            <a:chOff x="0" y="6477288"/>
            <a:chExt cx="1483738" cy="38071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7181767-CDC7-BA08-CACD-D11E06498B82}"/>
                </a:ext>
              </a:extLst>
            </p:cNvPr>
            <p:cNvSpPr txBox="1"/>
            <p:nvPr/>
          </p:nvSpPr>
          <p:spPr>
            <a:xfrm>
              <a:off x="391538" y="6596390"/>
              <a:ext cx="1092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solidFill>
                    <a:schemeClr val="tx1">
                      <a:lumMod val="50000"/>
                    </a:schemeClr>
                  </a:solidFill>
                </a:rPr>
                <a:t>© </a:t>
              </a:r>
              <a:r>
                <a:rPr lang="fr-FR" sz="1100" b="1" dirty="0" err="1">
                  <a:solidFill>
                    <a:schemeClr val="tx1">
                      <a:lumMod val="50000"/>
                    </a:schemeClr>
                  </a:solidFill>
                </a:rPr>
                <a:t>Equilog</a:t>
              </a:r>
              <a:r>
                <a:rPr lang="fr-FR" sz="1100" b="1" dirty="0">
                  <a:solidFill>
                    <a:schemeClr val="tx1">
                      <a:lumMod val="50000"/>
                    </a:schemeClr>
                  </a:solidFill>
                </a:rPr>
                <a:t> 2022</a:t>
              </a:r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83CFE430-CDB5-00D1-5959-286BEE181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77288"/>
              <a:ext cx="391538" cy="380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51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A9A0D-34DD-0312-4A0A-EC6DA83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</a:t>
            </a:r>
            <a:r>
              <a:rPr lang="fr-FR" dirty="0" err="1"/>
              <a:t>Equilog</a:t>
            </a:r>
            <a:r>
              <a:rPr lang="fr-FR" dirty="0"/>
              <a:t> ?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40017E9-FB65-3441-BE09-D81AB0CEC848}"/>
              </a:ext>
            </a:extLst>
          </p:cNvPr>
          <p:cNvSpPr txBox="1"/>
          <p:nvPr/>
        </p:nvSpPr>
        <p:spPr>
          <a:xfrm>
            <a:off x="10058400" y="659639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</a:rPr>
              <a:t>* Voir conditions sur equilog.com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B58B558-119F-5601-E09D-E0B70E10A385}"/>
              </a:ext>
            </a:extLst>
          </p:cNvPr>
          <p:cNvGrpSpPr/>
          <p:nvPr/>
        </p:nvGrpSpPr>
        <p:grpSpPr>
          <a:xfrm>
            <a:off x="3190944" y="2384699"/>
            <a:ext cx="5682926" cy="3579592"/>
            <a:chOff x="3889845" y="2717286"/>
            <a:chExt cx="4280549" cy="2805406"/>
          </a:xfrm>
        </p:grpSpPr>
        <p:grpSp>
          <p:nvGrpSpPr>
            <p:cNvPr id="111" name="Google Shape;6751;p11">
              <a:extLst>
                <a:ext uri="{FF2B5EF4-FFF2-40B4-BE49-F238E27FC236}">
                  <a16:creationId xmlns:a16="http://schemas.microsoft.com/office/drawing/2014/main" id="{5710217A-9BB5-E701-0BA9-B58377810136}"/>
                </a:ext>
              </a:extLst>
            </p:cNvPr>
            <p:cNvGrpSpPr/>
            <p:nvPr/>
          </p:nvGrpSpPr>
          <p:grpSpPr>
            <a:xfrm>
              <a:off x="3889848" y="3280491"/>
              <a:ext cx="4234855" cy="913708"/>
              <a:chOff x="728939" y="3501300"/>
              <a:chExt cx="1548951" cy="334200"/>
            </a:xfrm>
          </p:grpSpPr>
          <p:sp>
            <p:nvSpPr>
              <p:cNvPr id="139" name="Google Shape;6752;p11">
                <a:extLst>
                  <a:ext uri="{FF2B5EF4-FFF2-40B4-BE49-F238E27FC236}">
                    <a16:creationId xmlns:a16="http://schemas.microsoft.com/office/drawing/2014/main" id="{4229FE9E-81DD-50CF-465E-345B20229AFA}"/>
                  </a:ext>
                </a:extLst>
              </p:cNvPr>
              <p:cNvSpPr/>
              <p:nvPr/>
            </p:nvSpPr>
            <p:spPr>
              <a:xfrm>
                <a:off x="728939" y="3501300"/>
                <a:ext cx="1548951" cy="167100"/>
              </a:xfrm>
              <a:prstGeom prst="rect">
                <a:avLst/>
              </a:prstGeom>
              <a:noFill/>
              <a:ln w="9525" cap="flat" cmpd="sng">
                <a:solidFill>
                  <a:srgbClr val="E3E7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6753;p11">
                <a:extLst>
                  <a:ext uri="{FF2B5EF4-FFF2-40B4-BE49-F238E27FC236}">
                    <a16:creationId xmlns:a16="http://schemas.microsoft.com/office/drawing/2014/main" id="{41D793A8-515D-8763-C6B4-954DD5C5985F}"/>
                  </a:ext>
                </a:extLst>
              </p:cNvPr>
              <p:cNvSpPr/>
              <p:nvPr/>
            </p:nvSpPr>
            <p:spPr>
              <a:xfrm>
                <a:off x="728939" y="3668400"/>
                <a:ext cx="1544892" cy="167100"/>
              </a:xfrm>
              <a:prstGeom prst="rect">
                <a:avLst/>
              </a:prstGeom>
              <a:noFill/>
              <a:ln w="9525" cap="flat" cmpd="sng">
                <a:solidFill>
                  <a:srgbClr val="E3E7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6754;p11">
              <a:extLst>
                <a:ext uri="{FF2B5EF4-FFF2-40B4-BE49-F238E27FC236}">
                  <a16:creationId xmlns:a16="http://schemas.microsoft.com/office/drawing/2014/main" id="{04506C85-7C2A-7A64-0101-9024F67DD2A1}"/>
                </a:ext>
              </a:extLst>
            </p:cNvPr>
            <p:cNvGrpSpPr/>
            <p:nvPr/>
          </p:nvGrpSpPr>
          <p:grpSpPr>
            <a:xfrm>
              <a:off x="5582507" y="2717286"/>
              <a:ext cx="2531100" cy="2805406"/>
              <a:chOff x="1348050" y="3295301"/>
              <a:chExt cx="925781" cy="1026112"/>
            </a:xfrm>
          </p:grpSpPr>
          <p:sp>
            <p:nvSpPr>
              <p:cNvPr id="134" name="Google Shape;6755;p11">
                <a:extLst>
                  <a:ext uri="{FF2B5EF4-FFF2-40B4-BE49-F238E27FC236}">
                    <a16:creationId xmlns:a16="http://schemas.microsoft.com/office/drawing/2014/main" id="{195A5857-22C0-275F-DA4D-0CCB58B9ECE7}"/>
                  </a:ext>
                </a:extLst>
              </p:cNvPr>
              <p:cNvSpPr/>
              <p:nvPr/>
            </p:nvSpPr>
            <p:spPr>
              <a:xfrm>
                <a:off x="1348050" y="3296613"/>
                <a:ext cx="460861" cy="1024800"/>
              </a:xfrm>
              <a:prstGeom prst="rect">
                <a:avLst/>
              </a:prstGeom>
              <a:noFill/>
              <a:ln w="9525" cap="flat" cmpd="sng">
                <a:solidFill>
                  <a:srgbClr val="D6DB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6756;p11">
                <a:extLst>
                  <a:ext uri="{FF2B5EF4-FFF2-40B4-BE49-F238E27FC236}">
                    <a16:creationId xmlns:a16="http://schemas.microsoft.com/office/drawing/2014/main" id="{0993917E-A1FE-1204-D54B-54408AFFEDEE}"/>
                  </a:ext>
                </a:extLst>
              </p:cNvPr>
              <p:cNvSpPr/>
              <p:nvPr/>
            </p:nvSpPr>
            <p:spPr>
              <a:xfrm>
                <a:off x="1812970" y="3295301"/>
                <a:ext cx="460861" cy="1024800"/>
              </a:xfrm>
              <a:prstGeom prst="rect">
                <a:avLst/>
              </a:prstGeom>
              <a:noFill/>
              <a:ln w="9525" cap="flat" cmpd="sng">
                <a:solidFill>
                  <a:srgbClr val="D6DB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Google Shape;6753;p11">
              <a:extLst>
                <a:ext uri="{FF2B5EF4-FFF2-40B4-BE49-F238E27FC236}">
                  <a16:creationId xmlns:a16="http://schemas.microsoft.com/office/drawing/2014/main" id="{E086FB0E-BC77-70F2-BE55-3D9069009530}"/>
                </a:ext>
              </a:extLst>
            </p:cNvPr>
            <p:cNvSpPr/>
            <p:nvPr/>
          </p:nvSpPr>
          <p:spPr>
            <a:xfrm>
              <a:off x="3889848" y="4194199"/>
              <a:ext cx="4223759" cy="456854"/>
            </a:xfrm>
            <a:prstGeom prst="rect">
              <a:avLst/>
            </a:prstGeom>
            <a:noFill/>
            <a:ln w="9525" cap="flat" cmpd="sng">
              <a:solidFill>
                <a:srgbClr val="E3E7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6753;p11">
              <a:extLst>
                <a:ext uri="{FF2B5EF4-FFF2-40B4-BE49-F238E27FC236}">
                  <a16:creationId xmlns:a16="http://schemas.microsoft.com/office/drawing/2014/main" id="{8A0436E9-6127-5B9D-9533-C8FF5C50053B}"/>
                </a:ext>
              </a:extLst>
            </p:cNvPr>
            <p:cNvSpPr/>
            <p:nvPr/>
          </p:nvSpPr>
          <p:spPr>
            <a:xfrm>
              <a:off x="3889848" y="4651053"/>
              <a:ext cx="4223759" cy="456854"/>
            </a:xfrm>
            <a:prstGeom prst="rect">
              <a:avLst/>
            </a:prstGeom>
            <a:noFill/>
            <a:ln w="9525" cap="flat" cmpd="sng">
              <a:solidFill>
                <a:srgbClr val="E3E7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Espace réservé du contenu 2">
              <a:extLst>
                <a:ext uri="{FF2B5EF4-FFF2-40B4-BE49-F238E27FC236}">
                  <a16:creationId xmlns:a16="http://schemas.microsoft.com/office/drawing/2014/main" id="{83300D01-7E1D-B42F-A045-378334D30B7C}"/>
                </a:ext>
              </a:extLst>
            </p:cNvPr>
            <p:cNvSpPr txBox="1">
              <a:spLocks/>
            </p:cNvSpPr>
            <p:nvPr/>
          </p:nvSpPr>
          <p:spPr>
            <a:xfrm>
              <a:off x="3889845" y="4215576"/>
              <a:ext cx="1692659" cy="42578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>
                <a:buFont typeface="Wingdings 2" charset="2"/>
                <a:buNone/>
              </a:pPr>
              <a:r>
                <a:rPr lang="fr-FR" sz="2900" dirty="0"/>
                <a:t>Liaison FFE</a:t>
              </a:r>
              <a:endParaRPr lang="fr-FR" sz="2400" dirty="0"/>
            </a:p>
          </p:txBody>
        </p:sp>
        <p:sp>
          <p:nvSpPr>
            <p:cNvPr id="150" name="Espace réservé du contenu 2">
              <a:extLst>
                <a:ext uri="{FF2B5EF4-FFF2-40B4-BE49-F238E27FC236}">
                  <a16:creationId xmlns:a16="http://schemas.microsoft.com/office/drawing/2014/main" id="{67F61651-EA3F-FADB-825E-E3BA65FEBE97}"/>
                </a:ext>
              </a:extLst>
            </p:cNvPr>
            <p:cNvSpPr txBox="1">
              <a:spLocks/>
            </p:cNvSpPr>
            <p:nvPr/>
          </p:nvSpPr>
          <p:spPr>
            <a:xfrm>
              <a:off x="3889847" y="3756563"/>
              <a:ext cx="1692659" cy="42578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>
                <a:buFont typeface="Wingdings 2" charset="2"/>
                <a:buNone/>
              </a:pPr>
              <a:r>
                <a:rPr lang="fr-FR" sz="2900" dirty="0"/>
                <a:t>Sécurisé</a:t>
              </a:r>
              <a:endParaRPr lang="fr-FR" sz="2400" dirty="0"/>
            </a:p>
          </p:txBody>
        </p:sp>
        <p:sp>
          <p:nvSpPr>
            <p:cNvPr id="151" name="Espace réservé du contenu 2">
              <a:extLst>
                <a:ext uri="{FF2B5EF4-FFF2-40B4-BE49-F238E27FC236}">
                  <a16:creationId xmlns:a16="http://schemas.microsoft.com/office/drawing/2014/main" id="{E655D751-1BEB-6CAB-9559-A6ABF7E6EF1C}"/>
                </a:ext>
              </a:extLst>
            </p:cNvPr>
            <p:cNvSpPr txBox="1">
              <a:spLocks/>
            </p:cNvSpPr>
            <p:nvPr/>
          </p:nvSpPr>
          <p:spPr>
            <a:xfrm>
              <a:off x="3889846" y="3300408"/>
              <a:ext cx="1692659" cy="42578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>
                <a:buFont typeface="Wingdings 2" charset="2"/>
                <a:buNone/>
              </a:pPr>
              <a:r>
                <a:rPr lang="fr-FR" sz="2900" dirty="0"/>
                <a:t>Open source</a:t>
              </a:r>
              <a:endParaRPr lang="fr-FR" sz="2400" dirty="0"/>
            </a:p>
          </p:txBody>
        </p:sp>
        <p:sp>
          <p:nvSpPr>
            <p:cNvPr id="152" name="Espace réservé du contenu 2">
              <a:extLst>
                <a:ext uri="{FF2B5EF4-FFF2-40B4-BE49-F238E27FC236}">
                  <a16:creationId xmlns:a16="http://schemas.microsoft.com/office/drawing/2014/main" id="{625F9131-92A8-C714-61AC-3BF2DC19D0FD}"/>
                </a:ext>
              </a:extLst>
            </p:cNvPr>
            <p:cNvSpPr txBox="1">
              <a:spLocks/>
            </p:cNvSpPr>
            <p:nvPr/>
          </p:nvSpPr>
          <p:spPr>
            <a:xfrm>
              <a:off x="3889845" y="4674226"/>
              <a:ext cx="1692659" cy="42578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>
                <a:buFont typeface="Wingdings 2" charset="2"/>
                <a:buNone/>
              </a:pPr>
              <a:r>
                <a:rPr lang="fr-FR" sz="2900" dirty="0"/>
                <a:t>Gratuit </a:t>
              </a:r>
              <a:r>
                <a:rPr lang="fr-FR" sz="2900" dirty="0">
                  <a:solidFill>
                    <a:schemeClr val="tx1">
                      <a:lumMod val="50000"/>
                    </a:schemeClr>
                  </a:solidFill>
                </a:rPr>
                <a:t>*</a:t>
              </a:r>
              <a:endParaRPr lang="fr-FR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3" name="Espace réservé du contenu 2">
              <a:extLst>
                <a:ext uri="{FF2B5EF4-FFF2-40B4-BE49-F238E27FC236}">
                  <a16:creationId xmlns:a16="http://schemas.microsoft.com/office/drawing/2014/main" id="{1AB472BE-AF2A-DCF4-C811-180CC6BFFB72}"/>
                </a:ext>
              </a:extLst>
            </p:cNvPr>
            <p:cNvSpPr txBox="1">
              <a:spLocks/>
            </p:cNvSpPr>
            <p:nvPr/>
          </p:nvSpPr>
          <p:spPr>
            <a:xfrm>
              <a:off x="5582504" y="2722944"/>
              <a:ext cx="1260004" cy="55754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>
                <a:buFont typeface="Wingdings 2" charset="2"/>
                <a:buNone/>
              </a:pPr>
              <a:r>
                <a:rPr lang="fr-FR" sz="2200" dirty="0" err="1"/>
                <a:t>Equilog</a:t>
              </a:r>
              <a:endParaRPr lang="fr-FR" sz="2200" dirty="0"/>
            </a:p>
          </p:txBody>
        </p:sp>
        <p:sp>
          <p:nvSpPr>
            <p:cNvPr id="154" name="Espace réservé du contenu 2">
              <a:extLst>
                <a:ext uri="{FF2B5EF4-FFF2-40B4-BE49-F238E27FC236}">
                  <a16:creationId xmlns:a16="http://schemas.microsoft.com/office/drawing/2014/main" id="{582253B7-F8EA-1218-066A-EC75DE492906}"/>
                </a:ext>
              </a:extLst>
            </p:cNvPr>
            <p:cNvSpPr txBox="1">
              <a:spLocks/>
            </p:cNvSpPr>
            <p:nvPr/>
          </p:nvSpPr>
          <p:spPr>
            <a:xfrm>
              <a:off x="6842509" y="2723839"/>
              <a:ext cx="1327885" cy="55754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>
                <a:buFont typeface="Wingdings 2" charset="2"/>
                <a:buNone/>
              </a:pPr>
              <a:r>
                <a:rPr lang="fr-FR" sz="2900" dirty="0"/>
                <a:t>Concurrence</a:t>
              </a:r>
              <a:endParaRPr lang="fr-FR" sz="2400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347ECA0-2D2D-19AE-EF51-6FF75C82B895}"/>
                </a:ext>
              </a:extLst>
            </p:cNvPr>
            <p:cNvGrpSpPr/>
            <p:nvPr/>
          </p:nvGrpSpPr>
          <p:grpSpPr>
            <a:xfrm>
              <a:off x="6122979" y="3450950"/>
              <a:ext cx="197194" cy="147058"/>
              <a:chOff x="3766761" y="5845722"/>
              <a:chExt cx="197194" cy="147058"/>
            </a:xfrm>
          </p:grpSpPr>
          <p:sp>
            <p:nvSpPr>
              <p:cNvPr id="156" name="Google Shape;6761;p11">
                <a:extLst>
                  <a:ext uri="{FF2B5EF4-FFF2-40B4-BE49-F238E27FC236}">
                    <a16:creationId xmlns:a16="http://schemas.microsoft.com/office/drawing/2014/main" id="{75DF32F3-6A11-EBB7-0B74-D57516EA3E4E}"/>
                  </a:ext>
                </a:extLst>
              </p:cNvPr>
              <p:cNvSpPr/>
              <p:nvPr/>
            </p:nvSpPr>
            <p:spPr>
              <a:xfrm>
                <a:off x="3766761" y="5894913"/>
                <a:ext cx="164123" cy="97867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6762;p11">
                <a:extLst>
                  <a:ext uri="{FF2B5EF4-FFF2-40B4-BE49-F238E27FC236}">
                    <a16:creationId xmlns:a16="http://schemas.microsoft.com/office/drawing/2014/main" id="{1D96AB85-47C9-FC93-62B8-7B1345E527DA}"/>
                  </a:ext>
                </a:extLst>
              </p:cNvPr>
              <p:cNvSpPr/>
              <p:nvPr/>
            </p:nvSpPr>
            <p:spPr>
              <a:xfrm>
                <a:off x="3815741" y="5845722"/>
                <a:ext cx="148214" cy="94509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AD9C3054-2F2A-54A3-EDE1-736DC1ED3C9B}"/>
                </a:ext>
              </a:extLst>
            </p:cNvPr>
            <p:cNvGrpSpPr/>
            <p:nvPr/>
          </p:nvGrpSpPr>
          <p:grpSpPr>
            <a:xfrm>
              <a:off x="6138399" y="3895842"/>
              <a:ext cx="197194" cy="147058"/>
              <a:chOff x="3766761" y="5845722"/>
              <a:chExt cx="197194" cy="147058"/>
            </a:xfrm>
          </p:grpSpPr>
          <p:sp>
            <p:nvSpPr>
              <p:cNvPr id="159" name="Google Shape;6761;p11">
                <a:extLst>
                  <a:ext uri="{FF2B5EF4-FFF2-40B4-BE49-F238E27FC236}">
                    <a16:creationId xmlns:a16="http://schemas.microsoft.com/office/drawing/2014/main" id="{7D88E707-B204-341B-9AF8-BE8B344806B6}"/>
                  </a:ext>
                </a:extLst>
              </p:cNvPr>
              <p:cNvSpPr/>
              <p:nvPr/>
            </p:nvSpPr>
            <p:spPr>
              <a:xfrm>
                <a:off x="3766761" y="5894913"/>
                <a:ext cx="164123" cy="97867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6762;p11">
                <a:extLst>
                  <a:ext uri="{FF2B5EF4-FFF2-40B4-BE49-F238E27FC236}">
                    <a16:creationId xmlns:a16="http://schemas.microsoft.com/office/drawing/2014/main" id="{2FC4F5D7-8521-3C18-E5EF-95E67E0DDE17}"/>
                  </a:ext>
                </a:extLst>
              </p:cNvPr>
              <p:cNvSpPr/>
              <p:nvPr/>
            </p:nvSpPr>
            <p:spPr>
              <a:xfrm>
                <a:off x="3815741" y="5845722"/>
                <a:ext cx="148214" cy="94509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A78E304C-B795-556D-3CC2-13060D1EE5CC}"/>
                </a:ext>
              </a:extLst>
            </p:cNvPr>
            <p:cNvGrpSpPr/>
            <p:nvPr/>
          </p:nvGrpSpPr>
          <p:grpSpPr>
            <a:xfrm>
              <a:off x="6137944" y="4333536"/>
              <a:ext cx="197194" cy="147058"/>
              <a:chOff x="3766761" y="5845722"/>
              <a:chExt cx="197194" cy="147058"/>
            </a:xfrm>
          </p:grpSpPr>
          <p:sp>
            <p:nvSpPr>
              <p:cNvPr id="162" name="Google Shape;6761;p11">
                <a:extLst>
                  <a:ext uri="{FF2B5EF4-FFF2-40B4-BE49-F238E27FC236}">
                    <a16:creationId xmlns:a16="http://schemas.microsoft.com/office/drawing/2014/main" id="{BF855F63-74B7-FB58-43D5-FEA2DB8211E0}"/>
                  </a:ext>
                </a:extLst>
              </p:cNvPr>
              <p:cNvSpPr/>
              <p:nvPr/>
            </p:nvSpPr>
            <p:spPr>
              <a:xfrm>
                <a:off x="3766761" y="5894913"/>
                <a:ext cx="164123" cy="97867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6762;p11">
                <a:extLst>
                  <a:ext uri="{FF2B5EF4-FFF2-40B4-BE49-F238E27FC236}">
                    <a16:creationId xmlns:a16="http://schemas.microsoft.com/office/drawing/2014/main" id="{00FEC263-2588-86DF-E068-09E2611DFE0C}"/>
                  </a:ext>
                </a:extLst>
              </p:cNvPr>
              <p:cNvSpPr/>
              <p:nvPr/>
            </p:nvSpPr>
            <p:spPr>
              <a:xfrm>
                <a:off x="3815741" y="5845722"/>
                <a:ext cx="148214" cy="94509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4C8FC4D2-4013-C7F3-F57F-AA5E1199F82D}"/>
                </a:ext>
              </a:extLst>
            </p:cNvPr>
            <p:cNvGrpSpPr/>
            <p:nvPr/>
          </p:nvGrpSpPr>
          <p:grpSpPr>
            <a:xfrm>
              <a:off x="6140913" y="4802352"/>
              <a:ext cx="197194" cy="147058"/>
              <a:chOff x="3766761" y="5845722"/>
              <a:chExt cx="197194" cy="147058"/>
            </a:xfrm>
          </p:grpSpPr>
          <p:sp>
            <p:nvSpPr>
              <p:cNvPr id="165" name="Google Shape;6761;p11">
                <a:extLst>
                  <a:ext uri="{FF2B5EF4-FFF2-40B4-BE49-F238E27FC236}">
                    <a16:creationId xmlns:a16="http://schemas.microsoft.com/office/drawing/2014/main" id="{2EC1014B-0C9D-B552-6109-1B0BBFEBC8CA}"/>
                  </a:ext>
                </a:extLst>
              </p:cNvPr>
              <p:cNvSpPr/>
              <p:nvPr/>
            </p:nvSpPr>
            <p:spPr>
              <a:xfrm>
                <a:off x="3766761" y="5894913"/>
                <a:ext cx="164123" cy="97867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6762;p11">
                <a:extLst>
                  <a:ext uri="{FF2B5EF4-FFF2-40B4-BE49-F238E27FC236}">
                    <a16:creationId xmlns:a16="http://schemas.microsoft.com/office/drawing/2014/main" id="{01F062FB-FE8A-B1C1-99F5-70C3E888427D}"/>
                  </a:ext>
                </a:extLst>
              </p:cNvPr>
              <p:cNvSpPr/>
              <p:nvPr/>
            </p:nvSpPr>
            <p:spPr>
              <a:xfrm>
                <a:off x="3815741" y="5845722"/>
                <a:ext cx="148214" cy="94509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ED339378-BF3B-6275-C8EE-C54BD203732B}"/>
                </a:ext>
              </a:extLst>
            </p:cNvPr>
            <p:cNvGrpSpPr/>
            <p:nvPr/>
          </p:nvGrpSpPr>
          <p:grpSpPr>
            <a:xfrm>
              <a:off x="7418519" y="3410868"/>
              <a:ext cx="175853" cy="176464"/>
              <a:chOff x="5789057" y="4666633"/>
              <a:chExt cx="175853" cy="176464"/>
            </a:xfrm>
          </p:grpSpPr>
          <p:sp>
            <p:nvSpPr>
              <p:cNvPr id="168" name="Google Shape;6765;p11">
                <a:extLst>
                  <a:ext uri="{FF2B5EF4-FFF2-40B4-BE49-F238E27FC236}">
                    <a16:creationId xmlns:a16="http://schemas.microsoft.com/office/drawing/2014/main" id="{5A86798B-3513-54DA-7250-59F598232A88}"/>
                  </a:ext>
                </a:extLst>
              </p:cNvPr>
              <p:cNvSpPr/>
              <p:nvPr/>
            </p:nvSpPr>
            <p:spPr>
              <a:xfrm>
                <a:off x="5851856" y="4667264"/>
                <a:ext cx="113054" cy="175833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6766;p11">
                <a:extLst>
                  <a:ext uri="{FF2B5EF4-FFF2-40B4-BE49-F238E27FC236}">
                    <a16:creationId xmlns:a16="http://schemas.microsoft.com/office/drawing/2014/main" id="{0A82AFD4-D3D7-FB28-2A94-1CCA042BD7CE}"/>
                  </a:ext>
                </a:extLst>
              </p:cNvPr>
              <p:cNvSpPr/>
              <p:nvPr/>
            </p:nvSpPr>
            <p:spPr>
              <a:xfrm>
                <a:off x="5789057" y="4666633"/>
                <a:ext cx="108026" cy="175428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F1C62414-1E17-C706-D830-3E6E6AC6C80F}"/>
                </a:ext>
              </a:extLst>
            </p:cNvPr>
            <p:cNvGrpSpPr/>
            <p:nvPr/>
          </p:nvGrpSpPr>
          <p:grpSpPr>
            <a:xfrm>
              <a:off x="7424432" y="3877578"/>
              <a:ext cx="175853" cy="176464"/>
              <a:chOff x="5789057" y="4666633"/>
              <a:chExt cx="175853" cy="176464"/>
            </a:xfrm>
          </p:grpSpPr>
          <p:sp>
            <p:nvSpPr>
              <p:cNvPr id="171" name="Google Shape;6765;p11">
                <a:extLst>
                  <a:ext uri="{FF2B5EF4-FFF2-40B4-BE49-F238E27FC236}">
                    <a16:creationId xmlns:a16="http://schemas.microsoft.com/office/drawing/2014/main" id="{2A97D94F-A66B-C631-EE8C-314323BE6F07}"/>
                  </a:ext>
                </a:extLst>
              </p:cNvPr>
              <p:cNvSpPr/>
              <p:nvPr/>
            </p:nvSpPr>
            <p:spPr>
              <a:xfrm>
                <a:off x="5851856" y="4667264"/>
                <a:ext cx="113054" cy="175833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6766;p11">
                <a:extLst>
                  <a:ext uri="{FF2B5EF4-FFF2-40B4-BE49-F238E27FC236}">
                    <a16:creationId xmlns:a16="http://schemas.microsoft.com/office/drawing/2014/main" id="{E09DA4A7-87AE-F013-B43D-0A72CA2A13FB}"/>
                  </a:ext>
                </a:extLst>
              </p:cNvPr>
              <p:cNvSpPr/>
              <p:nvPr/>
            </p:nvSpPr>
            <p:spPr>
              <a:xfrm>
                <a:off x="5789057" y="4666633"/>
                <a:ext cx="108026" cy="175428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727405BE-227E-0C92-A8BB-CBC7718BC374}"/>
                </a:ext>
              </a:extLst>
            </p:cNvPr>
            <p:cNvGrpSpPr/>
            <p:nvPr/>
          </p:nvGrpSpPr>
          <p:grpSpPr>
            <a:xfrm>
              <a:off x="7418519" y="4346004"/>
              <a:ext cx="175853" cy="176464"/>
              <a:chOff x="5789057" y="4666633"/>
              <a:chExt cx="175853" cy="176464"/>
            </a:xfrm>
          </p:grpSpPr>
          <p:sp>
            <p:nvSpPr>
              <p:cNvPr id="174" name="Google Shape;6765;p11">
                <a:extLst>
                  <a:ext uri="{FF2B5EF4-FFF2-40B4-BE49-F238E27FC236}">
                    <a16:creationId xmlns:a16="http://schemas.microsoft.com/office/drawing/2014/main" id="{4D11F2D4-4CCF-E25A-A0CB-B9908ECBDB27}"/>
                  </a:ext>
                </a:extLst>
              </p:cNvPr>
              <p:cNvSpPr/>
              <p:nvPr/>
            </p:nvSpPr>
            <p:spPr>
              <a:xfrm>
                <a:off x="5851856" y="4667264"/>
                <a:ext cx="113054" cy="175833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6766;p11">
                <a:extLst>
                  <a:ext uri="{FF2B5EF4-FFF2-40B4-BE49-F238E27FC236}">
                    <a16:creationId xmlns:a16="http://schemas.microsoft.com/office/drawing/2014/main" id="{36D25CE9-D471-2614-39CB-155B0229FD1F}"/>
                  </a:ext>
                </a:extLst>
              </p:cNvPr>
              <p:cNvSpPr/>
              <p:nvPr/>
            </p:nvSpPr>
            <p:spPr>
              <a:xfrm>
                <a:off x="5789057" y="4666633"/>
                <a:ext cx="108026" cy="175428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7B889237-8613-C312-E388-389C45737627}"/>
                </a:ext>
              </a:extLst>
            </p:cNvPr>
            <p:cNvGrpSpPr/>
            <p:nvPr/>
          </p:nvGrpSpPr>
          <p:grpSpPr>
            <a:xfrm>
              <a:off x="7418520" y="4792144"/>
              <a:ext cx="175861" cy="176464"/>
              <a:chOff x="5789058" y="4666633"/>
              <a:chExt cx="175861" cy="176464"/>
            </a:xfrm>
          </p:grpSpPr>
          <p:sp>
            <p:nvSpPr>
              <p:cNvPr id="177" name="Google Shape;6765;p11">
                <a:extLst>
                  <a:ext uri="{FF2B5EF4-FFF2-40B4-BE49-F238E27FC236}">
                    <a16:creationId xmlns:a16="http://schemas.microsoft.com/office/drawing/2014/main" id="{0E869C0F-C13A-935F-BE94-D8DE97EF3584}"/>
                  </a:ext>
                </a:extLst>
              </p:cNvPr>
              <p:cNvSpPr/>
              <p:nvPr/>
            </p:nvSpPr>
            <p:spPr>
              <a:xfrm>
                <a:off x="5851865" y="4667264"/>
                <a:ext cx="113054" cy="175833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6766;p11">
                <a:extLst>
                  <a:ext uri="{FF2B5EF4-FFF2-40B4-BE49-F238E27FC236}">
                    <a16:creationId xmlns:a16="http://schemas.microsoft.com/office/drawing/2014/main" id="{C27251A0-80D6-AC0F-8BFA-3FA43AA54F4C}"/>
                  </a:ext>
                </a:extLst>
              </p:cNvPr>
              <p:cNvSpPr/>
              <p:nvPr/>
            </p:nvSpPr>
            <p:spPr>
              <a:xfrm>
                <a:off x="5789058" y="4666633"/>
                <a:ext cx="108026" cy="175428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4A7ACC7D-B897-755B-30C5-139862A56BEC}"/>
              </a:ext>
            </a:extLst>
          </p:cNvPr>
          <p:cNvGrpSpPr/>
          <p:nvPr/>
        </p:nvGrpSpPr>
        <p:grpSpPr>
          <a:xfrm>
            <a:off x="76200" y="6400083"/>
            <a:ext cx="1483738" cy="380712"/>
            <a:chOff x="0" y="6477288"/>
            <a:chExt cx="1483738" cy="380712"/>
          </a:xfrm>
        </p:grpSpPr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1588C09E-4C8F-033C-AEF6-356CAE8209BE}"/>
                </a:ext>
              </a:extLst>
            </p:cNvPr>
            <p:cNvSpPr txBox="1"/>
            <p:nvPr/>
          </p:nvSpPr>
          <p:spPr>
            <a:xfrm>
              <a:off x="391538" y="6596390"/>
              <a:ext cx="1092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solidFill>
                    <a:schemeClr val="tx1">
                      <a:lumMod val="50000"/>
                    </a:schemeClr>
                  </a:solidFill>
                </a:rPr>
                <a:t>© </a:t>
              </a:r>
              <a:r>
                <a:rPr lang="fr-FR" sz="1100" b="1" dirty="0" err="1">
                  <a:solidFill>
                    <a:schemeClr val="tx1">
                      <a:lumMod val="50000"/>
                    </a:schemeClr>
                  </a:solidFill>
                </a:rPr>
                <a:t>Equilog</a:t>
              </a:r>
              <a:r>
                <a:rPr lang="fr-FR" sz="1100" b="1" dirty="0">
                  <a:solidFill>
                    <a:schemeClr val="tx1">
                      <a:lumMod val="50000"/>
                    </a:schemeClr>
                  </a:solidFill>
                </a:rPr>
                <a:t> 2022</a:t>
              </a:r>
            </a:p>
          </p:txBody>
        </p:sp>
        <p:pic>
          <p:nvPicPr>
            <p:cNvPr id="184" name="Image 183">
              <a:extLst>
                <a:ext uri="{FF2B5EF4-FFF2-40B4-BE49-F238E27FC236}">
                  <a16:creationId xmlns:a16="http://schemas.microsoft.com/office/drawing/2014/main" id="{48320415-0C8B-FE81-C6F4-5FC72B7BC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77288"/>
              <a:ext cx="391538" cy="380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981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A9A0D-34DD-0312-4A0A-EC6DA83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</a:t>
            </a:r>
            <a:r>
              <a:rPr lang="fr-FR" dirty="0" err="1"/>
              <a:t>Equilog</a:t>
            </a:r>
            <a:r>
              <a:rPr lang="fr-FR" dirty="0"/>
              <a:t> ?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F9707EE-726F-388F-58A4-D14597EF4A72}"/>
              </a:ext>
            </a:extLst>
          </p:cNvPr>
          <p:cNvGrpSpPr/>
          <p:nvPr/>
        </p:nvGrpSpPr>
        <p:grpSpPr>
          <a:xfrm>
            <a:off x="962443" y="2884262"/>
            <a:ext cx="3554592" cy="1394276"/>
            <a:chOff x="158532" y="2729075"/>
            <a:chExt cx="3554592" cy="1394276"/>
          </a:xfrm>
        </p:grpSpPr>
        <p:pic>
          <p:nvPicPr>
            <p:cNvPr id="6" name="Image 5" descr="Une image contenant texte, clipart, arts de la table&#10;&#10;Description générée automatiquement">
              <a:extLst>
                <a:ext uri="{FF2B5EF4-FFF2-40B4-BE49-F238E27FC236}">
                  <a16:creationId xmlns:a16="http://schemas.microsoft.com/office/drawing/2014/main" id="{0D1D87D6-B84E-B855-5334-B8698A181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728" y="2729075"/>
              <a:ext cx="3124202" cy="766763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9ECC9E5-407E-EA51-3DDB-23F44C2230BD}"/>
                </a:ext>
              </a:extLst>
            </p:cNvPr>
            <p:cNvGrpSpPr/>
            <p:nvPr/>
          </p:nvGrpSpPr>
          <p:grpSpPr>
            <a:xfrm>
              <a:off x="158532" y="3616038"/>
              <a:ext cx="3554592" cy="507313"/>
              <a:chOff x="158532" y="3616038"/>
              <a:chExt cx="3554592" cy="507313"/>
            </a:xfrm>
          </p:grpSpPr>
          <p:grpSp>
            <p:nvGrpSpPr>
              <p:cNvPr id="53" name="Google Shape;7485;p13">
                <a:extLst>
                  <a:ext uri="{FF2B5EF4-FFF2-40B4-BE49-F238E27FC236}">
                    <a16:creationId xmlns:a16="http://schemas.microsoft.com/office/drawing/2014/main" id="{087B16ED-F0EC-9096-65BF-D9E8D556D5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8532" y="3616038"/>
                <a:ext cx="2799331" cy="507313"/>
                <a:chOff x="723300" y="4253549"/>
                <a:chExt cx="1792786" cy="324900"/>
              </a:xfrm>
            </p:grpSpPr>
            <p:sp>
              <p:nvSpPr>
                <p:cNvPr id="54" name="Google Shape;7486;p13">
                  <a:extLst>
                    <a:ext uri="{FF2B5EF4-FFF2-40B4-BE49-F238E27FC236}">
                      <a16:creationId xmlns:a16="http://schemas.microsoft.com/office/drawing/2014/main" id="{F8CE9867-D7A9-0232-A961-BC18330669B8}"/>
                    </a:ext>
                  </a:extLst>
                </p:cNvPr>
                <p:cNvSpPr/>
                <p:nvPr/>
              </p:nvSpPr>
              <p:spPr>
                <a:xfrm>
                  <a:off x="723300" y="4253549"/>
                  <a:ext cx="341700" cy="3249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7487;p13">
                  <a:extLst>
                    <a:ext uri="{FF2B5EF4-FFF2-40B4-BE49-F238E27FC236}">
                      <a16:creationId xmlns:a16="http://schemas.microsoft.com/office/drawing/2014/main" id="{FB39A556-E398-C6DE-81EC-838487D9ED79}"/>
                    </a:ext>
                  </a:extLst>
                </p:cNvPr>
                <p:cNvSpPr/>
                <p:nvPr/>
              </p:nvSpPr>
              <p:spPr>
                <a:xfrm>
                  <a:off x="1206995" y="4253549"/>
                  <a:ext cx="341700" cy="3249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7488;p13">
                  <a:extLst>
                    <a:ext uri="{FF2B5EF4-FFF2-40B4-BE49-F238E27FC236}">
                      <a16:creationId xmlns:a16="http://schemas.microsoft.com/office/drawing/2014/main" id="{52E39825-CFC3-634E-0A40-00B56A5752AE}"/>
                    </a:ext>
                  </a:extLst>
                </p:cNvPr>
                <p:cNvSpPr/>
                <p:nvPr/>
              </p:nvSpPr>
              <p:spPr>
                <a:xfrm>
                  <a:off x="1690691" y="4253549"/>
                  <a:ext cx="341700" cy="3249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7489;p13">
                  <a:extLst>
                    <a:ext uri="{FF2B5EF4-FFF2-40B4-BE49-F238E27FC236}">
                      <a16:creationId xmlns:a16="http://schemas.microsoft.com/office/drawing/2014/main" id="{534D414C-944F-1A25-9B2A-6DB1DAC293A1}"/>
                    </a:ext>
                  </a:extLst>
                </p:cNvPr>
                <p:cNvSpPr/>
                <p:nvPr/>
              </p:nvSpPr>
              <p:spPr>
                <a:xfrm>
                  <a:off x="2174386" y="4253549"/>
                  <a:ext cx="341700" cy="3249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" name="Google Shape;7489;p13">
                <a:extLst>
                  <a:ext uri="{FF2B5EF4-FFF2-40B4-BE49-F238E27FC236}">
                    <a16:creationId xmlns:a16="http://schemas.microsoft.com/office/drawing/2014/main" id="{ACB3DB17-CB38-F2AB-1E54-27B27EEB66B2}"/>
                  </a:ext>
                </a:extLst>
              </p:cNvPr>
              <p:cNvSpPr/>
              <p:nvPr/>
            </p:nvSpPr>
            <p:spPr>
              <a:xfrm>
                <a:off x="3179579" y="3616038"/>
                <a:ext cx="533545" cy="507313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8A87C6C-CAF3-DB2B-487A-DE518EF4995C}"/>
              </a:ext>
            </a:extLst>
          </p:cNvPr>
          <p:cNvGrpSpPr/>
          <p:nvPr/>
        </p:nvGrpSpPr>
        <p:grpSpPr>
          <a:xfrm>
            <a:off x="6595516" y="2804660"/>
            <a:ext cx="3682757" cy="2194255"/>
            <a:chOff x="6595516" y="2804660"/>
            <a:chExt cx="3682757" cy="2194255"/>
          </a:xfrm>
        </p:grpSpPr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77605B39-22A6-747B-DE65-8A6A19B7D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672" t="10559" r="25044" b="12068"/>
            <a:stretch/>
          </p:blipFill>
          <p:spPr>
            <a:xfrm>
              <a:off x="6595516" y="3460332"/>
              <a:ext cx="1510355" cy="1538583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50684DC2-62D0-DF76-8168-85642FE61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340" t="15812" r="22047" b="16434"/>
            <a:stretch/>
          </p:blipFill>
          <p:spPr>
            <a:xfrm>
              <a:off x="8296372" y="3455864"/>
              <a:ext cx="1981901" cy="1543051"/>
            </a:xfrm>
            <a:prstGeom prst="rect">
              <a:avLst/>
            </a:prstGeom>
          </p:spPr>
        </p:pic>
        <p:sp>
          <p:nvSpPr>
            <p:cNvPr id="72" name="Espace réservé du contenu 2">
              <a:extLst>
                <a:ext uri="{FF2B5EF4-FFF2-40B4-BE49-F238E27FC236}">
                  <a16:creationId xmlns:a16="http://schemas.microsoft.com/office/drawing/2014/main" id="{FDCFC8B4-D1E3-811E-E1A1-416CF26E537B}"/>
                </a:ext>
              </a:extLst>
            </p:cNvPr>
            <p:cNvSpPr txBox="1">
              <a:spLocks/>
            </p:cNvSpPr>
            <p:nvPr/>
          </p:nvSpPr>
          <p:spPr>
            <a:xfrm>
              <a:off x="7041271" y="2804660"/>
              <a:ext cx="2319701" cy="63821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Font typeface="Wingdings 2" charset="2"/>
                <a:buNone/>
              </a:pPr>
              <a:r>
                <a:rPr lang="fr-FR" sz="2400" dirty="0"/>
                <a:t>Nos partenaires :</a:t>
              </a:r>
            </a:p>
            <a:p>
              <a:endParaRPr lang="fr-FR" sz="2400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80738148-0E0E-4E20-588F-1AA55A947145}"/>
              </a:ext>
            </a:extLst>
          </p:cNvPr>
          <p:cNvGrpSpPr/>
          <p:nvPr/>
        </p:nvGrpSpPr>
        <p:grpSpPr>
          <a:xfrm>
            <a:off x="76200" y="6400083"/>
            <a:ext cx="1483738" cy="380712"/>
            <a:chOff x="0" y="6477288"/>
            <a:chExt cx="1483738" cy="380712"/>
          </a:xfrm>
        </p:grpSpPr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CF8EDEC2-2608-4A9D-BFC6-FBE1D7F5F80B}"/>
                </a:ext>
              </a:extLst>
            </p:cNvPr>
            <p:cNvSpPr txBox="1"/>
            <p:nvPr/>
          </p:nvSpPr>
          <p:spPr>
            <a:xfrm>
              <a:off x="391538" y="6596390"/>
              <a:ext cx="1092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solidFill>
                    <a:schemeClr val="tx1">
                      <a:lumMod val="50000"/>
                    </a:schemeClr>
                  </a:solidFill>
                </a:rPr>
                <a:t>© </a:t>
              </a:r>
              <a:r>
                <a:rPr lang="fr-FR" sz="1100" b="1" dirty="0" err="1">
                  <a:solidFill>
                    <a:schemeClr val="tx1">
                      <a:lumMod val="50000"/>
                    </a:schemeClr>
                  </a:solidFill>
                </a:rPr>
                <a:t>Equilog</a:t>
              </a:r>
              <a:r>
                <a:rPr lang="fr-FR" sz="1100" b="1" dirty="0">
                  <a:solidFill>
                    <a:schemeClr val="tx1">
                      <a:lumMod val="50000"/>
                    </a:schemeClr>
                  </a:solidFill>
                </a:rPr>
                <a:t> 2022</a:t>
              </a:r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1077263D-86C7-B1D4-FF81-340B0750E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6477288"/>
              <a:ext cx="391538" cy="380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93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A9A0D-34DD-0312-4A0A-EC6DA83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71689C6-15C2-ADA4-4BE1-B2669E0DC7CE}"/>
              </a:ext>
            </a:extLst>
          </p:cNvPr>
          <p:cNvGrpSpPr/>
          <p:nvPr/>
        </p:nvGrpSpPr>
        <p:grpSpPr>
          <a:xfrm>
            <a:off x="76200" y="6400083"/>
            <a:ext cx="1483738" cy="380712"/>
            <a:chOff x="0" y="6477288"/>
            <a:chExt cx="1483738" cy="38071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BE1B8A1-F82B-F3DF-344E-0896A1D0FF42}"/>
                </a:ext>
              </a:extLst>
            </p:cNvPr>
            <p:cNvSpPr txBox="1"/>
            <p:nvPr/>
          </p:nvSpPr>
          <p:spPr>
            <a:xfrm>
              <a:off x="391538" y="6596390"/>
              <a:ext cx="1092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solidFill>
                    <a:schemeClr val="tx1">
                      <a:lumMod val="50000"/>
                    </a:schemeClr>
                  </a:solidFill>
                </a:rPr>
                <a:t>© </a:t>
              </a:r>
              <a:r>
                <a:rPr lang="fr-FR" sz="1100" b="1" dirty="0" err="1">
                  <a:solidFill>
                    <a:schemeClr val="tx1">
                      <a:lumMod val="50000"/>
                    </a:schemeClr>
                  </a:solidFill>
                </a:rPr>
                <a:t>Equilog</a:t>
              </a:r>
              <a:r>
                <a:rPr lang="fr-FR" sz="1100" b="1" dirty="0">
                  <a:solidFill>
                    <a:schemeClr val="tx1">
                      <a:lumMod val="50000"/>
                    </a:schemeClr>
                  </a:solidFill>
                </a:rPr>
                <a:t> 2022</a:t>
              </a: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E07834D1-4722-BB38-39F6-B291D0BFF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77288"/>
              <a:ext cx="391538" cy="380712"/>
            </a:xfrm>
            <a:prstGeom prst="rect">
              <a:avLst/>
            </a:prstGeom>
          </p:spPr>
        </p:pic>
      </p:grp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1717309D-E576-57E9-A398-838C6788C392}"/>
              </a:ext>
            </a:extLst>
          </p:cNvPr>
          <p:cNvSpPr txBox="1">
            <a:spLocks/>
          </p:cNvSpPr>
          <p:nvPr/>
        </p:nvSpPr>
        <p:spPr>
          <a:xfrm>
            <a:off x="1375836" y="1181101"/>
            <a:ext cx="9429680" cy="46481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fr-FR" sz="2900" dirty="0"/>
              <a:t>Télécharger le logiciel : </a:t>
            </a:r>
            <a:br>
              <a:rPr lang="fr-FR" sz="2900" dirty="0"/>
            </a:br>
            <a:r>
              <a:rPr lang="fr-FR" sz="2900" dirty="0">
                <a:hlinkClick r:id="rId3"/>
              </a:rPr>
              <a:t>https://equilog.com/download</a:t>
            </a:r>
            <a:r>
              <a:rPr lang="fr-FR" sz="2900" dirty="0"/>
              <a:t> </a:t>
            </a:r>
            <a:r>
              <a:rPr lang="fr-FR" sz="2900" dirty="0">
                <a:solidFill>
                  <a:schemeClr val="tx1">
                    <a:lumMod val="50000"/>
                  </a:schemeClr>
                </a:solidFill>
              </a:rPr>
              <a:t>*</a:t>
            </a:r>
          </a:p>
          <a:p>
            <a:pPr algn="ctr">
              <a:buFontTx/>
              <a:buChar char="-"/>
            </a:pPr>
            <a:r>
              <a:rPr lang="fr-FR" sz="2900" dirty="0"/>
              <a:t>Customiser le logiciel : </a:t>
            </a:r>
            <a:r>
              <a:rPr lang="fr-FR" sz="2900" dirty="0">
                <a:hlinkClick r:id="rId4"/>
              </a:rPr>
              <a:t>https://github.com/romainpathe/EquiLog</a:t>
            </a:r>
            <a:r>
              <a:rPr lang="fr-FR" sz="2900" dirty="0"/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EA02BB6-C1E6-90CF-1365-C867E063DDB8}"/>
              </a:ext>
            </a:extLst>
          </p:cNvPr>
          <p:cNvSpPr txBox="1"/>
          <p:nvPr/>
        </p:nvSpPr>
        <p:spPr>
          <a:xfrm>
            <a:off x="10805516" y="6596390"/>
            <a:ext cx="1386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</a:rPr>
              <a:t>* Bientôt disponible</a:t>
            </a:r>
          </a:p>
        </p:txBody>
      </p:sp>
    </p:spTree>
    <p:extLst>
      <p:ext uri="{BB962C8B-B14F-4D97-AF65-F5344CB8AC3E}">
        <p14:creationId xmlns:p14="http://schemas.microsoft.com/office/powerpoint/2010/main" val="422207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dirty="0"/>
              <a:t>Merci et à très vite !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lnSpcReduction="10000"/>
          </a:bodyPr>
          <a:lstStyle/>
          <a:p>
            <a:pPr marL="36900" lvl="0" indent="0" rtl="0">
              <a:buNone/>
            </a:pPr>
            <a:r>
              <a:rPr lang="fr-FR" sz="2400" dirty="0"/>
              <a:t>Libérer vous de l’administratif afin de consacrer du temps à vos chevaux et cavalier !</a:t>
            </a:r>
          </a:p>
          <a:p>
            <a:pPr marL="36900" lvl="0" indent="0" rtl="0">
              <a:buNone/>
            </a:pPr>
            <a:endParaRPr lang="fr-FR" sz="2400" dirty="0"/>
          </a:p>
          <a:p>
            <a:pPr marL="36900" lvl="0" indent="0" rtl="0">
              <a:buNone/>
            </a:pPr>
            <a:r>
              <a:rPr lang="fr-FR" sz="2400" dirty="0"/>
              <a:t>Contact :</a:t>
            </a:r>
          </a:p>
          <a:p>
            <a:pPr marL="36900" lvl="0" indent="0" rtl="0">
              <a:buNone/>
            </a:pPr>
            <a:r>
              <a:rPr lang="fr-FR" sz="2400" dirty="0"/>
              <a:t>	contact@equilog.com</a:t>
            </a:r>
          </a:p>
          <a:p>
            <a:pPr marL="36900" indent="0">
              <a:buNone/>
            </a:pPr>
            <a:r>
              <a:rPr lang="fr-FR" sz="2400" dirty="0"/>
              <a:t>	08 65 85 45 79</a:t>
            </a:r>
          </a:p>
          <a:p>
            <a:pPr marL="36900" indent="0">
              <a:buNone/>
            </a:pPr>
            <a:r>
              <a:rPr lang="fr-FR" sz="2400" dirty="0"/>
              <a:t>	https://equilog.com</a:t>
            </a:r>
          </a:p>
          <a:p>
            <a:pPr rtl="0"/>
            <a:endParaRPr lang="fr-FR" sz="24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813AE6E-7191-C3C6-6E1A-2136DFD1F858}"/>
              </a:ext>
            </a:extLst>
          </p:cNvPr>
          <p:cNvGrpSpPr/>
          <p:nvPr/>
        </p:nvGrpSpPr>
        <p:grpSpPr>
          <a:xfrm>
            <a:off x="6900493" y="5814508"/>
            <a:ext cx="4539010" cy="922866"/>
            <a:chOff x="6334618" y="5897034"/>
            <a:chExt cx="4539010" cy="92286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96E9E30-AFC7-EA3C-7430-C3FBF986E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672" t="10559" r="25044" b="12068"/>
            <a:stretch/>
          </p:blipFill>
          <p:spPr>
            <a:xfrm>
              <a:off x="8649324" y="5897034"/>
              <a:ext cx="905934" cy="922866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08061D5-977D-CD2A-FA5E-748A03101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0340" t="15812" r="22047" b="16434"/>
            <a:stretch/>
          </p:blipFill>
          <p:spPr>
            <a:xfrm>
              <a:off x="9688295" y="5897034"/>
              <a:ext cx="1185333" cy="922866"/>
            </a:xfrm>
            <a:prstGeom prst="rect">
              <a:avLst/>
            </a:prstGeom>
          </p:spPr>
        </p:pic>
        <p:sp>
          <p:nvSpPr>
            <p:cNvPr id="11" name="Espace réservé du contenu 2">
              <a:extLst>
                <a:ext uri="{FF2B5EF4-FFF2-40B4-BE49-F238E27FC236}">
                  <a16:creationId xmlns:a16="http://schemas.microsoft.com/office/drawing/2014/main" id="{484DDBA7-EBC3-3CBD-D454-A15A70304FC7}"/>
                </a:ext>
              </a:extLst>
            </p:cNvPr>
            <p:cNvSpPr txBox="1">
              <a:spLocks/>
            </p:cNvSpPr>
            <p:nvPr/>
          </p:nvSpPr>
          <p:spPr>
            <a:xfrm>
              <a:off x="6334618" y="6075849"/>
              <a:ext cx="2314705" cy="63821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Font typeface="Wingdings 2" charset="2"/>
                <a:buNone/>
              </a:pPr>
              <a:r>
                <a:rPr lang="fr-FR" sz="2400" dirty="0"/>
                <a:t>Nos partenaires :</a:t>
              </a:r>
            </a:p>
            <a:p>
              <a:endParaRPr lang="fr-FR" sz="2400" dirty="0"/>
            </a:p>
          </p:txBody>
        </p:sp>
      </p:grpSp>
      <p:sp>
        <p:nvSpPr>
          <p:cNvPr id="12" name="Google Shape;9616;p20">
            <a:extLst>
              <a:ext uri="{FF2B5EF4-FFF2-40B4-BE49-F238E27FC236}">
                <a16:creationId xmlns:a16="http://schemas.microsoft.com/office/drawing/2014/main" id="{4FFCAEB3-00B3-CC7F-27BB-E0320D72B1C4}"/>
              </a:ext>
            </a:extLst>
          </p:cNvPr>
          <p:cNvSpPr/>
          <p:nvPr/>
        </p:nvSpPr>
        <p:spPr>
          <a:xfrm>
            <a:off x="6975844" y="4123291"/>
            <a:ext cx="420796" cy="295690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9585;p20">
            <a:extLst>
              <a:ext uri="{FF2B5EF4-FFF2-40B4-BE49-F238E27FC236}">
                <a16:creationId xmlns:a16="http://schemas.microsoft.com/office/drawing/2014/main" id="{32B1C7A0-E1FB-44E0-A604-1CE0AD05D73E}"/>
              </a:ext>
            </a:extLst>
          </p:cNvPr>
          <p:cNvSpPr/>
          <p:nvPr/>
        </p:nvSpPr>
        <p:spPr>
          <a:xfrm>
            <a:off x="6975844" y="5078189"/>
            <a:ext cx="433284" cy="422781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4" name="Google Shape;8722;p17">
            <a:extLst>
              <a:ext uri="{FF2B5EF4-FFF2-40B4-BE49-F238E27FC236}">
                <a16:creationId xmlns:a16="http://schemas.microsoft.com/office/drawing/2014/main" id="{00666A2A-25A7-2C8B-5BFE-31D5E74229C1}"/>
              </a:ext>
            </a:extLst>
          </p:cNvPr>
          <p:cNvGrpSpPr>
            <a:grpSpLocks noChangeAspect="1"/>
          </p:cNvGrpSpPr>
          <p:nvPr/>
        </p:nvGrpSpPr>
        <p:grpSpPr>
          <a:xfrm>
            <a:off x="6970242" y="4548983"/>
            <a:ext cx="432000" cy="431963"/>
            <a:chOff x="-31523625" y="1939525"/>
            <a:chExt cx="291450" cy="291425"/>
          </a:xfrm>
        </p:grpSpPr>
        <p:sp>
          <p:nvSpPr>
            <p:cNvPr id="15" name="Google Shape;8723;p17">
              <a:extLst>
                <a:ext uri="{FF2B5EF4-FFF2-40B4-BE49-F238E27FC236}">
                  <a16:creationId xmlns:a16="http://schemas.microsoft.com/office/drawing/2014/main" id="{5A449F6E-3A55-80F1-F8D3-C8B8D0A4FD39}"/>
                </a:ext>
              </a:extLst>
            </p:cNvPr>
            <p:cNvSpPr/>
            <p:nvPr/>
          </p:nvSpPr>
          <p:spPr>
            <a:xfrm>
              <a:off x="-31523625" y="19395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2269" y="756"/>
                  </a:moveTo>
                  <a:cubicBezTo>
                    <a:pt x="2899" y="756"/>
                    <a:pt x="3372" y="1260"/>
                    <a:pt x="3372" y="1859"/>
                  </a:cubicBezTo>
                  <a:cubicBezTo>
                    <a:pt x="3372" y="2363"/>
                    <a:pt x="3057" y="2615"/>
                    <a:pt x="2805" y="2867"/>
                  </a:cubicBezTo>
                  <a:cubicBezTo>
                    <a:pt x="2710" y="2962"/>
                    <a:pt x="2679" y="3025"/>
                    <a:pt x="2679" y="3119"/>
                  </a:cubicBezTo>
                  <a:lnTo>
                    <a:pt x="2679" y="7246"/>
                  </a:lnTo>
                  <a:cubicBezTo>
                    <a:pt x="2679" y="7341"/>
                    <a:pt x="2710" y="7435"/>
                    <a:pt x="2805" y="7498"/>
                  </a:cubicBezTo>
                  <a:cubicBezTo>
                    <a:pt x="3057" y="7750"/>
                    <a:pt x="3372" y="8002"/>
                    <a:pt x="3372" y="8506"/>
                  </a:cubicBezTo>
                  <a:cubicBezTo>
                    <a:pt x="3372" y="9137"/>
                    <a:pt x="2868" y="9609"/>
                    <a:pt x="2269" y="9609"/>
                  </a:cubicBezTo>
                  <a:lnTo>
                    <a:pt x="1765" y="9609"/>
                  </a:lnTo>
                  <a:cubicBezTo>
                    <a:pt x="1167" y="9609"/>
                    <a:pt x="663" y="9137"/>
                    <a:pt x="663" y="8506"/>
                  </a:cubicBezTo>
                  <a:cubicBezTo>
                    <a:pt x="663" y="8002"/>
                    <a:pt x="978" y="7750"/>
                    <a:pt x="1261" y="7498"/>
                  </a:cubicBezTo>
                  <a:cubicBezTo>
                    <a:pt x="1324" y="7404"/>
                    <a:pt x="1356" y="7341"/>
                    <a:pt x="1356" y="7246"/>
                  </a:cubicBezTo>
                  <a:lnTo>
                    <a:pt x="1356" y="3119"/>
                  </a:lnTo>
                  <a:cubicBezTo>
                    <a:pt x="1356" y="3025"/>
                    <a:pt x="1324" y="2930"/>
                    <a:pt x="1261" y="2867"/>
                  </a:cubicBezTo>
                  <a:cubicBezTo>
                    <a:pt x="978" y="2615"/>
                    <a:pt x="663" y="2363"/>
                    <a:pt x="663" y="1859"/>
                  </a:cubicBezTo>
                  <a:cubicBezTo>
                    <a:pt x="663" y="1229"/>
                    <a:pt x="1167" y="756"/>
                    <a:pt x="1765" y="756"/>
                  </a:cubicBezTo>
                  <a:close/>
                  <a:moveTo>
                    <a:pt x="10650" y="2048"/>
                  </a:moveTo>
                  <a:cubicBezTo>
                    <a:pt x="10870" y="2048"/>
                    <a:pt x="11028" y="2205"/>
                    <a:pt x="11028" y="2395"/>
                  </a:cubicBezTo>
                  <a:lnTo>
                    <a:pt x="11028" y="9294"/>
                  </a:lnTo>
                  <a:lnTo>
                    <a:pt x="10965" y="9294"/>
                  </a:lnTo>
                  <a:cubicBezTo>
                    <a:pt x="10965" y="9483"/>
                    <a:pt x="10807" y="9641"/>
                    <a:pt x="10618" y="9641"/>
                  </a:cubicBezTo>
                  <a:lnTo>
                    <a:pt x="3687" y="9641"/>
                  </a:lnTo>
                  <a:cubicBezTo>
                    <a:pt x="3939" y="9326"/>
                    <a:pt x="4097" y="8948"/>
                    <a:pt x="4097" y="8538"/>
                  </a:cubicBezTo>
                  <a:cubicBezTo>
                    <a:pt x="4097" y="8065"/>
                    <a:pt x="3876" y="7593"/>
                    <a:pt x="3561" y="7278"/>
                  </a:cubicBezTo>
                  <a:lnTo>
                    <a:pt x="3404" y="7120"/>
                  </a:lnTo>
                  <a:lnTo>
                    <a:pt x="3404" y="3245"/>
                  </a:lnTo>
                  <a:cubicBezTo>
                    <a:pt x="3624" y="3025"/>
                    <a:pt x="4002" y="2710"/>
                    <a:pt x="4097" y="2048"/>
                  </a:cubicBezTo>
                  <a:close/>
                  <a:moveTo>
                    <a:pt x="4758" y="10334"/>
                  </a:moveTo>
                  <a:lnTo>
                    <a:pt x="4758" y="10649"/>
                  </a:lnTo>
                  <a:cubicBezTo>
                    <a:pt x="4758" y="10838"/>
                    <a:pt x="4601" y="10995"/>
                    <a:pt x="4412" y="10995"/>
                  </a:cubicBezTo>
                  <a:lnTo>
                    <a:pt x="2710" y="10995"/>
                  </a:lnTo>
                  <a:cubicBezTo>
                    <a:pt x="2521" y="10995"/>
                    <a:pt x="2364" y="10838"/>
                    <a:pt x="2364" y="10649"/>
                  </a:cubicBezTo>
                  <a:lnTo>
                    <a:pt x="2364" y="10334"/>
                  </a:lnTo>
                  <a:close/>
                  <a:moveTo>
                    <a:pt x="1797" y="0"/>
                  </a:moveTo>
                  <a:cubicBezTo>
                    <a:pt x="820" y="0"/>
                    <a:pt x="1" y="788"/>
                    <a:pt x="1" y="1827"/>
                  </a:cubicBezTo>
                  <a:cubicBezTo>
                    <a:pt x="1" y="2300"/>
                    <a:pt x="190" y="2773"/>
                    <a:pt x="505" y="3088"/>
                  </a:cubicBezTo>
                  <a:lnTo>
                    <a:pt x="663" y="3245"/>
                  </a:lnTo>
                  <a:lnTo>
                    <a:pt x="663" y="7089"/>
                  </a:lnTo>
                  <a:cubicBezTo>
                    <a:pt x="474" y="7278"/>
                    <a:pt x="1" y="7719"/>
                    <a:pt x="1" y="8506"/>
                  </a:cubicBezTo>
                  <a:cubicBezTo>
                    <a:pt x="1" y="9452"/>
                    <a:pt x="694" y="10208"/>
                    <a:pt x="1639" y="10271"/>
                  </a:cubicBezTo>
                  <a:lnTo>
                    <a:pt x="1734" y="10271"/>
                  </a:lnTo>
                  <a:lnTo>
                    <a:pt x="1734" y="10649"/>
                  </a:lnTo>
                  <a:cubicBezTo>
                    <a:pt x="1734" y="11184"/>
                    <a:pt x="2206" y="11657"/>
                    <a:pt x="2742" y="11657"/>
                  </a:cubicBezTo>
                  <a:lnTo>
                    <a:pt x="4443" y="11657"/>
                  </a:lnTo>
                  <a:cubicBezTo>
                    <a:pt x="5010" y="11657"/>
                    <a:pt x="5451" y="11184"/>
                    <a:pt x="5451" y="10649"/>
                  </a:cubicBezTo>
                  <a:lnTo>
                    <a:pt x="5451" y="10334"/>
                  </a:lnTo>
                  <a:lnTo>
                    <a:pt x="10618" y="10334"/>
                  </a:lnTo>
                  <a:cubicBezTo>
                    <a:pt x="11185" y="10334"/>
                    <a:pt x="11658" y="9861"/>
                    <a:pt x="11658" y="9294"/>
                  </a:cubicBezTo>
                  <a:lnTo>
                    <a:pt x="11658" y="2395"/>
                  </a:lnTo>
                  <a:cubicBezTo>
                    <a:pt x="11658" y="1827"/>
                    <a:pt x="11185" y="1386"/>
                    <a:pt x="10618" y="1386"/>
                  </a:cubicBezTo>
                  <a:lnTo>
                    <a:pt x="4034" y="1386"/>
                  </a:lnTo>
                  <a:cubicBezTo>
                    <a:pt x="3845" y="599"/>
                    <a:pt x="3151" y="0"/>
                    <a:pt x="23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8724;p17">
              <a:extLst>
                <a:ext uri="{FF2B5EF4-FFF2-40B4-BE49-F238E27FC236}">
                  <a16:creationId xmlns:a16="http://schemas.microsoft.com/office/drawing/2014/main" id="{7A0DCBD6-1804-0C43-66D5-5CF56E14C20F}"/>
                </a:ext>
              </a:extLst>
            </p:cNvPr>
            <p:cNvSpPr/>
            <p:nvPr/>
          </p:nvSpPr>
          <p:spPr>
            <a:xfrm>
              <a:off x="-31404675" y="2007250"/>
              <a:ext cx="138625" cy="52800"/>
            </a:xfrm>
            <a:custGeom>
              <a:avLst/>
              <a:gdLst/>
              <a:ahLst/>
              <a:cxnLst/>
              <a:rect l="l" t="t" r="r" b="b"/>
              <a:pathLst>
                <a:path w="5545" h="2112" extrusionOk="0">
                  <a:moveTo>
                    <a:pt x="4852" y="725"/>
                  </a:moveTo>
                  <a:lnTo>
                    <a:pt x="4852" y="1418"/>
                  </a:lnTo>
                  <a:lnTo>
                    <a:pt x="693" y="1418"/>
                  </a:lnTo>
                  <a:lnTo>
                    <a:pt x="693" y="72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5199" y="2111"/>
                  </a:lnTo>
                  <a:cubicBezTo>
                    <a:pt x="5388" y="2111"/>
                    <a:pt x="5545" y="1954"/>
                    <a:pt x="5545" y="1733"/>
                  </a:cubicBezTo>
                  <a:lnTo>
                    <a:pt x="5545" y="379"/>
                  </a:lnTo>
                  <a:cubicBezTo>
                    <a:pt x="5514" y="158"/>
                    <a:pt x="5356" y="1"/>
                    <a:pt x="51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8725;p17">
              <a:extLst>
                <a:ext uri="{FF2B5EF4-FFF2-40B4-BE49-F238E27FC236}">
                  <a16:creationId xmlns:a16="http://schemas.microsoft.com/office/drawing/2014/main" id="{C7AB035D-634F-7B91-E8DA-63B6BF3E8B2A}"/>
                </a:ext>
              </a:extLst>
            </p:cNvPr>
            <p:cNvSpPr/>
            <p:nvPr/>
          </p:nvSpPr>
          <p:spPr>
            <a:xfrm>
              <a:off x="-31404675" y="20773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229" y="725"/>
                    <a:pt x="1386" y="568"/>
                    <a:pt x="1386" y="347"/>
                  </a:cubicBezTo>
                  <a:cubicBezTo>
                    <a:pt x="1386" y="158"/>
                    <a:pt x="1229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8726;p17">
              <a:extLst>
                <a:ext uri="{FF2B5EF4-FFF2-40B4-BE49-F238E27FC236}">
                  <a16:creationId xmlns:a16="http://schemas.microsoft.com/office/drawing/2014/main" id="{BB19F583-4171-FC7A-75FE-CF7CDDDCC384}"/>
                </a:ext>
              </a:extLst>
            </p:cNvPr>
            <p:cNvSpPr/>
            <p:nvPr/>
          </p:nvSpPr>
          <p:spPr>
            <a:xfrm>
              <a:off x="-31353475" y="2077350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8727;p17">
              <a:extLst>
                <a:ext uri="{FF2B5EF4-FFF2-40B4-BE49-F238E27FC236}">
                  <a16:creationId xmlns:a16="http://schemas.microsoft.com/office/drawing/2014/main" id="{AD1C03DD-7FF2-26D1-B755-A2D1DB3ABD61}"/>
                </a:ext>
              </a:extLst>
            </p:cNvPr>
            <p:cNvSpPr/>
            <p:nvPr/>
          </p:nvSpPr>
          <p:spPr>
            <a:xfrm>
              <a:off x="-31301500" y="2077350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47"/>
                  </a:cubicBezTo>
                  <a:cubicBezTo>
                    <a:pt x="1387" y="158"/>
                    <a:pt x="1229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8728;p17">
              <a:extLst>
                <a:ext uri="{FF2B5EF4-FFF2-40B4-BE49-F238E27FC236}">
                  <a16:creationId xmlns:a16="http://schemas.microsoft.com/office/drawing/2014/main" id="{88D0D84F-6DD5-3C57-16DF-101611915CFF}"/>
                </a:ext>
              </a:extLst>
            </p:cNvPr>
            <p:cNvSpPr/>
            <p:nvPr/>
          </p:nvSpPr>
          <p:spPr>
            <a:xfrm>
              <a:off x="-31404675" y="21120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08" y="694"/>
                  </a:lnTo>
                  <a:cubicBezTo>
                    <a:pt x="1229" y="694"/>
                    <a:pt x="1386" y="536"/>
                    <a:pt x="1386" y="347"/>
                  </a:cubicBezTo>
                  <a:cubicBezTo>
                    <a:pt x="1386" y="158"/>
                    <a:pt x="1229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8729;p17">
              <a:extLst>
                <a:ext uri="{FF2B5EF4-FFF2-40B4-BE49-F238E27FC236}">
                  <a16:creationId xmlns:a16="http://schemas.microsoft.com/office/drawing/2014/main" id="{18DD8648-A133-637E-9340-517D05DAB37E}"/>
                </a:ext>
              </a:extLst>
            </p:cNvPr>
            <p:cNvSpPr/>
            <p:nvPr/>
          </p:nvSpPr>
          <p:spPr>
            <a:xfrm>
              <a:off x="-31353475" y="21120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8730;p17">
              <a:extLst>
                <a:ext uri="{FF2B5EF4-FFF2-40B4-BE49-F238E27FC236}">
                  <a16:creationId xmlns:a16="http://schemas.microsoft.com/office/drawing/2014/main" id="{228B36E6-7600-6B87-3FF1-381BA755B8F0}"/>
                </a:ext>
              </a:extLst>
            </p:cNvPr>
            <p:cNvSpPr/>
            <p:nvPr/>
          </p:nvSpPr>
          <p:spPr>
            <a:xfrm>
              <a:off x="-31301500" y="21120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387" y="158"/>
                    <a:pt x="122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8731;p17">
              <a:extLst>
                <a:ext uri="{FF2B5EF4-FFF2-40B4-BE49-F238E27FC236}">
                  <a16:creationId xmlns:a16="http://schemas.microsoft.com/office/drawing/2014/main" id="{34D69B52-7FA4-58C0-B12E-3E6F9BCC14B1}"/>
                </a:ext>
              </a:extLst>
            </p:cNvPr>
            <p:cNvSpPr/>
            <p:nvPr/>
          </p:nvSpPr>
          <p:spPr>
            <a:xfrm>
              <a:off x="-31404675" y="2145075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1008" y="726"/>
                  </a:lnTo>
                  <a:cubicBezTo>
                    <a:pt x="1229" y="726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8732;p17">
              <a:extLst>
                <a:ext uri="{FF2B5EF4-FFF2-40B4-BE49-F238E27FC236}">
                  <a16:creationId xmlns:a16="http://schemas.microsoft.com/office/drawing/2014/main" id="{3F203281-B6EA-2D8F-D5C5-28D3A639CD88}"/>
                </a:ext>
              </a:extLst>
            </p:cNvPr>
            <p:cNvSpPr/>
            <p:nvPr/>
          </p:nvSpPr>
          <p:spPr>
            <a:xfrm>
              <a:off x="-31353475" y="21450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1071" y="726"/>
                  </a:lnTo>
                  <a:cubicBezTo>
                    <a:pt x="1260" y="726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8733;p17">
              <a:extLst>
                <a:ext uri="{FF2B5EF4-FFF2-40B4-BE49-F238E27FC236}">
                  <a16:creationId xmlns:a16="http://schemas.microsoft.com/office/drawing/2014/main" id="{218E2494-E51A-EA92-8580-DBA57B09CD20}"/>
                </a:ext>
              </a:extLst>
            </p:cNvPr>
            <p:cNvSpPr/>
            <p:nvPr/>
          </p:nvSpPr>
          <p:spPr>
            <a:xfrm>
              <a:off x="-31301500" y="21450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1072" y="726"/>
                  </a:lnTo>
                  <a:cubicBezTo>
                    <a:pt x="1261" y="726"/>
                    <a:pt x="1418" y="568"/>
                    <a:pt x="1418" y="379"/>
                  </a:cubicBezTo>
                  <a:cubicBezTo>
                    <a:pt x="1387" y="158"/>
                    <a:pt x="122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{5AAC4B60-0A21-4D8B-B019-356F4E2EBAC8}tf55705232_win32</Template>
  <TotalTime>149</TotalTime>
  <Words>136</Words>
  <Application>Microsoft Office PowerPoint</Application>
  <PresentationFormat>Grand écran</PresentationFormat>
  <Paragraphs>38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Goudy Old Style</vt:lpstr>
      <vt:lpstr>Raleway</vt:lpstr>
      <vt:lpstr>Wingdings 2</vt:lpstr>
      <vt:lpstr>SlateVTI</vt:lpstr>
      <vt:lpstr>Equilog,</vt:lpstr>
      <vt:lpstr>Equilog, c’est quoi ?</vt:lpstr>
      <vt:lpstr>Pourquoi Equilog ?</vt:lpstr>
      <vt:lpstr>Pourquoi Equilog ?</vt:lpstr>
      <vt:lpstr>Démonstration</vt:lpstr>
      <vt:lpstr>Merci et à très vite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Equilog,</dc:title>
  <dc:creator>PATHÉ Romain</dc:creator>
  <cp:lastModifiedBy>PATHÉ Romain</cp:lastModifiedBy>
  <cp:revision>1</cp:revision>
  <dcterms:created xsi:type="dcterms:W3CDTF">2022-05-02T16:43:24Z</dcterms:created>
  <dcterms:modified xsi:type="dcterms:W3CDTF">2022-05-02T19:12:52Z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