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in RABREAU" userId="e26873b6-ddfa-4bab-81e9-d0b2d5ede0e9" providerId="ADAL" clId="{3E5B979A-C64C-46D0-ABEA-B94A1DAE3CDB}"/>
    <pc:docChg chg="custSel modSld">
      <pc:chgData name="Romain RABREAU" userId="e26873b6-ddfa-4bab-81e9-d0b2d5ede0e9" providerId="ADAL" clId="{3E5B979A-C64C-46D0-ABEA-B94A1DAE3CDB}" dt="2025-07-02T16:29:15.990" v="1" actId="478"/>
      <pc:docMkLst>
        <pc:docMk/>
      </pc:docMkLst>
      <pc:sldChg chg="delSp modSp mod">
        <pc:chgData name="Romain RABREAU" userId="e26873b6-ddfa-4bab-81e9-d0b2d5ede0e9" providerId="ADAL" clId="{3E5B979A-C64C-46D0-ABEA-B94A1DAE3CDB}" dt="2025-07-02T16:29:15.990" v="1" actId="478"/>
        <pc:sldMkLst>
          <pc:docMk/>
          <pc:sldMk cId="2277336375" sldId="268"/>
        </pc:sldMkLst>
        <pc:spChg chg="del mod">
          <ac:chgData name="Romain RABREAU" userId="e26873b6-ddfa-4bab-81e9-d0b2d5ede0e9" providerId="ADAL" clId="{3E5B979A-C64C-46D0-ABEA-B94A1DAE3CDB}" dt="2025-07-02T16:29:15.990" v="1" actId="478"/>
          <ac:spMkLst>
            <pc:docMk/>
            <pc:sldMk cId="2277336375" sldId="268"/>
            <ac:spMk id="10" creationId="{59929A6F-CBD2-7B7B-FDA1-C251D64B67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0EF2D0-F71B-A774-6FBB-960D200E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B750FA-250F-8701-247E-79918818D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E0A82F-3327-497B-EA1F-15728436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663756-B392-3E5C-744E-1BD6F0C7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7E2731-4853-801D-AB32-4A592EF8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883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9EF01-2306-91D6-A1CC-E1991FA2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C0673C-106B-97F3-21C1-E1E3289E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086951-16B5-3FC1-F19A-C9C5E900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89D5C7-5340-22A8-73C4-3E954B50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B18E09-5D60-04AF-EA04-CAA18118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4992BA-BEAE-0B37-4242-33CA37984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94C5B1-CD93-76D6-B8E0-479BDBCF0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30BCAB-B934-AB33-52D2-2F656382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9346E5-3534-24ED-13D3-3E332B3A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37C0C-3294-7200-B723-9E39C772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48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EF539-9A73-AD8A-9E6E-17C34C29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65AAB5-1B92-B4F8-DD38-8B5C189C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DB716-D03B-1885-0C3C-AC4F2111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66084F-E0FB-214C-DC67-03230B90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633BB-995E-87B1-AACB-84383E80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0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B4006-08D1-2FD9-649F-60495CF7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65D5C-0E15-959F-D314-8509FE61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E4B67-5CA5-99EE-F50E-484327C4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5CEC3-ACEC-6454-C7B7-E7707F38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F0F13-5146-EACD-631B-18903FE4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68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3D688D-A4F3-7C0A-16BB-AEED4DE5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018DA-29CF-92BA-0429-FDB8B2814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5CFF08-AFB4-5B3E-2597-2A9C4F87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DAE45B-3D03-508D-07EF-54913A2A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277E3A-CE08-AEF1-C7E9-F922F690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F09147-4E16-1D74-A27E-73DA3001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9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407DB-0F9D-C1A7-E87B-DA5E352D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F0DBF5-AD15-D6D6-93C2-F4E28E97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BB6FE2-21AB-73A2-90B5-F35FD4D88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F2E07A-4A05-455B-11EC-C91F0F634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B2469A-A0B4-24DC-5529-A443586F0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DB2690-2EA1-E025-76AC-BBB463E21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B184F-CE44-9041-EA93-F1D1104D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A89ED9-9071-D4B2-6D6C-62790ACF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64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F0A6EF-EDB1-0B32-FED6-615E0D2B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DDAC6F-E451-B530-0BE3-E9418C5E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989D47-95EB-9C4E-752F-0ECA368E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00DD58-409E-C34B-D060-99A2425C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30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F914989-DED0-F10A-D2E3-ED53FC1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66D5C8-CA81-BEF0-57D1-FDE78D03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CE84B2-4A4D-5C8F-5D51-8C92E92C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0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40851-A06A-E640-8D51-A60D5557C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C9806B-9770-6719-0709-B7F7BFA35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3D9F01A-0473-4DFC-E73B-637530C5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07A552-8BD2-B7D4-688E-8EE6BEAF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B03995-1779-BD64-036E-7239566B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BF010D-23D7-0BF4-8F29-CF1FA43A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99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41270-11DE-F147-0CD4-ED503909A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6AFCD0-458A-3D35-DB1C-AD1ECFC4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085FD-1135-B923-5C81-3A4D07CF4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1D8237-C711-4E33-E35B-372C1466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A3C250-3E85-B71B-6633-B28E30A6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B53322-3184-71BA-3A37-466F84AB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08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22664DF-8FBF-F180-C513-468C085F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D67551-D708-3F06-AD74-C6D9C0731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B78F11-969B-8B66-63AA-234E95EE3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D2522-9717-4623-9902-4FA3BABA9485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B3B466-F706-7B74-327E-E6D89FDE9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494AC3-C73D-E85A-7AF6-7744F110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08BA3-1F3E-4D6A-BE4C-7E7307B50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06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>
            <a:extLst>
              <a:ext uri="{FF2B5EF4-FFF2-40B4-BE49-F238E27FC236}">
                <a16:creationId xmlns:a16="http://schemas.microsoft.com/office/drawing/2014/main" id="{A0CCE1D2-3A6D-49B2-BAF1-BCFB8DA4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/>
        </p:blipFill>
        <p:spPr>
          <a:xfrm>
            <a:off x="0" y="0"/>
            <a:ext cx="12191995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D4DAA9-99D1-867D-4B94-0E4EAA3AC10C}"/>
              </a:ext>
            </a:extLst>
          </p:cNvPr>
          <p:cNvSpPr/>
          <p:nvPr/>
        </p:nvSpPr>
        <p:spPr>
          <a:xfrm>
            <a:off x="0" y="-3592"/>
            <a:ext cx="12192000" cy="6071320"/>
          </a:xfrm>
          <a:prstGeom prst="rect">
            <a:avLst/>
          </a:prstGeom>
          <a:gradFill flip="none" rotWithShape="1">
            <a:gsLst>
              <a:gs pos="100000">
                <a:srgbClr val="192963">
                  <a:alpha val="9000"/>
                </a:srgbClr>
              </a:gs>
              <a:gs pos="0">
                <a:srgbClr val="070707">
                  <a:alpha val="78000"/>
                </a:srgbClr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A94C68-953F-4591-B5B9-3CC72C6E3855}"/>
              </a:ext>
            </a:extLst>
          </p:cNvPr>
          <p:cNvSpPr/>
          <p:nvPr/>
        </p:nvSpPr>
        <p:spPr>
          <a:xfrm>
            <a:off x="0" y="6061106"/>
            <a:ext cx="12192000" cy="824341"/>
          </a:xfrm>
          <a:prstGeom prst="rect">
            <a:avLst/>
          </a:prstGeom>
          <a:gradFill flip="none" rotWithShape="1">
            <a:gsLst>
              <a:gs pos="100000">
                <a:srgbClr val="192963"/>
              </a:gs>
              <a:gs pos="0">
                <a:srgbClr val="070707"/>
              </a:gs>
            </a:gsLst>
            <a:lin ang="13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D95700C-9C07-4D19-8283-23D0228B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900" y="6273205"/>
            <a:ext cx="390171" cy="3901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89F69DC-269E-4415-85D7-6E81FB2E2768}"/>
              </a:ext>
            </a:extLst>
          </p:cNvPr>
          <p:cNvSpPr txBox="1"/>
          <p:nvPr/>
        </p:nvSpPr>
        <p:spPr>
          <a:xfrm>
            <a:off x="8342340" y="6360568"/>
            <a:ext cx="341376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fr-FR" sz="1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www.eni-elearning.com</a:t>
            </a:r>
          </a:p>
        </p:txBody>
      </p:sp>
    </p:spTree>
    <p:extLst>
      <p:ext uri="{BB962C8B-B14F-4D97-AF65-F5344CB8AC3E}">
        <p14:creationId xmlns:p14="http://schemas.microsoft.com/office/powerpoint/2010/main" val="2277336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RABREAU</dc:creator>
  <cp:lastModifiedBy>Romain RABREAU</cp:lastModifiedBy>
  <cp:revision>1</cp:revision>
  <dcterms:created xsi:type="dcterms:W3CDTF">2025-07-02T16:21:25Z</dcterms:created>
  <dcterms:modified xsi:type="dcterms:W3CDTF">2025-07-02T16:29:19Z</dcterms:modified>
</cp:coreProperties>
</file>