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howGuides="1">
      <p:cViewPr>
        <p:scale>
          <a:sx n="91" d="100"/>
          <a:sy n="91" d="100"/>
        </p:scale>
        <p:origin x="320" y="736"/>
      </p:cViewPr>
      <p:guideLst>
        <p:guide orient="horz" pos="3339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7098-CD98-05D7-A5AB-34C3C01E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D782-204E-FAC4-93A9-1D1C78CA5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9EC01-309B-9ED6-F6BD-D0C7843A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E792-32D9-710E-356A-EC8AD3B9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6804-36F9-DB65-256E-C0CF8F11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97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A2EE-8F0A-E9C9-F702-B043F3D2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90A59-AC54-3789-EA0E-63882859F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9A6D-5A4B-D2F5-7F03-13A4AAD2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80CAB-AA33-317F-FF17-3783F7F3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21BB-D2F3-D911-BD82-72859DE0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96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E51D6-88F8-7CD9-AFB9-13FEC87C3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C70B-05C4-A1BF-1E2F-60162E4E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29C0-ABB1-B714-FF13-98D342A2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CEE5-26EE-6699-528A-E1583944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3D90-B55B-A665-0596-0E70F337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70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2A5B-7180-47B7-C9A5-9CC296ED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588B-0CE3-F409-1E7F-198BDFF4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9873-D9D9-386F-B5C0-D3E6B913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DF1D0-14C7-4143-F868-52451DEB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5AB5-329D-71D3-CE72-6B0DF58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89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4938-E65E-56DB-87F0-5E8892B1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EB59-AD84-DDDD-B750-9F37D46F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ED14-A472-97D4-6DE6-1FE7D7F5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AA0F-B065-DDE7-149E-2E8213C4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EA2-2CD1-8464-59F8-53D1278E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211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1D30-A0FE-6B39-AC95-9731962A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1B8BB-5626-EC23-6D77-EE5E7939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0C86E-846F-AD06-B68C-CDBFC2BC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6993-FA34-708C-B7B1-DA8BC658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8C96-908C-055E-D267-D805439E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919F-602A-9919-CFCC-078F0753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0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FE93-89A3-B8C8-5424-450EF3E5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6346-C1AC-A655-F043-6694346FE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604DA-810D-8A76-663F-8F02419D6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937F5-B28C-2A62-401A-658D566D4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2E03A-33FC-1C56-6111-8887FF017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6CC6B-E358-7F6A-D658-13426BA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55237-671D-71B4-D325-A76862E6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3B41D-F034-AA22-DB4C-8C41D850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23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4129-EC91-3932-15F2-DD648051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32531-6B4C-D619-14CC-5159681E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A20B4-62C4-A601-A09B-BAE27C54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388AD-A941-780D-3E33-5F089DFD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2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5BD45-7473-0244-7A23-7B3751D8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8FC84-366B-6862-C290-A853DCDE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20A1F-5206-96B7-9C6C-6FC9CBFD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28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76A-68DF-5F90-0C8B-8743A711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650F-CB0F-054F-CA90-66D08847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09F-845B-F1F2-DA19-11B5792D2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607C-7AF5-7C5D-5F0C-73FC677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8720-E4B3-F01B-9D64-988A3E6B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994C7-075B-8461-3DD8-DF588EF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67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CF74-2F8C-049A-4D5A-EA40F6B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5043-CC81-26C7-BC69-C5C61C567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A9B83-E7B1-5B0E-7C42-FE4E23B8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E4A6-315D-81A6-C8EF-380992AA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AD72-894D-F576-779F-48A8449B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B6A1-61B7-1A21-BD49-5FD960F5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310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1340B-B625-72CB-622E-1341525E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4A3D-2792-605C-E634-4E00BFD6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4056-B6E2-813A-D516-042B362CA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E29A4-1EDB-D547-8110-461424C89EB7}" type="datetimeFigureOut">
              <a:rPr lang="en-CH" smtClean="0"/>
              <a:t>12.09.2024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3313-AEAE-B8D6-5D65-1F8D4194B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A49DA-A72B-3653-AE99-004DFE772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FE129-D1ED-2D4A-BA85-AC6948603A3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067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D3879E-60E8-7629-FC20-F755590ADE65}"/>
              </a:ext>
            </a:extLst>
          </p:cNvPr>
          <p:cNvGrpSpPr/>
          <p:nvPr/>
        </p:nvGrpSpPr>
        <p:grpSpPr>
          <a:xfrm>
            <a:off x="997527" y="409268"/>
            <a:ext cx="10196936" cy="6240694"/>
            <a:chOff x="997527" y="409268"/>
            <a:chExt cx="10196936" cy="6240694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31F66C-857B-4306-19B9-1EA4B2EF9F7C}"/>
                </a:ext>
              </a:extLst>
            </p:cNvPr>
            <p:cNvSpPr/>
            <p:nvPr/>
          </p:nvSpPr>
          <p:spPr>
            <a:xfrm>
              <a:off x="5774948" y="4369654"/>
              <a:ext cx="5419515" cy="2253108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7E98D61-EA27-D283-399C-7D3401CD088F}"/>
                </a:ext>
              </a:extLst>
            </p:cNvPr>
            <p:cNvSpPr/>
            <p:nvPr/>
          </p:nvSpPr>
          <p:spPr>
            <a:xfrm>
              <a:off x="7946554" y="3953182"/>
              <a:ext cx="832942" cy="8329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AA6549-E6D9-F960-D3B1-E5CD194A2A69}"/>
                </a:ext>
              </a:extLst>
            </p:cNvPr>
            <p:cNvSpPr txBox="1"/>
            <p:nvPr/>
          </p:nvSpPr>
          <p:spPr>
            <a:xfrm>
              <a:off x="1892002" y="395746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Scenario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" name="Picture 4" descr="A logo with arrows in a circle&#10;&#10;Description automatically generated">
              <a:extLst>
                <a:ext uri="{FF2B5EF4-FFF2-40B4-BE49-F238E27FC236}">
                  <a16:creationId xmlns:a16="http://schemas.microsoft.com/office/drawing/2014/main" id="{E502CAF9-FF59-5259-9F48-6A388DE9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6554" y="3917896"/>
              <a:ext cx="803123" cy="903514"/>
            </a:xfrm>
            <a:prstGeom prst="rect">
              <a:avLst/>
            </a:prstGeom>
          </p:spPr>
        </p:pic>
        <p:pic>
          <p:nvPicPr>
            <p:cNvPr id="7" name="Picture 6" descr="A green and black square and black square and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A1BECB1-173B-7B67-2D6F-93B91CC5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0463" y="818051"/>
              <a:ext cx="989463" cy="989463"/>
            </a:xfrm>
            <a:prstGeom prst="rect">
              <a:avLst/>
            </a:prstGeom>
          </p:spPr>
        </p:pic>
        <p:pic>
          <p:nvPicPr>
            <p:cNvPr id="9" name="Picture 8" descr="A green line on a black background&#10;&#10;Description automatically generated">
              <a:extLst>
                <a:ext uri="{FF2B5EF4-FFF2-40B4-BE49-F238E27FC236}">
                  <a16:creationId xmlns:a16="http://schemas.microsoft.com/office/drawing/2014/main" id="{24EA7203-B2F6-0BC2-007A-ED139D36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2486" y="3143308"/>
              <a:ext cx="835181" cy="835181"/>
            </a:xfrm>
            <a:prstGeom prst="rect">
              <a:avLst/>
            </a:prstGeom>
          </p:spPr>
        </p:pic>
        <p:pic>
          <p:nvPicPr>
            <p:cNvPr id="11" name="Picture 10" descr="A green and black sign with a paper and text&#10;&#10;Description automatically generated">
              <a:extLst>
                <a:ext uri="{FF2B5EF4-FFF2-40B4-BE49-F238E27FC236}">
                  <a16:creationId xmlns:a16="http://schemas.microsoft.com/office/drawing/2014/main" id="{1ABE84B9-5E9D-9F19-4C65-AD16DAC5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4907" y="3151955"/>
              <a:ext cx="934872" cy="934872"/>
            </a:xfrm>
            <a:prstGeom prst="rect">
              <a:avLst/>
            </a:prstGeom>
          </p:spPr>
        </p:pic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5EC3B95-DB83-AF3A-198E-E2F4D45CAD5D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1157148" y="2515560"/>
              <a:ext cx="1753385" cy="337291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79D2057-550D-7B86-0BF0-F36E6823FFB2}"/>
                </a:ext>
              </a:extLst>
            </p:cNvPr>
            <p:cNvCxnSpPr>
              <a:cxnSpLocks/>
              <a:stCxn id="7" idx="2"/>
              <a:endCxn id="30" idx="1"/>
            </p:cNvCxnSpPr>
            <p:nvPr/>
          </p:nvCxnSpPr>
          <p:spPr>
            <a:xfrm rot="16200000" flipH="1">
              <a:off x="740079" y="2932630"/>
              <a:ext cx="3335298" cy="1085066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75024-EF65-9B4F-575B-BF17B5CD9220}"/>
                </a:ext>
              </a:extLst>
            </p:cNvPr>
            <p:cNvSpPr txBox="1"/>
            <p:nvPr/>
          </p:nvSpPr>
          <p:spPr>
            <a:xfrm>
              <a:off x="3651229" y="396994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Mapping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5" name="Picture 24" descr="A green and black logo&#10;&#10;Description automatically generated">
              <a:extLst>
                <a:ext uri="{FF2B5EF4-FFF2-40B4-BE49-F238E27FC236}">
                  <a16:creationId xmlns:a16="http://schemas.microsoft.com/office/drawing/2014/main" id="{FA415FE9-4583-1390-7F57-92AE31A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4819" y="1890965"/>
              <a:ext cx="975734" cy="975734"/>
            </a:xfrm>
            <a:prstGeom prst="rect">
              <a:avLst/>
            </a:prstGeom>
          </p:spPr>
        </p:pic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EE9CAFE-62EB-AA77-77C9-36134467AF6B}"/>
                </a:ext>
              </a:extLst>
            </p:cNvPr>
            <p:cNvCxnSpPr>
              <a:cxnSpLocks/>
              <a:stCxn id="7" idx="2"/>
              <a:endCxn id="25" idx="1"/>
            </p:cNvCxnSpPr>
            <p:nvPr/>
          </p:nvCxnSpPr>
          <p:spPr>
            <a:xfrm rot="16200000" flipH="1">
              <a:off x="1714348" y="1958361"/>
              <a:ext cx="571318" cy="269624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4FB35E-C116-F75F-B5E4-4B7FA1DAD6DB}"/>
                </a:ext>
              </a:extLst>
            </p:cNvPr>
            <p:cNvSpPr txBox="1"/>
            <p:nvPr/>
          </p:nvSpPr>
          <p:spPr>
            <a:xfrm>
              <a:off x="1892002" y="2737925"/>
              <a:ext cx="1502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Meta data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709B3-C032-1239-C943-4DDB48C0C578}"/>
                </a:ext>
              </a:extLst>
            </p:cNvPr>
            <p:cNvSpPr txBox="1"/>
            <p:nvPr/>
          </p:nvSpPr>
          <p:spPr>
            <a:xfrm>
              <a:off x="2950261" y="4958146"/>
              <a:ext cx="6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2000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Picture 34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71570B89-AA14-4578-D961-412FD3241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6069" y="4806044"/>
              <a:ext cx="676377" cy="676377"/>
            </a:xfrm>
            <a:prstGeom prst="rect">
              <a:avLst/>
            </a:prstGeom>
          </p:spPr>
        </p:pic>
        <p:pic>
          <p:nvPicPr>
            <p:cNvPr id="37" name="Picture 3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5C46318E-C4FD-6DD2-49B5-42EBB2ED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0521" y="4804623"/>
              <a:ext cx="676377" cy="676377"/>
            </a:xfrm>
            <a:prstGeom prst="rect">
              <a:avLst/>
            </a:prstGeom>
          </p:spPr>
        </p:pic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27999D-AD5A-9645-E080-F641C5F6D1E2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626638" y="5142812"/>
              <a:ext cx="119431" cy="14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E0066F-66B6-70EA-DEC6-C9B6478E2D66}"/>
                </a:ext>
              </a:extLst>
            </p:cNvPr>
            <p:cNvSpPr txBox="1"/>
            <p:nvPr/>
          </p:nvSpPr>
          <p:spPr>
            <a:xfrm>
              <a:off x="3704062" y="5409785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AF511A-C0D6-1675-7C05-C0EBF758BA89}"/>
                </a:ext>
              </a:extLst>
            </p:cNvPr>
            <p:cNvSpPr txBox="1"/>
            <p:nvPr/>
          </p:nvSpPr>
          <p:spPr>
            <a:xfrm>
              <a:off x="4448514" y="5406939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2A696-0F4E-826B-44F6-C7B4248DC957}"/>
                </a:ext>
              </a:extLst>
            </p:cNvPr>
            <p:cNvSpPr txBox="1"/>
            <p:nvPr/>
          </p:nvSpPr>
          <p:spPr>
            <a:xfrm>
              <a:off x="2950261" y="5921324"/>
              <a:ext cx="676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2100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6" name="Picture 55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18162E8C-BA9A-86E0-6049-6854FDA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6069" y="5769222"/>
              <a:ext cx="676377" cy="676377"/>
            </a:xfrm>
            <a:prstGeom prst="rect">
              <a:avLst/>
            </a:prstGeom>
          </p:spPr>
        </p:pic>
        <p:pic>
          <p:nvPicPr>
            <p:cNvPr id="57" name="Picture 5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3E3F2407-06FE-CF39-03D4-592A781B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90521" y="5767801"/>
              <a:ext cx="676377" cy="676377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732056E-F730-1746-FB31-8AD49A3AB6F0}"/>
                </a:ext>
              </a:extLst>
            </p:cNvPr>
            <p:cNvCxnSpPr>
              <a:stCxn id="55" idx="3"/>
              <a:endCxn id="56" idx="1"/>
            </p:cNvCxnSpPr>
            <p:nvPr/>
          </p:nvCxnSpPr>
          <p:spPr>
            <a:xfrm>
              <a:off x="3626638" y="6105990"/>
              <a:ext cx="119431" cy="14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0FF0F7-70B8-8A6F-1BA3-EAAE1C154BC5}"/>
                </a:ext>
              </a:extLst>
            </p:cNvPr>
            <p:cNvSpPr txBox="1"/>
            <p:nvPr/>
          </p:nvSpPr>
          <p:spPr>
            <a:xfrm>
              <a:off x="3704062" y="6372963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523EB-B2B6-1C57-04EE-0F415E27207A}"/>
                </a:ext>
              </a:extLst>
            </p:cNvPr>
            <p:cNvSpPr txBox="1"/>
            <p:nvPr/>
          </p:nvSpPr>
          <p:spPr>
            <a:xfrm>
              <a:off x="4448514" y="6370117"/>
              <a:ext cx="785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 matrix</a:t>
              </a:r>
              <a:endParaRPr lang="en-CH" sz="12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3C8A64-B35A-6BAD-50B6-F415E08B79C2}"/>
                </a:ext>
              </a:extLst>
            </p:cNvPr>
            <p:cNvCxnSpPr/>
            <p:nvPr/>
          </p:nvCxnSpPr>
          <p:spPr>
            <a:xfrm>
              <a:off x="3294214" y="5335499"/>
              <a:ext cx="0" cy="514385"/>
            </a:xfrm>
            <a:prstGeom prst="line">
              <a:avLst/>
            </a:prstGeom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auldron Solutions">
              <a:extLst>
                <a:ext uri="{FF2B5EF4-FFF2-40B4-BE49-F238E27FC236}">
                  <a16:creationId xmlns:a16="http://schemas.microsoft.com/office/drawing/2014/main" id="{37928CD7-098E-92BA-E1D0-8CD6C243A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3934" y="4974903"/>
              <a:ext cx="1202491" cy="1202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B4B948-5C79-FAB6-0FAA-9979F773D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3095" y="5701112"/>
              <a:ext cx="590373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25DFDE-C168-40A9-93EC-301AD5C65E4A}"/>
                </a:ext>
              </a:extLst>
            </p:cNvPr>
            <p:cNvSpPr/>
            <p:nvPr/>
          </p:nvSpPr>
          <p:spPr>
            <a:xfrm>
              <a:off x="2965428" y="3089561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1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19874BC-43C8-993B-EB69-B94E9D599B9F}"/>
                </a:ext>
              </a:extLst>
            </p:cNvPr>
            <p:cNvSpPr/>
            <p:nvPr/>
          </p:nvSpPr>
          <p:spPr>
            <a:xfrm>
              <a:off x="4681238" y="3107451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2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228E76-2686-2EFD-C972-A18A37E02789}"/>
                </a:ext>
              </a:extLst>
            </p:cNvPr>
            <p:cNvSpPr/>
            <p:nvPr/>
          </p:nvSpPr>
          <p:spPr>
            <a:xfrm>
              <a:off x="7200598" y="5010355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4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F530CE-163F-AB7C-AC9E-3AD61993DEBD}"/>
                </a:ext>
              </a:extLst>
            </p:cNvPr>
            <p:cNvSpPr/>
            <p:nvPr/>
          </p:nvSpPr>
          <p:spPr>
            <a:xfrm>
              <a:off x="5135398" y="4710195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3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pic>
          <p:nvPicPr>
            <p:cNvPr id="78" name="Picture 77" descr="A green gears with arrows&#10;&#10;Description automatically generated">
              <a:extLst>
                <a:ext uri="{FF2B5EF4-FFF2-40B4-BE49-F238E27FC236}">
                  <a16:creationId xmlns:a16="http://schemas.microsoft.com/office/drawing/2014/main" id="{108E3DDB-A392-8B93-5BB0-91D0E9CF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46554" y="5179017"/>
              <a:ext cx="868228" cy="868228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5C0B28-119A-2488-4EC7-B4D4B9FB4EDC}"/>
                </a:ext>
              </a:extLst>
            </p:cNvPr>
            <p:cNvSpPr/>
            <p:nvPr/>
          </p:nvSpPr>
          <p:spPr>
            <a:xfrm>
              <a:off x="8696887" y="5010348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5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6138DCA-0156-F307-0165-86A9EE2D3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6475" y="3581367"/>
              <a:ext cx="45959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E742D4-2752-A77E-DAE1-5FB9C068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2965" y="4369653"/>
              <a:ext cx="0" cy="340542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6779CD-92FA-4AC1-8307-6FC094F0D2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64786" y="5576150"/>
              <a:ext cx="0" cy="249921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15D6F5-A72C-2043-2147-0CD485524495}"/>
                </a:ext>
              </a:extLst>
            </p:cNvPr>
            <p:cNvSpPr/>
            <p:nvPr/>
          </p:nvSpPr>
          <p:spPr>
            <a:xfrm>
              <a:off x="997527" y="593934"/>
              <a:ext cx="4599709" cy="6053182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CCB19-34BC-4FEC-BB75-98D9D739CE1D}"/>
                </a:ext>
              </a:extLst>
            </p:cNvPr>
            <p:cNvSpPr txBox="1"/>
            <p:nvPr/>
          </p:nvSpPr>
          <p:spPr>
            <a:xfrm>
              <a:off x="1135852" y="409268"/>
              <a:ext cx="15022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</a:t>
              </a:r>
              <a:r>
                <a:rPr lang="en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ata package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FB1D74-0618-4694-DF98-3142AAD01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5067" y="5701112"/>
              <a:ext cx="340606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A grid of squares on a black background&#10;&#10;Description automatically generated">
              <a:extLst>
                <a:ext uri="{FF2B5EF4-FFF2-40B4-BE49-F238E27FC236}">
                  <a16:creationId xmlns:a16="http://schemas.microsoft.com/office/drawing/2014/main" id="{4E5B5CDB-E148-AFB9-9243-CD6B9ABE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98683" y="5023520"/>
              <a:ext cx="1179222" cy="1179222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02CEA36-E274-6E2F-095E-4502CD1977D6}"/>
                </a:ext>
              </a:extLst>
            </p:cNvPr>
            <p:cNvSpPr/>
            <p:nvPr/>
          </p:nvSpPr>
          <p:spPr>
            <a:xfrm>
              <a:off x="10697517" y="5010348"/>
              <a:ext cx="285750" cy="28575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6</a:t>
              </a:r>
              <a:endParaRPr lang="en-CH" dirty="0">
                <a:solidFill>
                  <a:srgbClr val="00743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3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19C5C26-2BBD-DD87-F8AE-FFEBE8CC987F}"/>
              </a:ext>
            </a:extLst>
          </p:cNvPr>
          <p:cNvGrpSpPr/>
          <p:nvPr/>
        </p:nvGrpSpPr>
        <p:grpSpPr>
          <a:xfrm>
            <a:off x="1394750" y="2266878"/>
            <a:ext cx="10514222" cy="4487569"/>
            <a:chOff x="1394750" y="2266878"/>
            <a:chExt cx="10514222" cy="448756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31F66C-857B-4306-19B9-1EA4B2EF9F7C}"/>
                </a:ext>
              </a:extLst>
            </p:cNvPr>
            <p:cNvSpPr/>
            <p:nvPr/>
          </p:nvSpPr>
          <p:spPr>
            <a:xfrm>
              <a:off x="8140449" y="5064323"/>
              <a:ext cx="3768523" cy="1566725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7E98D61-EA27-D283-399C-7D3401CD088F}"/>
                </a:ext>
              </a:extLst>
            </p:cNvPr>
            <p:cNvSpPr/>
            <p:nvPr/>
          </p:nvSpPr>
          <p:spPr>
            <a:xfrm>
              <a:off x="9650500" y="4774724"/>
              <a:ext cx="579196" cy="5791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AA6549-E6D9-F960-D3B1-E5CD194A2A69}"/>
                </a:ext>
              </a:extLst>
            </p:cNvPr>
            <p:cNvSpPr txBox="1"/>
            <p:nvPr/>
          </p:nvSpPr>
          <p:spPr>
            <a:xfrm>
              <a:off x="5440397" y="4777702"/>
              <a:ext cx="1044592" cy="2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Scenario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" name="Picture 4" descr="A logo with arrows in a circle&#10;&#10;Description automatically generated">
              <a:extLst>
                <a:ext uri="{FF2B5EF4-FFF2-40B4-BE49-F238E27FC236}">
                  <a16:creationId xmlns:a16="http://schemas.microsoft.com/office/drawing/2014/main" id="{E502CAF9-FF59-5259-9F48-6A388DE9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0500" y="4750188"/>
              <a:ext cx="558461" cy="628269"/>
            </a:xfrm>
            <a:prstGeom prst="rect">
              <a:avLst/>
            </a:prstGeom>
          </p:spPr>
        </p:pic>
        <p:pic>
          <p:nvPicPr>
            <p:cNvPr id="7" name="Picture 6" descr="A green and black square and black square and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A1BECB1-173B-7B67-2D6F-93B91CC58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7738" y="2594674"/>
              <a:ext cx="688035" cy="688035"/>
            </a:xfrm>
            <a:prstGeom prst="rect">
              <a:avLst/>
            </a:prstGeom>
          </p:spPr>
        </p:pic>
        <p:pic>
          <p:nvPicPr>
            <p:cNvPr id="9" name="Picture 8" descr="A green line on a black background&#10;&#10;Description automatically generated">
              <a:extLst>
                <a:ext uri="{FF2B5EF4-FFF2-40B4-BE49-F238E27FC236}">
                  <a16:creationId xmlns:a16="http://schemas.microsoft.com/office/drawing/2014/main" id="{24EA7203-B2F6-0BC2-007A-ED139D36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6295" y="4211569"/>
              <a:ext cx="580753" cy="580753"/>
            </a:xfrm>
            <a:prstGeom prst="rect">
              <a:avLst/>
            </a:prstGeom>
          </p:spPr>
        </p:pic>
        <p:pic>
          <p:nvPicPr>
            <p:cNvPr id="11" name="Picture 10" descr="A green and black sign with a paper and text&#10;&#10;Description automatically generated">
              <a:extLst>
                <a:ext uri="{FF2B5EF4-FFF2-40B4-BE49-F238E27FC236}">
                  <a16:creationId xmlns:a16="http://schemas.microsoft.com/office/drawing/2014/main" id="{1ABE84B9-5E9D-9F19-4C65-AD16DAC5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0955" y="4217581"/>
              <a:ext cx="650074" cy="650074"/>
            </a:xfrm>
            <a:prstGeom prst="rect">
              <a:avLst/>
            </a:prstGeom>
          </p:spPr>
        </p:pic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C5EC3B95-DB83-AF3A-198E-E2F4D45CAD5D}"/>
                </a:ext>
              </a:extLst>
            </p:cNvPr>
            <p:cNvCxnSpPr>
              <a:cxnSpLocks/>
              <a:stCxn id="7" idx="2"/>
              <a:endCxn id="9" idx="1"/>
            </p:cNvCxnSpPr>
            <p:nvPr/>
          </p:nvCxnSpPr>
          <p:spPr>
            <a:xfrm rot="16200000" flipH="1">
              <a:off x="4929407" y="3775057"/>
              <a:ext cx="1219237" cy="234539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279D2057-550D-7B86-0BF0-F36E6823FFB2}"/>
                </a:ext>
              </a:extLst>
            </p:cNvPr>
            <p:cNvCxnSpPr>
              <a:cxnSpLocks/>
              <a:stCxn id="7" idx="2"/>
              <a:endCxn id="30" idx="1"/>
            </p:cNvCxnSpPr>
            <p:nvPr/>
          </p:nvCxnSpPr>
          <p:spPr>
            <a:xfrm rot="16200000" flipH="1">
              <a:off x="4467072" y="4237392"/>
              <a:ext cx="2375495" cy="466127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75024-EF65-9B4F-575B-BF17B5CD9220}"/>
                </a:ext>
              </a:extLst>
            </p:cNvPr>
            <p:cNvSpPr txBox="1"/>
            <p:nvPr/>
          </p:nvSpPr>
          <p:spPr>
            <a:xfrm>
              <a:off x="6663696" y="4786380"/>
              <a:ext cx="1044592" cy="256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Mapping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25" name="Picture 24" descr="A green and black logo&#10;&#10;Description automatically generated">
              <a:extLst>
                <a:ext uri="{FF2B5EF4-FFF2-40B4-BE49-F238E27FC236}">
                  <a16:creationId xmlns:a16="http://schemas.microsoft.com/office/drawing/2014/main" id="{FA415FE9-4583-1390-7F57-92AE31A1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9242" y="3340737"/>
              <a:ext cx="678488" cy="678488"/>
            </a:xfrm>
            <a:prstGeom prst="rect">
              <a:avLst/>
            </a:prstGeom>
          </p:spPr>
        </p:pic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EE9CAFE-62EB-AA77-77C9-36134467AF6B}"/>
                </a:ext>
              </a:extLst>
            </p:cNvPr>
            <p:cNvCxnSpPr>
              <a:cxnSpLocks/>
              <a:stCxn id="7" idx="2"/>
              <a:endCxn id="25" idx="1"/>
            </p:cNvCxnSpPr>
            <p:nvPr/>
          </p:nvCxnSpPr>
          <p:spPr>
            <a:xfrm rot="16200000" flipH="1">
              <a:off x="5316863" y="3387602"/>
              <a:ext cx="397273" cy="187486"/>
            </a:xfrm>
            <a:prstGeom prst="bentConnector2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4FB35E-C116-F75F-B5E4-4B7FA1DAD6DB}"/>
                </a:ext>
              </a:extLst>
            </p:cNvPr>
            <p:cNvSpPr txBox="1"/>
            <p:nvPr/>
          </p:nvSpPr>
          <p:spPr>
            <a:xfrm>
              <a:off x="5440397" y="3929681"/>
              <a:ext cx="10445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Meta data</a:t>
              </a:r>
              <a:endParaRPr lang="en-CH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709B3-C032-1239-C943-4DDB48C0C578}"/>
                </a:ext>
              </a:extLst>
            </p:cNvPr>
            <p:cNvSpPr txBox="1"/>
            <p:nvPr/>
          </p:nvSpPr>
          <p:spPr>
            <a:xfrm>
              <a:off x="5887883" y="5473538"/>
              <a:ext cx="75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2000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35" name="Picture 34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71570B89-AA14-4578-D961-412FD3241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9644" y="5367772"/>
              <a:ext cx="470327" cy="470327"/>
            </a:xfrm>
            <a:prstGeom prst="rect">
              <a:avLst/>
            </a:prstGeom>
          </p:spPr>
        </p:pic>
        <p:pic>
          <p:nvPicPr>
            <p:cNvPr id="37" name="Picture 3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5C46318E-C4FD-6DD2-49B5-42EBB2ED8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7307" y="5366784"/>
              <a:ext cx="470327" cy="47032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E0066F-66B6-70EA-DEC6-C9B6478E2D66}"/>
                </a:ext>
              </a:extLst>
            </p:cNvPr>
            <p:cNvSpPr txBox="1"/>
            <p:nvPr/>
          </p:nvSpPr>
          <p:spPr>
            <a:xfrm>
              <a:off x="6850255" y="5728739"/>
              <a:ext cx="2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52A696-0F4E-826B-44F6-C7B4248DC957}"/>
                </a:ext>
              </a:extLst>
            </p:cNvPr>
            <p:cNvSpPr txBox="1"/>
            <p:nvPr/>
          </p:nvSpPr>
          <p:spPr>
            <a:xfrm>
              <a:off x="5887883" y="6143295"/>
              <a:ext cx="7587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2100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6" name="Picture 55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18162E8C-BA9A-86E0-6049-6854FDA8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29644" y="6037529"/>
              <a:ext cx="470327" cy="470327"/>
            </a:xfrm>
            <a:prstGeom prst="rect">
              <a:avLst/>
            </a:prstGeom>
          </p:spPr>
        </p:pic>
        <p:pic>
          <p:nvPicPr>
            <p:cNvPr id="57" name="Picture 56" descr="A green and black symbol&#10;&#10;Description automatically generated">
              <a:extLst>
                <a:ext uri="{FF2B5EF4-FFF2-40B4-BE49-F238E27FC236}">
                  <a16:creationId xmlns:a16="http://schemas.microsoft.com/office/drawing/2014/main" id="{3E3F2407-06FE-CF39-03D4-592A781B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7307" y="6036541"/>
              <a:ext cx="470327" cy="470327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3C8A64-B35A-6BAD-50B6-F415E08B79C2}"/>
                </a:ext>
              </a:extLst>
            </p:cNvPr>
            <p:cNvCxnSpPr/>
            <p:nvPr/>
          </p:nvCxnSpPr>
          <p:spPr>
            <a:xfrm>
              <a:off x="6284809" y="5790365"/>
              <a:ext cx="0" cy="357684"/>
            </a:xfrm>
            <a:prstGeom prst="line">
              <a:avLst/>
            </a:prstGeom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auldron Solutions">
              <a:extLst>
                <a:ext uri="{FF2B5EF4-FFF2-40B4-BE49-F238E27FC236}">
                  <a16:creationId xmlns:a16="http://schemas.microsoft.com/office/drawing/2014/main" id="{37928CD7-098E-92BA-E1D0-8CD6C243A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306" y="5485190"/>
              <a:ext cx="836166" cy="836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B4B948-5C79-FAB6-0FAA-9979F773D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6247" y="5990168"/>
              <a:ext cx="410523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25DFDE-C168-40A9-93EC-301AD5C65E4A}"/>
                </a:ext>
              </a:extLst>
            </p:cNvPr>
            <p:cNvSpPr/>
            <p:nvPr/>
          </p:nvSpPr>
          <p:spPr>
            <a:xfrm>
              <a:off x="6186816" y="4174195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1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19874BC-43C8-993B-EB69-B94E9D599B9F}"/>
                </a:ext>
              </a:extLst>
            </p:cNvPr>
            <p:cNvSpPr/>
            <p:nvPr/>
          </p:nvSpPr>
          <p:spPr>
            <a:xfrm>
              <a:off x="7379925" y="4186635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2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C228E76-2686-2EFD-C972-A18A37E02789}"/>
                </a:ext>
              </a:extLst>
            </p:cNvPr>
            <p:cNvSpPr/>
            <p:nvPr/>
          </p:nvSpPr>
          <p:spPr>
            <a:xfrm>
              <a:off x="9131791" y="5509842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4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6F530CE-163F-AB7C-AC9E-3AD61993DEBD}"/>
                </a:ext>
              </a:extLst>
            </p:cNvPr>
            <p:cNvSpPr/>
            <p:nvPr/>
          </p:nvSpPr>
          <p:spPr>
            <a:xfrm>
              <a:off x="7695730" y="5301122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3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pic>
          <p:nvPicPr>
            <p:cNvPr id="78" name="Picture 77" descr="A green gears with arrows&#10;&#10;Description automatically generated">
              <a:extLst>
                <a:ext uri="{FF2B5EF4-FFF2-40B4-BE49-F238E27FC236}">
                  <a16:creationId xmlns:a16="http://schemas.microsoft.com/office/drawing/2014/main" id="{108E3DDB-A392-8B93-5BB0-91D0E9CF3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50500" y="5627123"/>
              <a:ext cx="603733" cy="603733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5C0B28-119A-2488-4EC7-B4D4B9FB4EDC}"/>
                </a:ext>
              </a:extLst>
            </p:cNvPr>
            <p:cNvSpPr/>
            <p:nvPr/>
          </p:nvSpPr>
          <p:spPr>
            <a:xfrm>
              <a:off x="10172253" y="5509837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5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6138DCA-0156-F307-0165-86A9EE2D3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0060" y="4516178"/>
              <a:ext cx="31958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E742D4-2752-A77E-DAE1-5FB9C068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424" y="5064322"/>
              <a:ext cx="0" cy="23680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6779CD-92FA-4AC1-8307-6FC094F0D2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454570" y="5903274"/>
              <a:ext cx="0" cy="173786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B15D6F5-A72C-2043-2147-0CD485524495}"/>
                </a:ext>
              </a:extLst>
            </p:cNvPr>
            <p:cNvSpPr/>
            <p:nvPr/>
          </p:nvSpPr>
          <p:spPr>
            <a:xfrm>
              <a:off x="4818413" y="2438831"/>
              <a:ext cx="3198462" cy="4209152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CCB19-34BC-4FEC-BB75-98D9D739CE1D}"/>
                </a:ext>
              </a:extLst>
            </p:cNvPr>
            <p:cNvSpPr txBox="1"/>
            <p:nvPr/>
          </p:nvSpPr>
          <p:spPr>
            <a:xfrm>
              <a:off x="4914599" y="2266878"/>
              <a:ext cx="15116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</a:t>
              </a:r>
              <a:r>
                <a:rPr lang="en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ata package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BFB1D74-0618-4694-DF98-3142AAD01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00457" y="5990168"/>
              <a:ext cx="23684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 descr="A grid of squares on a black background&#10;&#10;Description automatically generated">
              <a:extLst>
                <a:ext uri="{FF2B5EF4-FFF2-40B4-BE49-F238E27FC236}">
                  <a16:creationId xmlns:a16="http://schemas.microsoft.com/office/drawing/2014/main" id="{4E5B5CDB-E148-AFB9-9243-CD6B9ABE1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29791" y="5518996"/>
              <a:ext cx="819986" cy="819986"/>
            </a:xfrm>
            <a:prstGeom prst="rect">
              <a:avLst/>
            </a:prstGeom>
          </p:spPr>
        </p:pic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02CEA36-E274-6E2F-095E-4502CD1977D6}"/>
                </a:ext>
              </a:extLst>
            </p:cNvPr>
            <p:cNvSpPr/>
            <p:nvPr/>
          </p:nvSpPr>
          <p:spPr>
            <a:xfrm>
              <a:off x="11563415" y="5509837"/>
              <a:ext cx="198700" cy="198700"/>
            </a:xfrm>
            <a:prstGeom prst="ellipse">
              <a:avLst/>
            </a:prstGeom>
            <a:noFill/>
            <a:ln>
              <a:solidFill>
                <a:srgbClr val="0074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rgbClr val="007435"/>
                  </a:solidFill>
                </a:rPr>
                <a:t>6</a:t>
              </a:r>
              <a:endParaRPr lang="en-CH" dirty="0">
                <a:solidFill>
                  <a:srgbClr val="007435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3A80E8-E285-DD60-C0C2-6E1DD58B7231}"/>
                </a:ext>
              </a:extLst>
            </p:cNvPr>
            <p:cNvSpPr txBox="1"/>
            <p:nvPr/>
          </p:nvSpPr>
          <p:spPr>
            <a:xfrm>
              <a:off x="7370829" y="5728739"/>
              <a:ext cx="2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DF36F0-7E9A-2908-FA16-57BCC1C64323}"/>
                </a:ext>
              </a:extLst>
            </p:cNvPr>
            <p:cNvSpPr txBox="1"/>
            <p:nvPr/>
          </p:nvSpPr>
          <p:spPr>
            <a:xfrm>
              <a:off x="6850255" y="6385115"/>
              <a:ext cx="2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A93058-E923-BC36-1475-45E8B5EB0BD6}"/>
                </a:ext>
              </a:extLst>
            </p:cNvPr>
            <p:cNvSpPr txBox="1"/>
            <p:nvPr/>
          </p:nvSpPr>
          <p:spPr>
            <a:xfrm>
              <a:off x="7370829" y="6385115"/>
              <a:ext cx="229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B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4B1AC9-5668-E8C9-8F5D-8B8B2D5F5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3022" y="5670282"/>
              <a:ext cx="206622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153733-3197-F33F-7250-D9DC6FD28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3022" y="6321356"/>
              <a:ext cx="206622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285D7-A3CD-822E-18BF-4B47D1F67D43}"/>
                </a:ext>
              </a:extLst>
            </p:cNvPr>
            <p:cNvSpPr/>
            <p:nvPr/>
          </p:nvSpPr>
          <p:spPr>
            <a:xfrm>
              <a:off x="1394750" y="2438831"/>
              <a:ext cx="3198462" cy="4209152"/>
            </a:xfrm>
            <a:prstGeom prst="rect">
              <a:avLst/>
            </a:prstGeom>
            <a:noFill/>
            <a:ln>
              <a:solidFill>
                <a:srgbClr val="00743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C842C-5723-33E8-A54C-51E994D846F7}"/>
                </a:ext>
              </a:extLst>
            </p:cNvPr>
            <p:cNvSpPr txBox="1"/>
            <p:nvPr/>
          </p:nvSpPr>
          <p:spPr>
            <a:xfrm>
              <a:off x="1490936" y="2266878"/>
              <a:ext cx="15116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D</a:t>
              </a:r>
              <a:r>
                <a:rPr lang="en-CH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ata coupling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5F6320-287A-56AF-C85B-4C38966814E0}"/>
                </a:ext>
              </a:extLst>
            </p:cNvPr>
            <p:cNvSpPr txBox="1"/>
            <p:nvPr/>
          </p:nvSpPr>
          <p:spPr>
            <a:xfrm>
              <a:off x="8275227" y="4873314"/>
              <a:ext cx="1159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CH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Processing</a:t>
              </a:r>
              <a:endParaRPr lang="en-CH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C8FB8A5-6590-8BBB-DD9E-D5F8904FA45C}"/>
                </a:ext>
              </a:extLst>
            </p:cNvPr>
            <p:cNvGrpSpPr/>
            <p:nvPr/>
          </p:nvGrpSpPr>
          <p:grpSpPr>
            <a:xfrm>
              <a:off x="1712483" y="2687827"/>
              <a:ext cx="1044592" cy="761507"/>
              <a:chOff x="1434078" y="2687827"/>
              <a:chExt cx="1044592" cy="761507"/>
            </a:xfrm>
          </p:grpSpPr>
          <p:pic>
            <p:nvPicPr>
              <p:cNvPr id="31" name="Picture 30" descr="A green line on a black background&#10;&#10;Description automatically generated">
                <a:extLst>
                  <a:ext uri="{FF2B5EF4-FFF2-40B4-BE49-F238E27FC236}">
                    <a16:creationId xmlns:a16="http://schemas.microsoft.com/office/drawing/2014/main" id="{DAF28147-0182-09C7-47B9-D8A7BDEA1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998" y="2687827"/>
                <a:ext cx="580753" cy="580753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528696-D725-7B15-47BC-A7D73FB71679}"/>
                  </a:ext>
                </a:extLst>
              </p:cNvPr>
              <p:cNvSpPr txBox="1"/>
              <p:nvPr/>
            </p:nvSpPr>
            <p:spPr>
              <a:xfrm>
                <a:off x="1434078" y="3192515"/>
                <a:ext cx="1044592" cy="256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H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Scenario</a:t>
                </a:r>
                <a:endParaRPr lang="en-CH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1D53BE-E720-876B-622E-7C0E65833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6716" y="2640612"/>
              <a:ext cx="929038" cy="929038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4C3693-DD8A-5AB4-B5B7-07147A727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1289" y="3018634"/>
              <a:ext cx="515258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green gears with arrows&#10;&#10;Description automatically generated">
              <a:extLst>
                <a:ext uri="{FF2B5EF4-FFF2-40B4-BE49-F238E27FC236}">
                  <a16:creationId xmlns:a16="http://schemas.microsoft.com/office/drawing/2014/main" id="{7B781DED-35BD-047D-2EE8-5C0735271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6384" y="4168588"/>
              <a:ext cx="603733" cy="603733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981DCC6-A375-BEBB-2C81-F642185A323F}"/>
                </a:ext>
              </a:extLst>
            </p:cNvPr>
            <p:cNvGrpSpPr/>
            <p:nvPr/>
          </p:nvGrpSpPr>
          <p:grpSpPr>
            <a:xfrm>
              <a:off x="1563598" y="3737248"/>
              <a:ext cx="1310789" cy="1160496"/>
              <a:chOff x="1274223" y="3737248"/>
              <a:chExt cx="1310789" cy="1160496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066D9375-8B47-FE1A-E5F4-F280CE278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65998" y="3737248"/>
                <a:ext cx="558812" cy="558812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3453BE-6476-6F9E-0EA0-49EBE1324AD7}"/>
                  </a:ext>
                </a:extLst>
              </p:cNvPr>
              <p:cNvSpPr txBox="1"/>
              <p:nvPr/>
            </p:nvSpPr>
            <p:spPr>
              <a:xfrm>
                <a:off x="1407322" y="4528412"/>
                <a:ext cx="1044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H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database</a:t>
                </a:r>
                <a:endParaRPr lang="en-CH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42" name="Picture 2" descr="ecoinvent database | iPoint">
                <a:extLst>
                  <a:ext uri="{FF2B5EF4-FFF2-40B4-BE49-F238E27FC236}">
                    <a16:creationId xmlns:a16="http://schemas.microsoft.com/office/drawing/2014/main" id="{A6229B1E-0FB1-C78F-D473-D2D55B4C60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4223" y="4360487"/>
                <a:ext cx="1310789" cy="2150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6000BB-7A81-463C-191F-E0383EDDE2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008" y="4016654"/>
              <a:ext cx="26621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51641D-CEE3-D03C-D61C-0CBACA3E4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209" y="3136135"/>
              <a:ext cx="0" cy="873966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24F5917-B2A7-ABDC-63E1-2A28600EC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209" y="3138977"/>
              <a:ext cx="26621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4E6E097-664D-FB9B-02CF-71D1D55340F4}"/>
                </a:ext>
              </a:extLst>
            </p:cNvPr>
            <p:cNvGrpSpPr/>
            <p:nvPr/>
          </p:nvGrpSpPr>
          <p:grpSpPr>
            <a:xfrm>
              <a:off x="1623249" y="5043199"/>
              <a:ext cx="1219101" cy="1266319"/>
              <a:chOff x="1333874" y="3737248"/>
              <a:chExt cx="1219101" cy="1266319"/>
            </a:xfrm>
          </p:grpSpPr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7D73CEB9-4223-CC8A-F924-449C12F3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665998" y="3737248"/>
                <a:ext cx="558812" cy="558812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8D8167-7772-651C-3704-8E170EC3A0E9}"/>
                  </a:ext>
                </a:extLst>
              </p:cNvPr>
              <p:cNvSpPr txBox="1"/>
              <p:nvPr/>
            </p:nvSpPr>
            <p:spPr>
              <a:xfrm>
                <a:off x="1333874" y="4357236"/>
                <a:ext cx="12191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H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Additional</a:t>
                </a:r>
                <a:r>
                  <a:rPr lang="fr-CH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inventories</a:t>
                </a:r>
                <a:endParaRPr lang="en-CH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4DA63DA-A668-828B-F7EE-B5FA69B53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008" y="5300663"/>
              <a:ext cx="393361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AF2729-B644-E7AE-E3DC-9ED45F027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369" y="3261865"/>
              <a:ext cx="0" cy="2042773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A3E0B2-F9C6-731C-5B89-8A633600B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369" y="3261865"/>
              <a:ext cx="129054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90C7503-15C9-DCD5-E113-1CAA20E32CC4}"/>
                </a:ext>
              </a:extLst>
            </p:cNvPr>
            <p:cNvCxnSpPr>
              <a:cxnSpLocks/>
              <a:stCxn id="41" idx="0"/>
              <a:endCxn id="33" idx="2"/>
            </p:cNvCxnSpPr>
            <p:nvPr/>
          </p:nvCxnSpPr>
          <p:spPr>
            <a:xfrm flipV="1">
              <a:off x="3818251" y="3569650"/>
              <a:ext cx="2984" cy="598938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87" descr="A green and black square and black square and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F938F8B9-F559-F430-CBE0-6F081E970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649" y="4993559"/>
              <a:ext cx="688035" cy="688035"/>
            </a:xfrm>
            <a:prstGeom prst="rect">
              <a:avLst/>
            </a:prstGeom>
          </p:spPr>
        </p:pic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17873F-246E-A3CB-42C4-FC2583925A9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3818251" y="4772321"/>
              <a:ext cx="0" cy="180845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8829BD4-5A97-DC64-2CFC-99EFF70DF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9684" y="5300663"/>
              <a:ext cx="796999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DDB4A4-B135-41EF-E7B6-3A8496630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6683" y="2938691"/>
              <a:ext cx="0" cy="2365947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72EAC45-D330-E084-F0E8-5F84025D0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683" y="2939615"/>
              <a:ext cx="131787" cy="0"/>
            </a:xfrm>
            <a:prstGeom prst="line">
              <a:avLst/>
            </a:prstGeom>
            <a:ln>
              <a:solidFill>
                <a:srgbClr val="00743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50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Sacchi</dc:creator>
  <cp:lastModifiedBy>Romain Sacchi</cp:lastModifiedBy>
  <cp:revision>3</cp:revision>
  <dcterms:created xsi:type="dcterms:W3CDTF">2024-05-04T17:03:22Z</dcterms:created>
  <dcterms:modified xsi:type="dcterms:W3CDTF">2024-09-13T12:42:11Z</dcterms:modified>
</cp:coreProperties>
</file>