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9" r:id="rId7"/>
    <p:sldId id="267" r:id="rId8"/>
    <p:sldId id="272" r:id="rId9"/>
    <p:sldId id="274" r:id="rId10"/>
    <p:sldId id="261" r:id="rId11"/>
    <p:sldId id="281" r:id="rId12"/>
    <p:sldId id="280" r:id="rId13"/>
  </p:sldIdLst>
  <p:sldSz cx="9144000" cy="5143500" type="screen16x9"/>
  <p:notesSz cx="6858000" cy="9144000"/>
  <p:embeddedFontLst>
    <p:embeddedFont>
      <p:font typeface="Quattrocento Sans" panose="020B0604020202020204" charset="0"/>
      <p:regular r:id="rId15"/>
      <p:bold r:id="rId16"/>
      <p:italic r:id="rId17"/>
      <p:boldItalic r:id="rId18"/>
    </p:embeddedFont>
    <p:embeddedFont>
      <p:font typeface="Lora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F96D1E-1E1C-4EE8-A41E-D0433A0D78EB}">
  <a:tblStyle styleId="{26F96D1E-1E1C-4EE8-A41E-D0433A0D78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Планирование производства для Кировского завода</a:t>
            </a:r>
            <a:r>
              <a:rPr lang="en-US" dirty="0" smtClean="0"/>
              <a:t> 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Попытаемся </a:t>
            </a:r>
            <a:r>
              <a:rPr lang="en" dirty="0" smtClean="0"/>
              <a:t> </a:t>
            </a:r>
            <a:r>
              <a:rPr lang="ru-RU" dirty="0" smtClean="0">
                <a:highlight>
                  <a:srgbClr val="FFCD00"/>
                </a:highlight>
              </a:rPr>
              <a:t>обобщить</a:t>
            </a:r>
            <a:r>
              <a:rPr lang="en" dirty="0" smtClean="0">
                <a:highlight>
                  <a:srgbClr val="FFCD00"/>
                </a:highlight>
              </a:rPr>
              <a:t> </a:t>
            </a:r>
            <a:r>
              <a:rPr lang="ru-RU" dirty="0" smtClean="0">
                <a:highlight>
                  <a:srgbClr val="FFCD00"/>
                </a:highlight>
              </a:rPr>
              <a:t>полученный результат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ru-RU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ru-RU" dirty="0" smtClean="0"/>
              <a:t> </a:t>
            </a:r>
            <a:r>
              <a:rPr lang="ru-RU" dirty="0" smtClean="0"/>
              <a:t>В случае неисправности одного станка исключаем его из  производства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ru-RU" dirty="0" smtClean="0"/>
              <a:t>Концепция </a:t>
            </a:r>
            <a:r>
              <a:rPr lang="en-US" dirty="0" smtClean="0"/>
              <a:t>“</a:t>
            </a:r>
            <a:r>
              <a:rPr lang="ru-RU" dirty="0" smtClean="0"/>
              <a:t>Барабан, буфер, веревка</a:t>
            </a:r>
            <a:r>
              <a:rPr lang="en-US" dirty="0" smtClean="0"/>
              <a:t>”</a:t>
            </a:r>
            <a:endParaRPr lang="ru-RU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endParaRPr dirty="0" smtClean="0"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6" name="Google Shape;126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>
            <a:spLocks noGrp="1"/>
          </p:cNvSpPr>
          <p:nvPr>
            <p:ph type="title"/>
          </p:nvPr>
        </p:nvSpPr>
        <p:spPr>
          <a:xfrm>
            <a:off x="2943151" y="908963"/>
            <a:ext cx="389268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Авторы</a:t>
            </a:r>
            <a:r>
              <a:rPr lang="ru-RU" dirty="0" smtClean="0"/>
              <a:t> проекта</a:t>
            </a:r>
            <a:endParaRPr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1582376" y="1834451"/>
            <a:ext cx="6809700" cy="3112200"/>
          </a:xfrm>
        </p:spPr>
        <p:txBody>
          <a:bodyPr/>
          <a:lstStyle/>
          <a:p>
            <a:pPr algn="just"/>
            <a:r>
              <a:rPr lang="ru-RU" sz="1800" dirty="0" smtClean="0"/>
              <a:t>Толстов Иван			Котова Дарья</a:t>
            </a:r>
          </a:p>
          <a:p>
            <a:pPr algn="just"/>
            <a:endParaRPr lang="ru-RU" sz="1800" dirty="0"/>
          </a:p>
          <a:p>
            <a:pPr algn="just"/>
            <a:endParaRPr lang="ru-RU" sz="1800" dirty="0" smtClean="0"/>
          </a:p>
          <a:p>
            <a:pPr marL="76200" indent="0" algn="just">
              <a:buNone/>
            </a:pPr>
            <a:r>
              <a:rPr lang="ru-RU" sz="1200" dirty="0" smtClean="0"/>
              <a:t>К</a:t>
            </a:r>
            <a:r>
              <a:rPr lang="ru-RU" sz="1200" dirty="0"/>
              <a:t>	</a:t>
            </a:r>
            <a:r>
              <a:rPr lang="ru-RU" sz="1800" dirty="0" err="1" smtClean="0"/>
              <a:t>Кайль</a:t>
            </a:r>
            <a:r>
              <a:rPr lang="ru-RU" sz="1800" dirty="0" smtClean="0"/>
              <a:t> Роман</a:t>
            </a:r>
          </a:p>
          <a:p>
            <a:pPr marL="76200" indent="0" algn="just">
              <a:buNone/>
            </a:pPr>
            <a:endParaRPr lang="ru-RU" sz="1800" dirty="0"/>
          </a:p>
          <a:p>
            <a:pPr marL="76200" indent="0" algn="just">
              <a:buNone/>
            </a:pPr>
            <a:endParaRPr lang="ru-RU" sz="1800" dirty="0" smtClean="0"/>
          </a:p>
          <a:p>
            <a:pPr marL="76200" indent="0" algn="just">
              <a:buNone/>
            </a:pPr>
            <a:endParaRPr lang="ru-RU" sz="1800" dirty="0"/>
          </a:p>
          <a:p>
            <a:pPr marL="76200" indent="0" algn="just">
              <a:buNone/>
            </a:pPr>
            <a:r>
              <a:rPr lang="ru-RU" sz="1800" dirty="0" smtClean="0"/>
              <a:t>Л Лисов Роман			   Рамазанова </a:t>
            </a:r>
            <a:r>
              <a:rPr lang="ru-RU" sz="1800" dirty="0" err="1" smtClean="0"/>
              <a:t>Аяжан</a:t>
            </a:r>
            <a:endParaRPr lang="ru-RU" sz="1800" dirty="0"/>
          </a:p>
        </p:txBody>
      </p:sp>
      <p:sp>
        <p:nvSpPr>
          <p:cNvPr id="403" name="Google Shape;403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98" name="Google Shape;398;p37"/>
          <p:cNvGrpSpPr/>
          <p:nvPr/>
        </p:nvGrpSpPr>
        <p:grpSpPr>
          <a:xfrm>
            <a:off x="914399" y="1005162"/>
            <a:ext cx="214625" cy="214625"/>
            <a:chOff x="2594050" y="1631825"/>
            <a:chExt cx="439625" cy="439625"/>
          </a:xfrm>
        </p:grpSpPr>
        <p:sp>
          <p:nvSpPr>
            <p:cNvPr id="399" name="Google Shape;39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18" y="3033933"/>
            <a:ext cx="1785702" cy="19248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" y="575628"/>
            <a:ext cx="1993105" cy="19403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852"/>
            <a:ext cx="1871663" cy="17929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82" y="2921794"/>
            <a:ext cx="1971032" cy="19710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35" y="473142"/>
            <a:ext cx="1731765" cy="21453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i="1" dirty="0" smtClean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84" name="Google Shape;384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36"/>
          <p:cNvSpPr txBox="1">
            <a:spLocks noGrp="1"/>
          </p:cNvSpPr>
          <p:nvPr>
            <p:ph type="ctrTitle" idx="4294967295"/>
          </p:nvPr>
        </p:nvSpPr>
        <p:spPr>
          <a:xfrm>
            <a:off x="2334356" y="1181363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/>
              <a:t>Спасибо за внимание</a:t>
            </a:r>
            <a:r>
              <a:rPr lang="en" sz="6000" dirty="0" smtClean="0"/>
              <a:t>!</a:t>
            </a:r>
            <a:endParaRPr sz="6000" dirty="0"/>
          </a:p>
        </p:txBody>
      </p:sp>
      <p:cxnSp>
        <p:nvCxnSpPr>
          <p:cNvPr id="386" name="Google Shape;386;p36"/>
          <p:cNvCxnSpPr/>
          <p:nvPr/>
        </p:nvCxnSpPr>
        <p:spPr>
          <a:xfrm>
            <a:off x="6740236" y="1428750"/>
            <a:ext cx="240366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9" name="Google Shape;389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i="1" dirty="0" err="1" smtClean="0">
                <a:highlight>
                  <a:srgbClr val="FFCD00"/>
                </a:highlight>
                <a:latin typeface="Lora"/>
                <a:sym typeface="Lora"/>
              </a:rPr>
              <a:t>Gaechka</a:t>
            </a:r>
            <a:r>
              <a:rPr lang="en" sz="1800" dirty="0" smtClean="0">
                <a:solidFill>
                  <a:schemeClr val="dk1"/>
                </a:solidFill>
              </a:rPr>
              <a:t> </a:t>
            </a:r>
            <a:r>
              <a:rPr lang="ru-RU" sz="1800" dirty="0" smtClean="0">
                <a:solidFill>
                  <a:schemeClr val="dk1"/>
                </a:solidFill>
              </a:rPr>
              <a:t>представляет свой способ оптимизации производства на заводе.</a:t>
            </a: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92873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782782" y="774986"/>
            <a:ext cx="533306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/>
              <a:t>Всем привет</a:t>
            </a:r>
            <a:r>
              <a:rPr lang="en" sz="6000" dirty="0" smtClean="0"/>
              <a:t>!</a:t>
            </a:r>
            <a:endParaRPr sz="6000" dirty="0"/>
          </a:p>
        </p:txBody>
      </p:sp>
      <p:cxnSp>
        <p:nvCxnSpPr>
          <p:cNvPr id="103" name="Google Shape;103;p14"/>
          <p:cNvCxnSpPr/>
          <p:nvPr/>
        </p:nvCxnSpPr>
        <p:spPr>
          <a:xfrm>
            <a:off x="5985164" y="1428750"/>
            <a:ext cx="315873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46903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Давайте смоделируем наше производство 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Создаём понятие состояния работы всех станков в любой момент времени</a:t>
            </a: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88615"/>
            <a:ext cx="7753031" cy="47955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3" y="0"/>
            <a:ext cx="831555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ctrTitle" idx="4294967295"/>
          </p:nvPr>
        </p:nvSpPr>
        <p:spPr>
          <a:xfrm>
            <a:off x="1123848" y="419568"/>
            <a:ext cx="689645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>
                <a:highlight>
                  <a:srgbClr val="FFCD00"/>
                </a:highlight>
              </a:rPr>
              <a:t>Главная концепция</a:t>
            </a:r>
            <a:endParaRPr sz="4800" dirty="0">
              <a:highlight>
                <a:srgbClr val="FFCD00"/>
              </a:highlight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4294967295"/>
          </p:nvPr>
        </p:nvSpPr>
        <p:spPr>
          <a:xfrm>
            <a:off x="406793" y="2289337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1800" dirty="0" smtClean="0"/>
              <a:t>Идея состояний – массив </a:t>
            </a:r>
            <a:r>
              <a:rPr lang="en-US" sz="1800" dirty="0" smtClean="0"/>
              <a:t>State[]</a:t>
            </a:r>
            <a:endParaRPr lang="ru-RU" sz="1800" dirty="0" smtClean="0"/>
          </a:p>
          <a:p>
            <a:pPr marL="285750" indent="-285750"/>
            <a:r>
              <a:rPr lang="ru-RU" sz="1800" dirty="0" smtClean="0"/>
              <a:t>Функционал, позволяющий пробовать разные алгоритмы планирования</a:t>
            </a: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ru-RU"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ru-RU" sz="18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460391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Для алгоритмов </a:t>
            </a:r>
            <a:r>
              <a:rPr lang="en-US" dirty="0" smtClean="0"/>
              <a:t>Shortest Job First (SJF) , Longest Job First (LGF) </a:t>
            </a:r>
            <a:r>
              <a:rPr lang="ru-RU" dirty="0" smtClean="0"/>
              <a:t>и </a:t>
            </a:r>
            <a:r>
              <a:rPr lang="en-US" dirty="0" smtClean="0"/>
              <a:t>FCFS</a:t>
            </a:r>
            <a:r>
              <a:rPr lang="en" dirty="0" smtClean="0"/>
              <a:t> </a:t>
            </a:r>
            <a:r>
              <a:rPr lang="ru-RU" dirty="0" smtClean="0">
                <a:highlight>
                  <a:srgbClr val="FFCD00"/>
                </a:highlight>
              </a:rPr>
              <a:t>сравним результаты работы</a:t>
            </a:r>
            <a:endParaRPr dirty="0">
              <a:highlight>
                <a:srgbClr val="FFCD00"/>
              </a:highlight>
            </a:endParaRPr>
          </a:p>
        </p:txBody>
      </p:sp>
      <p:graphicFrame>
        <p:nvGraphicFramePr>
          <p:cNvPr id="247" name="Google Shape;247;p25"/>
          <p:cNvGraphicFramePr/>
          <p:nvPr>
            <p:extLst>
              <p:ext uri="{D42A27DB-BD31-4B8C-83A1-F6EECF244321}">
                <p14:modId xmlns:p14="http://schemas.microsoft.com/office/powerpoint/2010/main" val="63528963"/>
              </p:ext>
            </p:extLst>
          </p:nvPr>
        </p:nvGraphicFramePr>
        <p:xfrm>
          <a:off x="2867890" y="1983697"/>
          <a:ext cx="4461164" cy="2334207"/>
        </p:xfrm>
        <a:graphic>
          <a:graphicData uri="http://schemas.openxmlformats.org/drawingml/2006/table">
            <a:tbl>
              <a:tblPr>
                <a:noFill/>
                <a:tableStyleId>{26F96D1E-1E1C-4EE8-A41E-D0433A0D78EB}</a:tableStyleId>
              </a:tblPr>
              <a:tblGrid>
                <a:gridCol w="111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8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SJF</a:t>
                      </a:r>
                      <a:endParaRPr sz="1100"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LJF</a:t>
                      </a:r>
                      <a:endParaRPr sz="1100"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FCF</a:t>
                      </a:r>
                      <a:r>
                        <a:rPr lang="en-US" sz="1100" b="1" dirty="0" smtClean="0">
                          <a:latin typeface="Lora"/>
                          <a:ea typeface="Lora"/>
                          <a:cs typeface="Lora"/>
                          <a:sym typeface="Lora"/>
                        </a:rPr>
                        <a:t>S</a:t>
                      </a:r>
                      <a:endParaRPr sz="1100"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Time</a:t>
                      </a:r>
                      <a:r>
                        <a:rPr lang="en" sz="1100" baseline="0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of work</a:t>
                      </a:r>
                      <a:endParaRPr sz="11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5757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6491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4967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0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Number</a:t>
                      </a:r>
                      <a:r>
                        <a:rPr lang="en-US" sz="1100" baseline="0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of machines</a:t>
                      </a:r>
                      <a:endParaRPr sz="11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4,5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4,0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5,1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264779"/>
                  </a:ext>
                </a:extLst>
              </a:tr>
            </a:tbl>
          </a:graphicData>
        </a:graphic>
      </p:graphicFrame>
      <p:grpSp>
        <p:nvGrpSpPr>
          <p:cNvPr id="248" name="Google Shape;248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9" name="Google Shape;249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400816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Расписание загруженности одного станка</a:t>
            </a:r>
            <a:endParaRPr dirty="0"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5" name="Google Shape;195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5" y="1464229"/>
            <a:ext cx="7181164" cy="32856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>
            <a:spLocks noGrp="1"/>
          </p:cNvSpPr>
          <p:nvPr>
            <p:ph type="ctrTitle" idx="4294967295"/>
          </p:nvPr>
        </p:nvSpPr>
        <p:spPr>
          <a:xfrm>
            <a:off x="749657" y="228048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/>
              <a:t>3.499 суток</a:t>
            </a:r>
            <a:endParaRPr sz="4800" dirty="0"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4294967295"/>
          </p:nvPr>
        </p:nvSpPr>
        <p:spPr>
          <a:xfrm>
            <a:off x="660181" y="130758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 smtClean="0"/>
              <a:t>Лучшее время, показанное нашими алгоритмами</a:t>
            </a:r>
            <a:endParaRPr sz="1800" dirty="0"/>
          </a:p>
        </p:txBody>
      </p:sp>
      <p:sp>
        <p:nvSpPr>
          <p:cNvPr id="280" name="Google Shape;280;p28"/>
          <p:cNvSpPr txBox="1">
            <a:spLocks noGrp="1"/>
          </p:cNvSpPr>
          <p:nvPr>
            <p:ph type="ctrTitle" idx="4294967295"/>
          </p:nvPr>
        </p:nvSpPr>
        <p:spPr>
          <a:xfrm>
            <a:off x="595148" y="48779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highlight>
                  <a:srgbClr val="FFCD00"/>
                </a:highlight>
              </a:rPr>
              <a:t>4</a:t>
            </a:r>
            <a:r>
              <a:rPr lang="ru-RU" sz="4800" dirty="0" smtClean="0">
                <a:highlight>
                  <a:srgbClr val="FFCD00"/>
                </a:highlight>
              </a:rPr>
              <a:t>967 мин</a:t>
            </a:r>
            <a:endParaRPr sz="4800" dirty="0">
              <a:highlight>
                <a:srgbClr val="FFCD00"/>
              </a:highlight>
            </a:endParaRPr>
          </a:p>
        </p:txBody>
      </p:sp>
      <p:grpSp>
        <p:nvGrpSpPr>
          <p:cNvPr id="284" name="Google Shape;284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85" name="Google Shape;285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Другие алгоритмы – ищем его в </a:t>
            </a:r>
            <a:r>
              <a:rPr lang="en-US" dirty="0" smtClean="0"/>
              <a:t>run-time</a:t>
            </a:r>
            <a:endParaRPr dirty="0"/>
          </a:p>
        </p:txBody>
      </p:sp>
      <p:grpSp>
        <p:nvGrpSpPr>
          <p:cNvPr id="318" name="Google Shape;318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19" name="Google Shape;319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1024068" y="1657544"/>
            <a:ext cx="6173367" cy="3122400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Обучение с подкреплением </a:t>
            </a:r>
          </a:p>
          <a:p>
            <a:r>
              <a:rPr lang="ru-RU" dirty="0" smtClean="0"/>
              <a:t>Метод имитации отжига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151</Words>
  <Application>Microsoft Office PowerPoint</Application>
  <PresentationFormat>Экран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Quattrocento Sans</vt:lpstr>
      <vt:lpstr>Arial</vt:lpstr>
      <vt:lpstr>Lora</vt:lpstr>
      <vt:lpstr>Viola template</vt:lpstr>
      <vt:lpstr>Планирование производства для Кировского завода </vt:lpstr>
      <vt:lpstr>Всем привет!</vt:lpstr>
      <vt:lpstr>Давайте смоделируем наше производство </vt:lpstr>
      <vt:lpstr>Презентация PowerPoint</vt:lpstr>
      <vt:lpstr>Главная концепция</vt:lpstr>
      <vt:lpstr>Для алгоритмов Shortest Job First (SJF) , Longest Job First (LGF) и FCFS сравним результаты работы</vt:lpstr>
      <vt:lpstr>Расписание загруженности одного станка</vt:lpstr>
      <vt:lpstr>3.499 суток</vt:lpstr>
      <vt:lpstr>Другие алгоритмы – ищем его в run-time</vt:lpstr>
      <vt:lpstr>Попытаемся  обобщить полученный результат</vt:lpstr>
      <vt:lpstr>Авторы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optimization</dc:title>
  <dc:creator>Роман</dc:creator>
  <cp:lastModifiedBy>Роман Лисов</cp:lastModifiedBy>
  <cp:revision>25</cp:revision>
  <dcterms:modified xsi:type="dcterms:W3CDTF">2019-02-24T12:54:20Z</dcterms:modified>
</cp:coreProperties>
</file>