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D667-68CA-4805-826F-75B12B60ADA2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1F89-B2C5-4CA7-B2F9-9F111E5D24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FreelanceApp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Коваль Роман</a:t>
            </a:r>
          </a:p>
          <a:p>
            <a:r>
              <a:rPr lang="ru-RU" dirty="0" smtClean="0"/>
              <a:t>2021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Описание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	Портативное приложение, дающее возможность создавать и выполнять различные заказы, при этом являясь и исполнителем, и заказчиком. Подразумевается, что все пользователи приложения – такие же программисты.</a:t>
            </a:r>
          </a:p>
          <a:p>
            <a:pPr>
              <a:buNone/>
            </a:pPr>
            <a:r>
              <a:rPr lang="ru-RU" sz="2400" dirty="0" smtClean="0"/>
              <a:t>		Присутствует система регистрации, сохранение данных в удобном виде и необычная схема оплаты задач.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Диаграмма прецедентов</a:t>
            </a:r>
            <a:endParaRPr lang="ru-RU" sz="3600" dirty="0"/>
          </a:p>
        </p:txBody>
      </p:sp>
      <p:pic>
        <p:nvPicPr>
          <p:cNvPr id="4" name="Содержимое 3" descr="диаграмма прецедентов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18120"/>
            <a:ext cx="6520413" cy="5239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PyQt5</a:t>
            </a:r>
            <a:r>
              <a:rPr lang="ru-RU" sz="2400" dirty="0"/>
              <a:t> </a:t>
            </a:r>
            <a:r>
              <a:rPr lang="ru-RU" sz="2400" dirty="0" smtClean="0"/>
              <a:t>(графика)</a:t>
            </a:r>
            <a:endParaRPr lang="en-US" sz="2400" dirty="0" smtClean="0"/>
          </a:p>
          <a:p>
            <a:r>
              <a:rPr lang="en-US" sz="2400" dirty="0" smtClean="0"/>
              <a:t>Sqlite3</a:t>
            </a:r>
            <a:r>
              <a:rPr lang="ru-RU" sz="2400" dirty="0" smtClean="0"/>
              <a:t> (БД, для сохранения со стороны сервера)</a:t>
            </a:r>
            <a:endParaRPr lang="en-US" sz="2400" dirty="0" smtClean="0"/>
          </a:p>
          <a:p>
            <a:r>
              <a:rPr lang="en-US" sz="2400" dirty="0" err="1" smtClean="0"/>
              <a:t>Configparser</a:t>
            </a:r>
            <a:r>
              <a:rPr lang="ru-RU" sz="2400" dirty="0" smtClean="0"/>
              <a:t> (для сохранения со стороны клиента)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Технологии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Диаграмма классов</a:t>
            </a:r>
            <a:endParaRPr lang="ru-RU" sz="3600" dirty="0"/>
          </a:p>
        </p:txBody>
      </p:sp>
      <p:pic>
        <p:nvPicPr>
          <p:cNvPr id="4" name="Содержимое 3" descr="UML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79" y="1268760"/>
            <a:ext cx="5992447" cy="54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Основное окно</a:t>
            </a:r>
          </a:p>
          <a:p>
            <a:pPr lvl="1"/>
            <a:r>
              <a:rPr lang="ru-RU" sz="2000" dirty="0" smtClean="0"/>
              <a:t>Окно магазина</a:t>
            </a:r>
          </a:p>
          <a:p>
            <a:pPr lvl="2"/>
            <a:r>
              <a:rPr lang="ru-RU" sz="1600" dirty="0" smtClean="0"/>
              <a:t>Предметы, описание</a:t>
            </a:r>
          </a:p>
          <a:p>
            <a:pPr lvl="1"/>
            <a:r>
              <a:rPr lang="ru-RU" sz="2000" dirty="0" smtClean="0"/>
              <a:t>Окно задач</a:t>
            </a:r>
          </a:p>
          <a:p>
            <a:pPr lvl="2"/>
            <a:r>
              <a:rPr lang="ru-RU" sz="1600" dirty="0" smtClean="0"/>
              <a:t>Задачи, описание, функции(создание, удаление…)</a:t>
            </a: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Структура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Итоги работы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948256" cy="543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FreelanceApp</vt:lpstr>
      <vt:lpstr>Описание</vt:lpstr>
      <vt:lpstr>Диаграмма прецедентов</vt:lpstr>
      <vt:lpstr>Технологии</vt:lpstr>
      <vt:lpstr>Диаграмма классов</vt:lpstr>
      <vt:lpstr>Структура</vt:lpstr>
      <vt:lpstr>Итоги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FreelanceApp</dc:title>
  <dc:creator>Пользователь Windows</dc:creator>
  <cp:lastModifiedBy>Пользователь Windows</cp:lastModifiedBy>
  <cp:revision>6</cp:revision>
  <dcterms:created xsi:type="dcterms:W3CDTF">2021-10-30T05:17:32Z</dcterms:created>
  <dcterms:modified xsi:type="dcterms:W3CDTF">2021-10-30T06:15:17Z</dcterms:modified>
</cp:coreProperties>
</file>