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0" r:id="rId7"/>
    <p:sldId id="259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A1A1"/>
    <a:srgbClr val="3A383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BF6DE6-FA1E-458E-8578-D9D746A5F9D1}" v="91" dt="2022-01-20T09:45:47.747"/>
    <p1510:client id="{C0C4FC89-E033-C28B-5FD6-D3F099C8D63F}" v="464" dt="2022-01-20T13:18:55.1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49" d="100"/>
          <a:sy n="49" d="100"/>
        </p:scale>
        <p:origin x="-10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30.01.2022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30.01.2022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30.01.2022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30.01.2022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30.01.2022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30.01.2022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30.01.2022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30.01.2022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30.01.2022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30.01.2022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30.01.2022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8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pPr/>
              <a:t>30.01.2022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9165" y="1786402"/>
            <a:ext cx="12118257" cy="10848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>
                <a:solidFill>
                  <a:schemeClr val="bg1"/>
                </a:solidFill>
                <a:cs typeface="Calibri Light"/>
              </a:rPr>
              <a:t>DIVINE ADVISOR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="" xmlns:a16="http://schemas.microsoft.com/office/drawing/2014/main" id="{0E6C6355-3B0B-431D-BE82-C2C13DED4AC6}"/>
              </a:ext>
            </a:extLst>
          </p:cNvPr>
          <p:cNvSpPr/>
          <p:nvPr/>
        </p:nvSpPr>
        <p:spPr>
          <a:xfrm>
            <a:off x="405654" y="3039034"/>
            <a:ext cx="11362762" cy="997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>
              <a:cs typeface="Calibri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07676" y="3254656"/>
            <a:ext cx="10365441" cy="78170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3600" dirty="0">
                <a:solidFill>
                  <a:srgbClr val="3A3839"/>
                </a:solidFill>
                <a:cs typeface="Calibri"/>
              </a:rPr>
              <a:t>Роман Матвеев и Лаврентий Наумов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="" xmlns:a16="http://schemas.microsoft.com/office/drawing/2014/main" id="{FA0D1E36-E456-41AD-AB2B-D8BDBEDA6A88}"/>
              </a:ext>
            </a:extLst>
          </p:cNvPr>
          <p:cNvSpPr txBox="1">
            <a:spLocks/>
          </p:cNvSpPr>
          <p:nvPr/>
        </p:nvSpPr>
        <p:spPr>
          <a:xfrm>
            <a:off x="34920" y="5724221"/>
            <a:ext cx="12118257" cy="802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>
                <a:solidFill>
                  <a:srgbClr val="A1A1A1"/>
                </a:solidFill>
                <a:cs typeface="Calibri Light"/>
              </a:rPr>
              <a:t>Проект Академии Яндекс Лицея 2022</a:t>
            </a:r>
          </a:p>
        </p:txBody>
      </p:sp>
    </p:spTree>
    <p:extLst>
      <p:ext uri="{BB962C8B-B14F-4D97-AF65-F5344CB8AC3E}">
        <p14:creationId xmlns=""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="" xmlns:a16="http://schemas.microsoft.com/office/drawing/2014/main" id="{0DB3D4D4-1530-4BFA-AD6B-A750B503B8EF}"/>
              </a:ext>
            </a:extLst>
          </p:cNvPr>
          <p:cNvSpPr txBox="1">
            <a:spLocks/>
          </p:cNvSpPr>
          <p:nvPr/>
        </p:nvSpPr>
        <p:spPr>
          <a:xfrm>
            <a:off x="5424" y="520499"/>
            <a:ext cx="12191998" cy="998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bg1"/>
                </a:solidFill>
                <a:cs typeface="Calibri Light"/>
              </a:rPr>
              <a:t>ГЕЙМПЛЕЙ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="" xmlns:a16="http://schemas.microsoft.com/office/drawing/2014/main" id="{AD8E1E07-A505-48B0-9F7B-A052AB2C2C5A}"/>
              </a:ext>
            </a:extLst>
          </p:cNvPr>
          <p:cNvSpPr/>
          <p:nvPr/>
        </p:nvSpPr>
        <p:spPr>
          <a:xfrm>
            <a:off x="648930" y="5515895"/>
            <a:ext cx="10901514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8F76E02-1C15-4AD4-B347-4AF654EFC1BE}"/>
              </a:ext>
            </a:extLst>
          </p:cNvPr>
          <p:cNvSpPr txBox="1"/>
          <p:nvPr/>
        </p:nvSpPr>
        <p:spPr>
          <a:xfrm>
            <a:off x="648929" y="5575504"/>
            <a:ext cx="161757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 smtClean="0">
                <a:solidFill>
                  <a:srgbClr val="3A3839"/>
                </a:solidFill>
                <a:cs typeface="Calibri"/>
              </a:rPr>
              <a:t>Герой</a:t>
            </a:r>
            <a:endParaRPr lang="ru-RU" sz="3600" dirty="0">
              <a:solidFill>
                <a:srgbClr val="3A3839"/>
              </a:solidFill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F452C6C-C17C-4536-BDEB-FBD25A53A394}"/>
              </a:ext>
            </a:extLst>
          </p:cNvPr>
          <p:cNvSpPr txBox="1"/>
          <p:nvPr/>
        </p:nvSpPr>
        <p:spPr>
          <a:xfrm>
            <a:off x="4630811" y="5575503"/>
            <a:ext cx="293775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 smtClean="0">
                <a:solidFill>
                  <a:srgbClr val="3A3839"/>
                </a:solidFill>
                <a:cs typeface="Calibri"/>
              </a:rPr>
              <a:t>Обезумевший</a:t>
            </a:r>
            <a:endParaRPr lang="ru-RU" sz="3600" dirty="0">
              <a:solidFill>
                <a:srgbClr val="3A3839"/>
              </a:solidFill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A82733A-C397-4163-BE65-1BBF13F666F3}"/>
              </a:ext>
            </a:extLst>
          </p:cNvPr>
          <p:cNvSpPr txBox="1"/>
          <p:nvPr/>
        </p:nvSpPr>
        <p:spPr>
          <a:xfrm>
            <a:off x="9572017" y="5575503"/>
            <a:ext cx="197842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 smtClean="0">
                <a:solidFill>
                  <a:srgbClr val="3A3839"/>
                </a:solidFill>
                <a:cs typeface="Calibri"/>
              </a:rPr>
              <a:t>Торговец</a:t>
            </a:r>
            <a:endParaRPr lang="ru-RU" sz="3600" dirty="0">
              <a:solidFill>
                <a:srgbClr val="3A3839"/>
              </a:solidFill>
              <a:cs typeface="Calibri"/>
            </a:endParaRPr>
          </a:p>
        </p:txBody>
      </p:sp>
      <p:pic>
        <p:nvPicPr>
          <p:cNvPr id="4099" name="Picture 3" descr="C:\Users\ROMA\Desktop\her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8929" y="2802302"/>
            <a:ext cx="1571457" cy="1571457"/>
          </a:xfrm>
          <a:prstGeom prst="rect">
            <a:avLst/>
          </a:prstGeom>
          <a:noFill/>
        </p:spPr>
      </p:pic>
      <p:pic>
        <p:nvPicPr>
          <p:cNvPr id="4100" name="Picture 4" descr="C:\Users\ROMA\Desktop\np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77243" y="2801430"/>
            <a:ext cx="1573200" cy="1573200"/>
          </a:xfrm>
          <a:prstGeom prst="rect">
            <a:avLst/>
          </a:prstGeom>
          <a:noFill/>
        </p:spPr>
      </p:pic>
      <p:pic>
        <p:nvPicPr>
          <p:cNvPr id="4101" name="Picture 5" descr="C:\Users\ROMA\Desktop\desert_enemy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13087" y="2801430"/>
            <a:ext cx="1573200" cy="1573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93644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="" xmlns:a16="http://schemas.microsoft.com/office/drawing/2014/main" id="{0DB3D4D4-1530-4BFA-AD6B-A750B503B8EF}"/>
              </a:ext>
            </a:extLst>
          </p:cNvPr>
          <p:cNvSpPr txBox="1">
            <a:spLocks/>
          </p:cNvSpPr>
          <p:nvPr/>
        </p:nvSpPr>
        <p:spPr>
          <a:xfrm>
            <a:off x="2" y="306490"/>
            <a:ext cx="12191998" cy="998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bg1"/>
                </a:solidFill>
                <a:cs typeface="Calibri Light"/>
              </a:rPr>
              <a:t>ИЗНУТРИ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="" xmlns:a16="http://schemas.microsoft.com/office/drawing/2014/main" id="{AD8E1E07-A505-48B0-9F7B-A052AB2C2C5A}"/>
              </a:ext>
            </a:extLst>
          </p:cNvPr>
          <p:cNvSpPr/>
          <p:nvPr/>
        </p:nvSpPr>
        <p:spPr>
          <a:xfrm>
            <a:off x="648929" y="1447799"/>
            <a:ext cx="454740" cy="4830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="" xmlns:a16="http://schemas.microsoft.com/office/drawing/2014/main" id="{02E76804-16E5-479F-AD52-720ED3D6F49C}"/>
              </a:ext>
            </a:extLst>
          </p:cNvPr>
          <p:cNvSpPr/>
          <p:nvPr/>
        </p:nvSpPr>
        <p:spPr>
          <a:xfrm>
            <a:off x="11009670" y="1533830"/>
            <a:ext cx="454740" cy="4830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C:\Users\ROMA\Downloads\Untitled-Page-3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3419" y="1521375"/>
            <a:ext cx="8285162" cy="47529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92884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="" xmlns:a16="http://schemas.microsoft.com/office/drawing/2014/main" id="{0DB3D4D4-1530-4BFA-AD6B-A750B503B8EF}"/>
              </a:ext>
            </a:extLst>
          </p:cNvPr>
          <p:cNvSpPr txBox="1">
            <a:spLocks/>
          </p:cNvSpPr>
          <p:nvPr/>
        </p:nvSpPr>
        <p:spPr>
          <a:xfrm>
            <a:off x="2" y="306490"/>
            <a:ext cx="12191998" cy="998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bg1"/>
                </a:solidFill>
                <a:cs typeface="Calibri Light"/>
              </a:rPr>
              <a:t>ИЗНУТРИ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="" xmlns:a16="http://schemas.microsoft.com/office/drawing/2014/main" id="{AD8E1E07-A505-48B0-9F7B-A052AB2C2C5A}"/>
              </a:ext>
            </a:extLst>
          </p:cNvPr>
          <p:cNvSpPr/>
          <p:nvPr/>
        </p:nvSpPr>
        <p:spPr>
          <a:xfrm>
            <a:off x="648929" y="1447799"/>
            <a:ext cx="454740" cy="4830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="" xmlns:a16="http://schemas.microsoft.com/office/drawing/2014/main" id="{02E76804-16E5-479F-AD52-720ED3D6F49C}"/>
              </a:ext>
            </a:extLst>
          </p:cNvPr>
          <p:cNvSpPr/>
          <p:nvPr/>
        </p:nvSpPr>
        <p:spPr>
          <a:xfrm>
            <a:off x="11009670" y="1533830"/>
            <a:ext cx="454740" cy="4830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2" name="Picture 4" descr="C:\Users\ROMA\Downloads\Untitled-Page-2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6719" y="1333500"/>
            <a:ext cx="8818562" cy="5524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92884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="" xmlns:a16="http://schemas.microsoft.com/office/drawing/2014/main" id="{0DB3D4D4-1530-4BFA-AD6B-A750B503B8EF}"/>
              </a:ext>
            </a:extLst>
          </p:cNvPr>
          <p:cNvSpPr txBox="1">
            <a:spLocks/>
          </p:cNvSpPr>
          <p:nvPr/>
        </p:nvSpPr>
        <p:spPr>
          <a:xfrm>
            <a:off x="2" y="306490"/>
            <a:ext cx="12191998" cy="998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bg1"/>
                </a:solidFill>
                <a:cs typeface="Calibri Light"/>
              </a:rPr>
              <a:t>ИЗНУТРИ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="" xmlns:a16="http://schemas.microsoft.com/office/drawing/2014/main" id="{AD8E1E07-A505-48B0-9F7B-A052AB2C2C5A}"/>
              </a:ext>
            </a:extLst>
          </p:cNvPr>
          <p:cNvSpPr/>
          <p:nvPr/>
        </p:nvSpPr>
        <p:spPr>
          <a:xfrm>
            <a:off x="648929" y="1447799"/>
            <a:ext cx="454740" cy="4830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="" xmlns:a16="http://schemas.microsoft.com/office/drawing/2014/main" id="{02E76804-16E5-479F-AD52-720ED3D6F49C}"/>
              </a:ext>
            </a:extLst>
          </p:cNvPr>
          <p:cNvSpPr/>
          <p:nvPr/>
        </p:nvSpPr>
        <p:spPr>
          <a:xfrm>
            <a:off x="11009670" y="1533830"/>
            <a:ext cx="454740" cy="4830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5" name="Picture 3" descr="C:\Users\ROMA\Downloads\Untitled-Page-1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54298" y="1128409"/>
            <a:ext cx="7283404" cy="57295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92884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="" xmlns:a16="http://schemas.microsoft.com/office/drawing/2014/main" id="{0DB3D4D4-1530-4BFA-AD6B-A750B503B8EF}"/>
              </a:ext>
            </a:extLst>
          </p:cNvPr>
          <p:cNvSpPr txBox="1">
            <a:spLocks/>
          </p:cNvSpPr>
          <p:nvPr/>
        </p:nvSpPr>
        <p:spPr>
          <a:xfrm>
            <a:off x="5424" y="520499"/>
            <a:ext cx="12191998" cy="998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bg1"/>
                </a:solidFill>
                <a:cs typeface="Calibri Light"/>
              </a:rPr>
              <a:t>ПЕРСПЕКТИВЫ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="" xmlns:a16="http://schemas.microsoft.com/office/drawing/2014/main" id="{AD8E1E07-A505-48B0-9F7B-A052AB2C2C5A}"/>
              </a:ext>
            </a:extLst>
          </p:cNvPr>
          <p:cNvSpPr/>
          <p:nvPr/>
        </p:nvSpPr>
        <p:spPr>
          <a:xfrm>
            <a:off x="489155" y="2197508"/>
            <a:ext cx="4436804" cy="811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7138AEE-74C5-49B3-AF74-D474A5244A25}"/>
              </a:ext>
            </a:extLst>
          </p:cNvPr>
          <p:cNvSpPr txBox="1"/>
          <p:nvPr/>
        </p:nvSpPr>
        <p:spPr>
          <a:xfrm>
            <a:off x="1015795" y="2281698"/>
            <a:ext cx="376329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solidFill>
                  <a:srgbClr val="3A3839"/>
                </a:solidFill>
                <a:cs typeface="Calibri"/>
              </a:rPr>
              <a:t>Оригинальность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0377DAA8-4F9B-4FA6-A2DB-EDD2CFF12BE2}"/>
              </a:ext>
            </a:extLst>
          </p:cNvPr>
          <p:cNvSpPr/>
          <p:nvPr/>
        </p:nvSpPr>
        <p:spPr>
          <a:xfrm>
            <a:off x="2984090" y="5036572"/>
            <a:ext cx="5051319" cy="811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8C7355D7-7896-465A-98D2-9FD82207C504}"/>
              </a:ext>
            </a:extLst>
          </p:cNvPr>
          <p:cNvSpPr txBox="1"/>
          <p:nvPr/>
        </p:nvSpPr>
        <p:spPr>
          <a:xfrm>
            <a:off x="3510730" y="5120762"/>
            <a:ext cx="420574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3600" dirty="0">
                <a:solidFill>
                  <a:srgbClr val="3A3839"/>
                </a:solidFill>
                <a:cs typeface="Calibri"/>
              </a:rPr>
              <a:t>Непредсказуемость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="" xmlns:a16="http://schemas.microsoft.com/office/drawing/2014/main" id="{944D178C-579B-4CC2-A306-8328F4BD1AD8}"/>
              </a:ext>
            </a:extLst>
          </p:cNvPr>
          <p:cNvSpPr/>
          <p:nvPr/>
        </p:nvSpPr>
        <p:spPr>
          <a:xfrm>
            <a:off x="5552767" y="3106991"/>
            <a:ext cx="5346288" cy="811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C18EFF5-3B14-498D-B572-117991A0F86C}"/>
              </a:ext>
            </a:extLst>
          </p:cNvPr>
          <p:cNvSpPr txBox="1"/>
          <p:nvPr/>
        </p:nvSpPr>
        <p:spPr>
          <a:xfrm>
            <a:off x="6103988" y="3191181"/>
            <a:ext cx="494316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3600" dirty="0">
                <a:solidFill>
                  <a:srgbClr val="3A3839"/>
                </a:solidFill>
                <a:cs typeface="Calibri"/>
              </a:rPr>
              <a:t>Потенциал геймплея</a:t>
            </a:r>
          </a:p>
        </p:txBody>
      </p:sp>
    </p:spTree>
    <p:extLst>
      <p:ext uri="{BB962C8B-B14F-4D97-AF65-F5344CB8AC3E}">
        <p14:creationId xmlns="" xmlns:p14="http://schemas.microsoft.com/office/powerpoint/2010/main" val="3787538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9165" y="520499"/>
            <a:ext cx="12118257" cy="2154084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cs typeface="Calibri Light"/>
              </a:rPr>
              <a:t>DIVINE ADVISOR В ДЕЙСТВИИ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="" xmlns:a16="http://schemas.microsoft.com/office/drawing/2014/main" id="{0E6C6355-3B0B-431D-BE82-C2C13DED4AC6}"/>
              </a:ext>
            </a:extLst>
          </p:cNvPr>
          <p:cNvSpPr/>
          <p:nvPr/>
        </p:nvSpPr>
        <p:spPr>
          <a:xfrm>
            <a:off x="405654" y="3039034"/>
            <a:ext cx="11362762" cy="997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07676" y="3254656"/>
            <a:ext cx="10365441" cy="78170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3600" dirty="0">
                <a:solidFill>
                  <a:srgbClr val="3A3839"/>
                </a:solidFill>
                <a:cs typeface="Calibri"/>
              </a:rPr>
              <a:t>Роман Матвеев и Лаврентий Наумов представляют</a:t>
            </a:r>
          </a:p>
        </p:txBody>
      </p:sp>
    </p:spTree>
    <p:extLst>
      <p:ext uri="{BB962C8B-B14F-4D97-AF65-F5344CB8AC3E}">
        <p14:creationId xmlns="" xmlns:p14="http://schemas.microsoft.com/office/powerpoint/2010/main" val="20669623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34</Words>
  <Application>Microsoft Office PowerPoint</Application>
  <PresentationFormat>Произвольный</PresentationFormat>
  <Paragraphs>16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DIVINE ADVISOR</vt:lpstr>
      <vt:lpstr>Слайд 2</vt:lpstr>
      <vt:lpstr>Слайд 3</vt:lpstr>
      <vt:lpstr>Слайд 4</vt:lpstr>
      <vt:lpstr>Слайд 5</vt:lpstr>
      <vt:lpstr>Слайд 6</vt:lpstr>
      <vt:lpstr>DIVINE ADVISOR В ДЕЙСТВИИ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Пользователь Windows</cp:lastModifiedBy>
  <cp:revision>151</cp:revision>
  <dcterms:created xsi:type="dcterms:W3CDTF">2022-01-20T09:26:54Z</dcterms:created>
  <dcterms:modified xsi:type="dcterms:W3CDTF">2022-01-30T04:18:27Z</dcterms:modified>
</cp:coreProperties>
</file>