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y="6858000" cx="9144000"/>
  <p:notesSz cx="7559675" cy="10691813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5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54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007FA3-30BA-4D96-BCCE-BB7D3AF2CC24}" type="slidenum">
              <a:t>&lt;#&gt;</a:t>
            </a:fld>
          </a:p>
        </p:txBody>
      </p:sp>
      <p:sp>
        <p:nvSpPr>
          <p:cNvPr id="1048655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70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71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72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263D86-4F6F-482E-BF33-6DCCD9DCCE7E}" type="slidenum">
              <a:t>&lt;#&gt;</a:t>
            </a:fld>
          </a:p>
        </p:txBody>
      </p:sp>
      <p:sp>
        <p:nvSpPr>
          <p:cNvPr id="1048673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4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4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42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43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44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F66AA5-A27B-4E00-90D8-4E8CD7A3259F}" type="slidenum">
              <a:t>&lt;#&gt;</a:t>
            </a:fld>
          </a:p>
        </p:txBody>
      </p:sp>
      <p:sp>
        <p:nvSpPr>
          <p:cNvPr id="1048645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3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3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3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3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3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35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36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CC5F12-F66C-42E6-9DE7-D6985431DD4E}" type="slidenum">
              <a:t>&lt;#&gt;</a:t>
            </a:fld>
          </a:p>
        </p:txBody>
      </p:sp>
      <p:sp>
        <p:nvSpPr>
          <p:cNvPr id="1048637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594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7E0D8F-B37A-4F59-AE4A-406DB968FCBA}" type="slidenum">
              <a:t>&lt;#&gt;</a:t>
            </a:fld>
          </a:p>
        </p:txBody>
      </p:sp>
      <p:sp>
        <p:nvSpPr>
          <p:cNvPr id="1048595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4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>
              <a:buNone/>
            </a:pPr>
            <a:endParaRPr b="0" sz="3200" lang="en-US" spc="-1" strike="noStrike">
              <a:latin typeface="Arial"/>
            </a:endParaRPr>
          </a:p>
        </p:txBody>
      </p:sp>
      <p:sp>
        <p:nvSpPr>
          <p:cNvPr id="1048741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42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F7B761-F10B-49FA-A7E4-CDE775F3466D}" type="slidenum">
              <a:t>&lt;#&gt;</a:t>
            </a:fld>
          </a:p>
        </p:txBody>
      </p:sp>
      <p:sp>
        <p:nvSpPr>
          <p:cNvPr id="1048743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83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84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527DAE-6C79-4EE1-A125-87B5444D9BD9}" type="slidenum">
              <a:t>&lt;#&gt;</a:t>
            </a:fld>
          </a:p>
        </p:txBody>
      </p:sp>
      <p:sp>
        <p:nvSpPr>
          <p:cNvPr id="1048685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0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10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11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CBA8E1-A432-41BC-B8D3-7558FF5BDD42}" type="slidenum">
              <a:t>&lt;#&gt;</a:t>
            </a:fld>
          </a:p>
        </p:txBody>
      </p:sp>
      <p:sp>
        <p:nvSpPr>
          <p:cNvPr id="1048712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04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05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6F20EC-F157-47CE-A91D-7638639EFE9D}" type="slidenum">
              <a:t>&lt;#&gt;</a:t>
            </a:fld>
          </a:p>
        </p:txBody>
      </p:sp>
      <p:sp>
        <p:nvSpPr>
          <p:cNvPr id="1048706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>
              <a:buNone/>
            </a:pPr>
            <a:endParaRPr b="0" sz="3200" lang="en-US" spc="-1" strike="noStrike">
              <a:latin typeface="Arial"/>
            </a:endParaRPr>
          </a:p>
        </p:txBody>
      </p:sp>
      <p:sp>
        <p:nvSpPr>
          <p:cNvPr id="1048728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29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93434D-AC14-44CB-B87A-58B5054CE0CE}" type="slidenum">
              <a:t>&lt;#&gt;</a:t>
            </a:fld>
          </a:p>
        </p:txBody>
      </p:sp>
      <p:sp>
        <p:nvSpPr>
          <p:cNvPr id="1048730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9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9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00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01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02B7ED-7C9F-4664-A397-AF7214B51743}" type="slidenum">
              <a:t>&lt;#&gt;</a:t>
            </a:fld>
          </a:p>
        </p:txBody>
      </p:sp>
      <p:sp>
        <p:nvSpPr>
          <p:cNvPr id="1048702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58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>
              <a:buNone/>
            </a:pPr>
            <a:endParaRPr b="0" sz="3200" lang="en-US" spc="-1" strike="noStrike">
              <a:latin typeface="Arial"/>
            </a:endParaRPr>
          </a:p>
        </p:txBody>
      </p:sp>
      <p:sp>
        <p:nvSpPr>
          <p:cNvPr id="1048583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584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9CC8F0-F04D-463F-8289-3087F306ED90}" type="slidenum">
              <a:t>&lt;#&gt;</a:t>
            </a:fld>
          </a:p>
        </p:txBody>
      </p:sp>
      <p:sp>
        <p:nvSpPr>
          <p:cNvPr id="1048585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2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23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24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25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247D29-CA30-4681-BBB6-EFF58FDA09C4}" type="slidenum">
              <a:t>&lt;#&gt;</a:t>
            </a:fld>
          </a:p>
        </p:txBody>
      </p:sp>
      <p:sp>
        <p:nvSpPr>
          <p:cNvPr id="1048726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1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17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18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B0EFC2-5FB2-4184-A4A5-39B326744A40}" type="slidenum">
              <a:t>&lt;#&gt;</a:t>
            </a:fld>
          </a:p>
        </p:txBody>
      </p:sp>
      <p:sp>
        <p:nvSpPr>
          <p:cNvPr id="1048719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46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47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48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439848-CFF1-4040-BC5D-AF52E3BB6E6A}" type="slidenum">
              <a:t>&lt;#&gt;</a:t>
            </a:fld>
          </a:p>
        </p:txBody>
      </p:sp>
      <p:sp>
        <p:nvSpPr>
          <p:cNvPr id="1048749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3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3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35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736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737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4D07EE-51F2-411B-9AED-738CCE82503C}" type="slidenum">
              <a:t>&lt;#&gt;</a:t>
            </a:fld>
          </a:p>
        </p:txBody>
      </p:sp>
      <p:sp>
        <p:nvSpPr>
          <p:cNvPr id="1048738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88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89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90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91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92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93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94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4F7C06-48B0-446E-9985-0C174B945564}" type="slidenum">
              <a:t>&lt;#&gt;</a:t>
            </a:fld>
          </a:p>
        </p:txBody>
      </p:sp>
      <p:sp>
        <p:nvSpPr>
          <p:cNvPr id="1048695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65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66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C7234-DB9B-44E9-9236-713B0877F678}" type="slidenum">
              <a:t>&lt;#&gt;</a:t>
            </a:fld>
          </a:p>
        </p:txBody>
      </p:sp>
      <p:sp>
        <p:nvSpPr>
          <p:cNvPr id="1048667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17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18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CD6B93-7FDD-4F07-B145-F5E5BC457F74}" type="slidenum">
              <a:t>&lt;#&gt;</a:t>
            </a:fld>
          </a:p>
        </p:txBody>
      </p:sp>
      <p:sp>
        <p:nvSpPr>
          <p:cNvPr id="1048619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21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22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0CDC4B-432F-4927-B6D5-C7C29A1E439A}" type="slidenum">
              <a:t>&lt;#&gt;</a:t>
            </a:fld>
          </a:p>
        </p:txBody>
      </p:sp>
      <p:sp>
        <p:nvSpPr>
          <p:cNvPr id="1048623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>
              <a:buNone/>
            </a:pPr>
            <a:endParaRPr b="0" sz="3200" lang="en-US" spc="-1" strike="noStrike">
              <a:latin typeface="Arial"/>
            </a:endParaRPr>
          </a:p>
        </p:txBody>
      </p:sp>
      <p:sp>
        <p:nvSpPr>
          <p:cNvPr id="1048625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26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DAEA13-A9CB-4434-BD3F-2C7C1404CFD7}" type="slidenum">
              <a:t>&lt;#&gt;</a:t>
            </a:fld>
          </a:p>
        </p:txBody>
      </p:sp>
      <p:sp>
        <p:nvSpPr>
          <p:cNvPr id="1048627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4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4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50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51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D06592-B25F-47D9-99CF-8F50F625D072}" type="slidenum">
              <a:t>&lt;#&gt;</a:t>
            </a:fld>
          </a:p>
        </p:txBody>
      </p:sp>
      <p:sp>
        <p:nvSpPr>
          <p:cNvPr id="1048652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7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77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78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79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FDCE2A-DAD6-4342-8E75-522AB71B6F3E}" type="slidenum">
              <a:t>&lt;#&gt;</a:t>
            </a:fld>
          </a:p>
        </p:txBody>
      </p:sp>
      <p:sp>
        <p:nvSpPr>
          <p:cNvPr id="1048680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endParaRPr b="0" sz="18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5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5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60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61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2ACEF4-EAC7-4FB3-AEFC-8D0790BFF302}" type="slidenum">
              <a:t>&lt;#&gt;</a:t>
            </a:fld>
          </a:p>
        </p:txBody>
      </p:sp>
      <p:sp>
        <p:nvSpPr>
          <p:cNvPr id="1048662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677DA"/>
            </a:gs>
            <a:gs pos="100000">
              <a:srgbClr val="002A6E"/>
            </a:gs>
          </a:gsLst>
          <a:path path="circle">
            <a:fillToRect l="50000" t="50000" r="50000" b="50000"/>
          </a:path>
        </a:gradFill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sz="4400" lang="ru-RU" spc="-1" strike="noStrike">
                <a:solidFill>
                  <a:srgbClr val="FFFFFF"/>
                </a:solidFill>
                <a:latin typeface="Calibri"/>
              </a:rPr>
              <a:t>Образец заголовка</a:t>
            </a:r>
            <a:endParaRPr b="0" sz="44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577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sz="1200" lang="ru-RU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sz="1200" lang="ru-RU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sz="1200" lang="en-US" spc="-1" strike="noStrike">
              <a:latin typeface="Times New Roman"/>
            </a:endParaRPr>
          </a:p>
        </p:txBody>
      </p:sp>
      <p:sp>
        <p:nvSpPr>
          <p:cNvPr id="1048578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sz="1400" lang="en-US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sz="1400" lang="en-US" spc="-1" strike="noStrike">
                <a:latin typeface="Times New Roman"/>
              </a:rPr>
              <a:t>&lt;footer&gt;</a:t>
            </a:r>
            <a:endParaRPr b="0" sz="1400" lang="en-US" spc="-1" strike="noStrike">
              <a:latin typeface="Times New Roman"/>
            </a:endParaRPr>
          </a:p>
        </p:txBody>
      </p:sp>
      <p:sp>
        <p:nvSpPr>
          <p:cNvPr id="1048579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sz="1200" lang="ru-RU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E771FD-1C50-48D2-BB73-9998592B7EFB}" type="slidenum">
              <a:rPr b="0" sz="1200" lang="ru-RU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sz="1200" lang="en-US" spc="-1" strike="noStrike">
              <a:latin typeface="Times New Roman"/>
            </a:endParaRPr>
          </a:p>
        </p:txBody>
      </p:sp>
      <p:sp>
        <p:nvSpPr>
          <p:cNvPr id="104858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lang="ru-RU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400" lang="ru-RU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sz="2400" lang="ru-RU" spc="-1" strike="noStrike">
              <a:solidFill>
                <a:srgbClr val="FFFFFF"/>
              </a:solidFill>
              <a:latin typeface="Calibri"/>
            </a:endParaRP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ru-RU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sz="2000" lang="ru-RU" spc="-1" strike="noStrike">
              <a:solidFill>
                <a:srgbClr val="FFFFFF"/>
              </a:solidFill>
              <a:latin typeface="Calibri"/>
            </a:endParaRP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lang="ru-RU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sz="2000" lang="ru-RU" spc="-1" strike="noStrike">
              <a:solidFill>
                <a:srgbClr val="FFFFFF"/>
              </a:solidFill>
              <a:latin typeface="Calibri"/>
            </a:endParaRP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ru-RU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sz="2000" lang="ru-RU" spc="-1" strike="noStrike">
              <a:solidFill>
                <a:srgbClr val="FFFFFF"/>
              </a:solidFill>
              <a:latin typeface="Calibri"/>
            </a:endParaRP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ru-RU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sz="2000" lang="ru-RU" spc="-1" strike="noStrike">
              <a:solidFill>
                <a:srgbClr val="FFFFFF"/>
              </a:solidFill>
              <a:latin typeface="Calibri"/>
            </a:endParaRP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ru-RU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sz="2000" lang="ru-RU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677DA"/>
            </a:gs>
            <a:gs pos="100000">
              <a:srgbClr val="002A6E"/>
            </a:gs>
          </a:gsLst>
          <a:path path="circle">
            <a:fillToRect l="50000" t="50000" r="50000" b="50000"/>
          </a:path>
        </a:gra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sz="4400" lang="ru-RU" spc="-1" strike="noStrike">
                <a:solidFill>
                  <a:srgbClr val="FFFFFF"/>
                </a:solidFill>
                <a:latin typeface="Calibri"/>
              </a:rPr>
              <a:t>Образец заголовка</a:t>
            </a:r>
            <a:endParaRPr b="0" sz="44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5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/>
          <a:noFill/>
          <a:ln w="0">
            <a:noFill/>
          </a:ln>
        </p:spPr>
        <p:txBody>
          <a:bodyPr anchor="t">
            <a:noAutofit/>
          </a:bodyPr>
          <a:p>
            <a:pPr indent="-343080" marL="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sz="3200" lang="ru-RU" spc="-1" strike="noStrike">
                <a:solidFill>
                  <a:srgbClr val="FFFFFF"/>
                </a:solidFill>
                <a:latin typeface="Calibri"/>
              </a:rPr>
              <a:t>Образец текста</a:t>
            </a:r>
            <a:endParaRPr b="0" sz="3200" lang="ru-RU" spc="-1" strike="noStrike">
              <a:solidFill>
                <a:srgbClr val="FFFFFF"/>
              </a:solidFill>
              <a:latin typeface="Calibri"/>
            </a:endParaRPr>
          </a:p>
          <a:p>
            <a:pPr indent="-285840" lvl="1" marL="7430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sz="2800" lang="ru-RU" spc="-1" strike="noStrike">
                <a:solidFill>
                  <a:srgbClr val="FFFFFF"/>
                </a:solidFill>
                <a:latin typeface="Calibri"/>
              </a:rPr>
              <a:t>Второй уровень</a:t>
            </a:r>
            <a:endParaRPr b="0" sz="2800" lang="ru-RU" spc="-1" strike="noStrike">
              <a:solidFill>
                <a:srgbClr val="FFFFFF"/>
              </a:solidFill>
              <a:latin typeface="Calibri"/>
            </a:endParaRPr>
          </a:p>
          <a:p>
            <a:pPr indent="-228600" lvl="2" marL="11430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sz="2400" lang="ru-RU" spc="-1" strike="noStrike">
                <a:solidFill>
                  <a:srgbClr val="FFFFFF"/>
                </a:solidFill>
                <a:latin typeface="Calibri"/>
              </a:rPr>
              <a:t>Третий уровень</a:t>
            </a:r>
            <a:endParaRPr b="0" sz="2400" lang="ru-RU" spc="-1" strike="noStrike">
              <a:solidFill>
                <a:srgbClr val="FFFFFF"/>
              </a:solidFill>
              <a:latin typeface="Calibri"/>
            </a:endParaRPr>
          </a:p>
          <a:p>
            <a:pPr indent="-228600" lvl="3" marL="16002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sz="2000" lang="ru-RU" spc="-1" strike="noStrike">
                <a:solidFill>
                  <a:srgbClr val="FFFFFF"/>
                </a:solidFill>
                <a:latin typeface="Calibri"/>
              </a:rPr>
              <a:t>Четвертый уровень</a:t>
            </a:r>
            <a:endParaRPr b="0" sz="2000" lang="ru-RU" spc="-1" strike="noStrike">
              <a:solidFill>
                <a:srgbClr val="FFFFFF"/>
              </a:solidFill>
              <a:latin typeface="Calibri"/>
            </a:endParaRPr>
          </a:p>
          <a:p>
            <a:pPr indent="-228600" lvl="4" marL="20574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b="0" sz="2000" lang="ru-RU" spc="-1" strike="noStrike">
                <a:solidFill>
                  <a:srgbClr val="FFFFFF"/>
                </a:solidFill>
                <a:latin typeface="Calibri"/>
              </a:rPr>
              <a:t>Пятый уровень</a:t>
            </a:r>
            <a:endParaRPr b="0" sz="20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590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sz="1200" lang="ru-RU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sz="1200" lang="ru-RU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sz="1200" lang="en-US" spc="-1" strike="noStrike">
              <a:latin typeface="Times New Roman"/>
            </a:endParaRPr>
          </a:p>
        </p:txBody>
      </p:sp>
      <p:sp>
        <p:nvSpPr>
          <p:cNvPr id="1048591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sz="1400" lang="en-US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sz="1400" lang="en-US" spc="-1" strike="noStrike">
                <a:latin typeface="Times New Roman"/>
              </a:rPr>
              <a:t>&lt;footer&gt;</a:t>
            </a:r>
            <a:endParaRPr b="0" sz="1400" lang="en-US" spc="-1" strike="noStrike">
              <a:latin typeface="Times New Roman"/>
            </a:endParaRPr>
          </a:p>
        </p:txBody>
      </p:sp>
      <p:sp>
        <p:nvSpPr>
          <p:cNvPr id="1048592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sz="1200" lang="ru-RU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595E3F-2B49-43D5-918A-41860D92CD96}" type="slidenum">
              <a:rPr b="0" sz="1200" lang="ru-RU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sz="1200" lang="en-US" spc="-1" strike="noStrike"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PlaceHolder 1"/>
          <p:cNvSpPr>
            <a:spLocks noGrp="1"/>
          </p:cNvSpPr>
          <p:nvPr>
            <p:ph type="title"/>
          </p:nvPr>
        </p:nvSpPr>
        <p:spPr>
          <a:xfrm>
            <a:off x="0" y="1268640"/>
            <a:ext cx="9143640" cy="146952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sz="4400" lang="en-US" spc="-1" strike="noStrike">
                <a:solidFill>
                  <a:srgbClr val="FFFFFF"/>
                </a:solidFill>
                <a:latin typeface="Corbel"/>
              </a:rPr>
              <a:t>YAPOPUTCHIK</a:t>
            </a:r>
            <a:endParaRPr b="0" sz="44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587" name="PlaceHolder 2"/>
          <p:cNvSpPr>
            <a:spLocks noGrp="1"/>
          </p:cNvSpPr>
          <p:nvPr>
            <p:ph type="subTitle"/>
          </p:nvPr>
        </p:nvSpPr>
        <p:spPr>
          <a:xfrm>
            <a:off x="1371600" y="3069000"/>
            <a:ext cx="6400440" cy="1630800"/>
          </a:xfrm>
          <a:prstGeom prst="rect"/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6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sz="3200" lang="ru-RU" spc="-1" strike="noStrike">
                <a:solidFill>
                  <a:srgbClr val="FFFFFF"/>
                </a:solidFill>
                <a:latin typeface="Calibri"/>
              </a:rPr>
              <a:t>Выполнил</a:t>
            </a:r>
            <a:endParaRPr b="0" sz="3200" lang="en-US" spc="-1" strike="noStrike">
              <a:latin typeface="Arial"/>
            </a:endParaRPr>
          </a:p>
          <a:p>
            <a:pPr algn="ctr">
              <a:lnSpc>
                <a:spcPct val="6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sz="3200" lang="en-US" spc="-1" strike="noStrike">
              <a:latin typeface="Arial"/>
            </a:endParaRPr>
          </a:p>
          <a:p>
            <a:pPr algn="ctr">
              <a:lnSpc>
                <a:spcPct val="6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sz="3200" lang="ru-RU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sz="3200" lang="ru-RU" spc="-1" strike="noStrike">
                <a:solidFill>
                  <a:srgbClr val="FFFFFF"/>
                </a:solidFill>
                <a:latin typeface="Calibri"/>
              </a:rPr>
              <a:t>Коваль Роман</a:t>
            </a:r>
            <a:endParaRPr b="0" sz="3200" lang="en-US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sz="4400" lang="ru-RU" spc="-1" strike="noStrike">
                <a:solidFill>
                  <a:srgbClr val="FFFFFF"/>
                </a:solidFill>
                <a:latin typeface="Calibri"/>
              </a:rPr>
              <a:t>Проблема</a:t>
            </a:r>
            <a:endParaRPr b="0" sz="44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5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/>
          <a:noFill/>
          <a:ln w="0">
            <a:noFill/>
          </a:ln>
        </p:spPr>
        <p:txBody>
          <a:bodyPr anchor="t">
            <a:normAutofit/>
          </a:bodyPr>
          <a:p>
            <a:pPr marL="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sz="2800" lang="ru-RU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sz="2800" lang="ru-RU" spc="-1" strike="noStrike">
                <a:solidFill>
                  <a:srgbClr val="FFFFFF"/>
                </a:solidFill>
                <a:latin typeface="Calibri"/>
              </a:rPr>
              <a:t>Проведя опрос, мне удалось выяснить, что люди испытывают трудности, когда добираются до работы.</a:t>
            </a:r>
            <a:endParaRPr b="0" sz="2800" lang="ru-RU" spc="-1" strike="noStrike">
              <a:solidFill>
                <a:srgbClr val="FFFFFF"/>
              </a:solidFill>
              <a:latin typeface="Calibri"/>
            </a:endParaRPr>
          </a:p>
          <a:p>
            <a:pPr marL="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sz="2800" lang="ru-RU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sz="2800" lang="ru-RU" spc="-1" strike="noStrike">
                <a:solidFill>
                  <a:srgbClr val="FFFFFF"/>
                </a:solidFill>
                <a:latin typeface="Calibri"/>
              </a:rPr>
              <a:t>По статистике на 1000 людей приходится лишь 321 автомобиль.</a:t>
            </a:r>
            <a:endParaRPr b="0" sz="2800" lang="ru-RU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097152" name="Picture 6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04000" y="3501000"/>
            <a:ext cx="3312000" cy="3312000"/>
          </a:xfrm>
          <a:prstGeom prst="rect"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sz="4400" lang="ru-RU" spc="-1" strike="noStrike">
                <a:solidFill>
                  <a:srgbClr val="FFFFFF"/>
                </a:solidFill>
                <a:latin typeface="Calibri"/>
              </a:rPr>
              <a:t>Решения проблемы</a:t>
            </a:r>
            <a:endParaRPr b="0" sz="44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599" name="PlaceHolder 2"/>
          <p:cNvSpPr>
            <a:spLocks noGrp="1"/>
          </p:cNvSpPr>
          <p:nvPr>
            <p:ph/>
          </p:nvPr>
        </p:nvSpPr>
        <p:spPr>
          <a:xfrm>
            <a:off x="914400" y="1556640"/>
            <a:ext cx="8229240" cy="4525560"/>
          </a:xfrm>
          <a:prstGeom prst="rect"/>
          <a:noFill/>
          <a:ln w="0">
            <a:noFill/>
          </a:ln>
        </p:spPr>
        <p:txBody>
          <a:bodyPr anchor="t">
            <a:normAutofit/>
          </a:bodyPr>
          <a:p>
            <a:pPr indent="-343080" marL="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sz="2800" lang="ru-RU" spc="-1" strike="noStrike">
                <a:solidFill>
                  <a:srgbClr val="FFFFFF"/>
                </a:solidFill>
                <a:latin typeface="Calibri"/>
              </a:rPr>
              <a:t>Общественный транспорт </a:t>
            </a:r>
            <a:endParaRPr b="0" sz="2800" lang="ru-RU" spc="-1" strike="noStrike">
              <a:solidFill>
                <a:srgbClr val="FFFFFF"/>
              </a:solidFill>
              <a:latin typeface="Calibri"/>
            </a:endParaRPr>
          </a:p>
          <a:p>
            <a:pPr indent="-343080" marL="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sz="2800" lang="ru-RU" spc="-1" strike="noStrike">
                <a:solidFill>
                  <a:srgbClr val="FFFFFF"/>
                </a:solidFill>
                <a:latin typeface="Calibri"/>
              </a:rPr>
              <a:t>Такси</a:t>
            </a:r>
            <a:endParaRPr b="0" sz="2800" lang="ru-RU" spc="-1" strike="noStrike">
              <a:solidFill>
                <a:srgbClr val="FFFFFF"/>
              </a:solidFill>
              <a:latin typeface="Calibri"/>
            </a:endParaRPr>
          </a:p>
          <a:p>
            <a:pPr indent="-343080" marL="3430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1" sz="3000" lang="ru-RU" spc="-1" strike="noStrike">
                <a:solidFill>
                  <a:srgbClr val="FFFFFF"/>
                </a:solidFill>
                <a:latin typeface="Corbel"/>
              </a:rPr>
              <a:t>Попутка</a:t>
            </a:r>
            <a:endParaRPr b="0" sz="3000" lang="ru-RU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097153" name="Picture 1" descr="C:\Users\ROMA\Downloads\photo1648121755.jpeg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40000" y="2853000"/>
            <a:ext cx="3367440" cy="2987640"/>
          </a:xfrm>
          <a:prstGeom prst="rect"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sz="4400" lang="ru-RU" spc="-1" strike="noStrike">
                <a:solidFill>
                  <a:srgbClr val="FFFFFF"/>
                </a:solidFill>
                <a:latin typeface="Calibri"/>
              </a:rPr>
              <a:t>Технологии</a:t>
            </a:r>
            <a:endParaRPr b="0" sz="44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01" name="PlaceHolder 2"/>
          <p:cNvSpPr>
            <a:spLocks noGrp="1"/>
          </p:cNvSpPr>
          <p:nvPr>
            <p:ph/>
          </p:nvPr>
        </p:nvSpPr>
        <p:spPr>
          <a:xfrm>
            <a:off x="323640" y="1556640"/>
            <a:ext cx="8424720" cy="4525560"/>
          </a:xfrm>
          <a:prstGeom prst="rect"/>
          <a:noFill/>
          <a:ln w="0">
            <a:noFill/>
          </a:ln>
        </p:spPr>
        <p:txBody>
          <a:bodyPr anchor="t">
            <a:normAutofit/>
          </a:bodyPr>
          <a:p>
            <a:pPr indent="-514440" marL="5144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sz="2800" lang="ru-RU" spc="-1" strike="noStrike">
                <a:solidFill>
                  <a:srgbClr val="FFFFFF"/>
                </a:solidFill>
                <a:latin typeface="Calibri"/>
              </a:rPr>
              <a:t>База данных</a:t>
            </a:r>
            <a:endParaRPr b="0" sz="2800" lang="ru-RU" spc="-1" strike="noStrike">
              <a:solidFill>
                <a:srgbClr val="FFFFFF"/>
              </a:solidFill>
              <a:latin typeface="Calibri"/>
            </a:endParaRPr>
          </a:p>
          <a:p>
            <a:pPr indent="-514440" marL="5144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sz="2800" lang="ru-RU" spc="-1" strike="noStrike">
                <a:solidFill>
                  <a:srgbClr val="FFFFFF"/>
                </a:solidFill>
                <a:latin typeface="Calibri"/>
              </a:rPr>
              <a:t>Платежи</a:t>
            </a:r>
            <a:endParaRPr b="0" sz="2800" lang="ru-RU" spc="-1" strike="noStrike">
              <a:solidFill>
                <a:srgbClr val="FFFFFF"/>
              </a:solidFill>
              <a:latin typeface="Calibri"/>
            </a:endParaRPr>
          </a:p>
          <a:p>
            <a:pPr indent="-514440" marL="5144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sz="2800" lang="ru-RU" spc="-1" strike="noStrike">
                <a:solidFill>
                  <a:srgbClr val="FFFFFF"/>
                </a:solidFill>
                <a:latin typeface="Calibri"/>
              </a:rPr>
              <a:t>Чат-бот</a:t>
            </a:r>
            <a:endParaRPr b="0" sz="2800" lang="ru-RU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PlaceHolder 1"/>
          <p:cNvSpPr>
            <a:spLocks noGrp="1"/>
          </p:cNvSpPr>
          <p:nvPr>
            <p:ph type="title"/>
          </p:nvPr>
        </p:nvSpPr>
        <p:spPr>
          <a:xfrm>
            <a:off x="457200" y="360"/>
            <a:ext cx="8229240" cy="114264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sz="4400" lang="ru-RU" spc="-1" strike="noStrike">
                <a:solidFill>
                  <a:srgbClr val="FFFFFF"/>
                </a:solidFill>
                <a:latin typeface="Calibri"/>
              </a:rPr>
              <a:t>Диаграмма классов</a:t>
            </a:r>
            <a:endParaRPr b="0" sz="4400" lang="ru-RU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097154" name="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10080" y="1226880"/>
            <a:ext cx="5505120" cy="5402520"/>
          </a:xfrm>
          <a:prstGeom prst="rect"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sz="4400" lang="ru-RU" spc="-1" strike="noStrike">
                <a:solidFill>
                  <a:srgbClr val="FFFFFF"/>
                </a:solidFill>
                <a:latin typeface="Calibri"/>
              </a:rPr>
              <a:t>Концепция</a:t>
            </a:r>
            <a:endParaRPr b="0" sz="44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04" name="AutoShape 2"/>
          <p:cNvSpPr/>
          <p:nvPr/>
        </p:nvSpPr>
        <p:spPr>
          <a:xfrm>
            <a:off x="155520" y="-144360"/>
            <a:ext cx="304560" cy="30456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605" name="AutoShape 4"/>
          <p:cNvSpPr/>
          <p:nvPr/>
        </p:nvSpPr>
        <p:spPr>
          <a:xfrm>
            <a:off x="155520" y="-144360"/>
            <a:ext cx="304560" cy="30456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606" name="AutoShape 6"/>
          <p:cNvSpPr/>
          <p:nvPr/>
        </p:nvSpPr>
        <p:spPr>
          <a:xfrm>
            <a:off x="155520" y="-2933640"/>
            <a:ext cx="9581760" cy="612432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607" name="AutoShape 8"/>
          <p:cNvSpPr/>
          <p:nvPr/>
        </p:nvSpPr>
        <p:spPr>
          <a:xfrm>
            <a:off x="155520" y="-2933640"/>
            <a:ext cx="9581760" cy="612432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pic>
        <p:nvPicPr>
          <p:cNvPr id="2097155" name="Picture 4" descr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95640" y="1989000"/>
            <a:ext cx="8352720" cy="2578680"/>
          </a:xfrm>
          <a:prstGeom prst="rect"/>
          <a:ln w="9525">
            <a:noFill/>
          </a:ln>
        </p:spPr>
      </p:pic>
      <p:sp>
        <p:nvSpPr>
          <p:cNvPr id="1048608" name="TextBox 7"/>
          <p:cNvSpPr/>
          <p:nvPr/>
        </p:nvSpPr>
        <p:spPr>
          <a:xfrm>
            <a:off x="0" y="5229360"/>
            <a:ext cx="9143640" cy="943560"/>
          </a:xfrm>
          <a:prstGeom prst="rect"/>
          <a:solidFill>
            <a:srgbClr val="820000"/>
          </a:solidFill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anchor="t" bIns="45000" lIns="90000" rIns="90000" tIns="45000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sz="2800" lang="ru-RU" spc="-1" strike="noStrike">
                <a:solidFill>
                  <a:srgbClr val="FFFFFF"/>
                </a:solidFill>
                <a:latin typeface="Calibri"/>
              </a:rPr>
              <a:t>Следите за развитием проекта по ссылке</a:t>
            </a:r>
            <a:endParaRPr b="0" sz="2800" lang="en-US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sz="2800" lang="en-US" spc="-1" strike="noStrike">
                <a:solidFill>
                  <a:srgbClr val="FFFFFF"/>
                </a:solidFill>
                <a:latin typeface="Calibri"/>
              </a:rPr>
              <a:t>t.me/YaPoPuti</a:t>
            </a:r>
            <a:endParaRPr b="0" sz="2800" lang="en-US" spc="-1" strike="noStrike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/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sz="4400" lang="ru-RU" spc="-1" strike="noStrike">
                <a:solidFill>
                  <a:srgbClr val="FFFFFF"/>
                </a:solidFill>
                <a:latin typeface="Calibri"/>
              </a:rPr>
              <a:t>Сервис «</a:t>
            </a:r>
            <a:r>
              <a:rPr b="0" sz="4400" lang="en-US" spc="-1" strike="noStrike">
                <a:solidFill>
                  <a:srgbClr val="FFFFFF"/>
                </a:solidFill>
                <a:latin typeface="Calibri"/>
              </a:rPr>
              <a:t>YAPOPUTCHIK</a:t>
            </a:r>
            <a:r>
              <a:rPr b="0" sz="4400" lang="ru-RU" spc="-1" strike="noStrike">
                <a:solidFill>
                  <a:srgbClr val="FFFFFF"/>
                </a:solidFill>
                <a:latin typeface="Calibri"/>
              </a:rPr>
              <a:t>»</a:t>
            </a:r>
            <a:endParaRPr b="0" sz="4400" lang="ru-RU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10" name="AutoShape 2"/>
          <p:cNvSpPr/>
          <p:nvPr/>
        </p:nvSpPr>
        <p:spPr>
          <a:xfrm>
            <a:off x="155520" y="-144360"/>
            <a:ext cx="304560" cy="30456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611" name="AutoShape 4"/>
          <p:cNvSpPr/>
          <p:nvPr/>
        </p:nvSpPr>
        <p:spPr>
          <a:xfrm>
            <a:off x="155520" y="-144360"/>
            <a:ext cx="304560" cy="30456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612" name="AutoShape 6"/>
          <p:cNvSpPr/>
          <p:nvPr/>
        </p:nvSpPr>
        <p:spPr>
          <a:xfrm>
            <a:off x="155520" y="-2933640"/>
            <a:ext cx="9581760" cy="612432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sp>
        <p:nvSpPr>
          <p:cNvPr id="1048613" name="AutoShape 8"/>
          <p:cNvSpPr/>
          <p:nvPr/>
        </p:nvSpPr>
        <p:spPr>
          <a:xfrm>
            <a:off x="155520" y="-2933640"/>
            <a:ext cx="9581760" cy="6124320"/>
          </a:xfrm>
          <a:prstGeom prst="rect"/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</p:sp>
      <p:pic>
        <p:nvPicPr>
          <p:cNvPr id="2097156" name="Picture 9" descr="C:\Users\ROMA\Downloads\index.jpg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43640" y="1583640"/>
            <a:ext cx="7056360" cy="4509360"/>
          </a:xfrm>
          <a:prstGeom prst="rect"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2B5291"/>
      </a:dk2>
      <a:lt2>
        <a:srgbClr val="F4E7ED"/>
      </a:lt2>
      <a:accent1>
        <a:srgbClr val="0046BB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2B5291"/>
      </a:dk2>
      <a:lt2>
        <a:srgbClr val="F4E7ED"/>
      </a:lt2>
      <a:accent1>
        <a:srgbClr val="0046BB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LibreOffice/7.3.2.2$Linux_X86_64 LibreOffice_project/49f2b1bff42cfccbd8f788c8dc32c1c309559be0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СЕРВИС  по поиску попутных машин</dc:title>
  <dc:creator>Пользователь Windows</dc:creator>
  <dcterms:created xsi:type="dcterms:W3CDTF">2022-03-23T18:30:43Z</dcterms:created>
  <dcterms:modified xsi:type="dcterms:W3CDTF">2022-05-06T07:07:25Z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7</vt:i4>
  </property>
  <property fmtid="{D5CDD505-2E9C-101B-9397-08002B2CF9AE}" pid="4" name="ICV">
    <vt:lpwstr>4578dbf5ac254a69bcf511d3594fe776</vt:lpwstr>
  </property>
</Properties>
</file>