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07FA3-30BA-4D96-BCCE-BB7D3AF2CC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263D86-4F6F-482E-BF33-6DCCD9DCCE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66AA5-A27B-4E00-90D8-4E8CD7A32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CC5F12-F66C-42E6-9DE7-D6985431DD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7E0D8F-B37A-4F59-AE4A-406DB968FC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F7B761-F10B-49FA-A7E4-CDE775F346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527DAE-6C79-4EE1-A125-87B5444D9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CBA8E1-A432-41BC-B8D3-7558FF5BDD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6F20EC-F157-47CE-A91D-7638639EFE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93434D-AC14-44CB-B87A-58B5054CE0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02B7ED-7C9F-4664-A397-AF7214B517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CC8F0-F04D-463F-8289-3087F306ED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247D29-CA30-4681-BBB6-EFF58FDA09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0EFC2-5FB2-4184-A4A5-39B326744A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439848-CFF1-4040-BC5D-AF52E3BB6E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4D07EE-51F2-411B-9AED-738CCE8250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4F7C06-48B0-446E-9985-0C174B9455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C7234-DB9B-44E9-9236-713B0877F6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CD6B93-7FDD-4F07-B145-F5E5BC457F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0CDC4B-432F-4927-B6D5-C7C29A1E43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AEA13-A9CB-4434-BD3F-2C7C1404CF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06592-B25F-47D9-99CF-8F50F625D0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DCE2A-DAD6-4342-8E75-522AB71B6F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2ACEF4-EAC7-4FB3-AEFC-8D0790BFF3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77da"/>
            </a:gs>
            <a:gs pos="100000">
              <a:srgbClr val="002a6e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E771FD-1C50-48D2-BB73-9998592B7EFB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677da"/>
            </a:gs>
            <a:gs pos="100000">
              <a:srgbClr val="002a6e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ffffff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ffffff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ffffff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ffffff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95E3F-2B49-43D5-918A-41860D92CD96}" type="slidenum">
              <a:rPr b="0" lang="ru-RU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1268640"/>
            <a:ext cx="91436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orbel"/>
              </a:rPr>
              <a:t>YAPOPUTCHIK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069000"/>
            <a:ext cx="6400440" cy="163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Выполнил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Коваль Роман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6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</a:rPr>
              <a:t>9Б класс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Проблема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Проведя опрос, мне удалось выяснить, что люди испытывают трудности, когда добираются до работы.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По статистике на 1000 людей приходится лишь 321 автомобиль.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6" name="Picture 6" descr=""/>
          <p:cNvPicPr/>
          <p:nvPr/>
        </p:nvPicPr>
        <p:blipFill>
          <a:blip r:embed="rId1"/>
          <a:stretch/>
        </p:blipFill>
        <p:spPr>
          <a:xfrm>
            <a:off x="5004000" y="3501000"/>
            <a:ext cx="3312000" cy="3312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Решения проблемы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14400" y="1556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Общественный транспорт 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Такси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•"/>
            </a:pPr>
            <a:r>
              <a:rPr b="1" lang="ru-RU" sz="3000" spc="-1" strike="noStrike">
                <a:solidFill>
                  <a:srgbClr val="ffffff"/>
                </a:solidFill>
                <a:latin typeface="Corbel"/>
              </a:rPr>
              <a:t>Попутка</a:t>
            </a:r>
            <a:endParaRPr b="0" lang="ru-RU" sz="30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9" name="Picture 1" descr="C:\Users\ROMA\Downloads\photo1648121755.jpeg"/>
          <p:cNvPicPr/>
          <p:nvPr/>
        </p:nvPicPr>
        <p:blipFill>
          <a:blip r:embed="rId1"/>
          <a:stretch/>
        </p:blipFill>
        <p:spPr>
          <a:xfrm>
            <a:off x="4140000" y="2853000"/>
            <a:ext cx="3367440" cy="29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Технологии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23640" y="1556640"/>
            <a:ext cx="84247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Платежи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Чат-бот</a:t>
            </a:r>
            <a:endParaRPr b="0" lang="ru-RU" sz="2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Диаграмма классов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10080" y="1226880"/>
            <a:ext cx="5505120" cy="54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485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Концепция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AutoShape 6"/>
          <p:cNvSpPr/>
          <p:nvPr/>
        </p:nvSpPr>
        <p:spPr>
          <a:xfrm>
            <a:off x="155520" y="-2933640"/>
            <a:ext cx="9581760" cy="61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AutoShape 8"/>
          <p:cNvSpPr/>
          <p:nvPr/>
        </p:nvSpPr>
        <p:spPr>
          <a:xfrm>
            <a:off x="155520" y="-2933640"/>
            <a:ext cx="9581760" cy="61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395640" y="1989000"/>
            <a:ext cx="8352720" cy="2578680"/>
          </a:xfrm>
          <a:prstGeom prst="rect">
            <a:avLst/>
          </a:prstGeom>
          <a:ln w="9525">
            <a:noFill/>
          </a:ln>
        </p:spPr>
      </p:pic>
      <p:sp>
        <p:nvSpPr>
          <p:cNvPr id="100" name="TextBox 7"/>
          <p:cNvSpPr/>
          <p:nvPr/>
        </p:nvSpPr>
        <p:spPr>
          <a:xfrm>
            <a:off x="0" y="5229360"/>
            <a:ext cx="9143640" cy="943560"/>
          </a:xfrm>
          <a:prstGeom prst="rect">
            <a:avLst/>
          </a:prstGeom>
          <a:solidFill>
            <a:srgbClr val="82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ffffff"/>
                </a:solidFill>
                <a:latin typeface="Calibri"/>
              </a:rPr>
              <a:t>Следите за развитием проекта по ссылке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t.me/YaPoPuti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Сервис «</a:t>
            </a:r>
            <a:r>
              <a:rPr b="0" lang="en-US" sz="4400" spc="-1" strike="noStrike">
                <a:solidFill>
                  <a:srgbClr val="ffffff"/>
                </a:solidFill>
                <a:latin typeface="Calibri"/>
              </a:rPr>
              <a:t>YAPOPUTCHIK</a:t>
            </a: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»</a:t>
            </a:r>
            <a:endParaRPr b="0" lang="ru-RU" sz="44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Auto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AutoShape 4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AutoShape 6"/>
          <p:cNvSpPr/>
          <p:nvPr/>
        </p:nvSpPr>
        <p:spPr>
          <a:xfrm>
            <a:off x="155520" y="-2933640"/>
            <a:ext cx="9581760" cy="61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AutoShape 8"/>
          <p:cNvSpPr/>
          <p:nvPr/>
        </p:nvSpPr>
        <p:spPr>
          <a:xfrm>
            <a:off x="155520" y="-2933640"/>
            <a:ext cx="9581760" cy="61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Picture 9" descr="C:\Users\ROMA\Downloads\index.jpg"/>
          <p:cNvPicPr/>
          <p:nvPr/>
        </p:nvPicPr>
        <p:blipFill>
          <a:blip r:embed="rId1"/>
          <a:stretch/>
        </p:blipFill>
        <p:spPr>
          <a:xfrm>
            <a:off x="1043640" y="1583640"/>
            <a:ext cx="7056360" cy="45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291"/>
      </a:dk2>
      <a:lt2>
        <a:srgbClr val="f4e7ed"/>
      </a:lt2>
      <a:accent1>
        <a:srgbClr val="0046bb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b5291"/>
      </a:dk2>
      <a:lt2>
        <a:srgbClr val="f4e7ed"/>
      </a:lt2>
      <a:accent1>
        <a:srgbClr val="0046bb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LibreOffice/7.3.2.2$Linux_X86_64 LibreOffice_project/49f2b1bff42cfccbd8f788c8dc32c1c309559be0</Application>
  <AppVersion>15.0000</AppVersion>
  <Words>33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2022-03-24T10:30:43Z</dcterms:created>
  <dc:creator>Пользователь Windows</dc:creator>
  <dc:description/>
  <dc:language>en-US</dc:language>
  <cp:lastModifiedBy/>
  <dcterms:modified xsi:type="dcterms:W3CDTF">2022-05-02T10:05:18Z</dcterms:modified>
  <cp:revision>5</cp:revision>
  <dc:subject/>
  <dc:title>СЕРВИС  по поиску попутных машин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7</vt:i4>
  </property>
</Properties>
</file>