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FFFFFF"/>
    <a:srgbClr val="AFA701"/>
    <a:srgbClr val="FEF3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ED69-A3CC-4622-9828-6969929F4E91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1835-49BA-469A-A482-9381694E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YAPOPUTCHIK</a:t>
            </a:r>
            <a:endParaRPr lang="ru-RU" dirty="0">
              <a:latin typeface="Corbe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631032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ru-RU" dirty="0" smtClean="0"/>
              <a:t>Выполнил</a:t>
            </a:r>
          </a:p>
          <a:p>
            <a:pPr>
              <a:lnSpc>
                <a:spcPct val="60000"/>
              </a:lnSpc>
            </a:pPr>
            <a:r>
              <a:rPr lang="ru-RU" dirty="0" smtClean="0"/>
              <a:t> Коваль Роман</a:t>
            </a:r>
          </a:p>
          <a:p>
            <a:pPr>
              <a:lnSpc>
                <a:spcPct val="60000"/>
              </a:lnSpc>
            </a:pPr>
            <a:r>
              <a:rPr lang="ru-RU" dirty="0" smtClean="0"/>
              <a:t>9Б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800" dirty="0" smtClean="0">
                <a:solidFill>
                  <a:srgbClr val="FFFFFF"/>
                </a:solidFill>
              </a:rPr>
              <a:t>	Проведя опрос, мне удалось выяснить, что люди испытывают трудности, когда добираются до работы.</a:t>
            </a:r>
          </a:p>
          <a:p>
            <a:pPr indent="0">
              <a:buNone/>
            </a:pPr>
            <a:r>
              <a:rPr lang="ru-RU" sz="2800" dirty="0" smtClean="0">
                <a:solidFill>
                  <a:srgbClr val="FFFFFF"/>
                </a:solidFill>
              </a:rPr>
              <a:t>	По статистике на 1000 людей приходится лишь 321 автомобиль.</a:t>
            </a:r>
            <a:endParaRPr lang="ru-RU" sz="2800" dirty="0">
              <a:solidFill>
                <a:srgbClr val="FFFF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501008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556792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Общественный транспорт </a:t>
            </a:r>
          </a:p>
          <a:p>
            <a:r>
              <a:rPr lang="ru-RU" sz="2800" dirty="0" smtClean="0"/>
              <a:t>Такси</a:t>
            </a:r>
          </a:p>
          <a:p>
            <a:r>
              <a:rPr lang="ru-RU" sz="3000" b="1" dirty="0">
                <a:latin typeface="Corbel" pitchFamily="34" charset="0"/>
              </a:rPr>
              <a:t>П</a:t>
            </a:r>
            <a:r>
              <a:rPr lang="ru-RU" sz="3000" b="1" dirty="0" smtClean="0">
                <a:latin typeface="Corbel" pitchFamily="34" charset="0"/>
              </a:rPr>
              <a:t>опутка</a:t>
            </a:r>
            <a:endParaRPr lang="ru-RU" sz="3000" b="1" dirty="0">
              <a:latin typeface="Corbel" pitchFamily="34" charset="0"/>
            </a:endParaRPr>
          </a:p>
        </p:txBody>
      </p:sp>
      <p:pic>
        <p:nvPicPr>
          <p:cNvPr id="3073" name="Picture 1" descr="C:\Users\ROMA\Downloads\photo164812175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852936"/>
            <a:ext cx="3367966" cy="2987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800" dirty="0" smtClean="0"/>
              <a:t>База данных</a:t>
            </a:r>
          </a:p>
          <a:p>
            <a:pPr marL="514350" indent="-514350"/>
            <a:r>
              <a:rPr lang="ru-RU" sz="2800" dirty="0" smtClean="0"/>
              <a:t>Платежи</a:t>
            </a:r>
          </a:p>
          <a:p>
            <a:pPr marL="514350" indent="-514350"/>
            <a:r>
              <a:rPr lang="ru-RU" sz="2800" smtClean="0"/>
              <a:t>Чат-бот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ru-RU" dirty="0" smtClean="0"/>
              <a:t>Концепция</a:t>
            </a:r>
            <a:endParaRPr lang="ru-RU" dirty="0"/>
          </a:p>
        </p:txBody>
      </p:sp>
      <p:sp>
        <p:nvSpPr>
          <p:cNvPr id="2050" name="AutoShape 2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2933700"/>
            <a:ext cx="9582150" cy="612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2933700"/>
            <a:ext cx="9582150" cy="612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352928" cy="257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229200"/>
            <a:ext cx="9144000" cy="954107"/>
          </a:xfrm>
          <a:prstGeom prst="rect">
            <a:avLst/>
          </a:prstGeom>
          <a:solidFill>
            <a:srgbClr val="8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Следите за развитием проекта по ссылке</a:t>
            </a:r>
            <a:endParaRPr lang="en-US" sz="2800" dirty="0" smtClean="0"/>
          </a:p>
          <a:p>
            <a:pPr algn="ctr"/>
            <a:r>
              <a:rPr lang="en-US" sz="2800" dirty="0" err="1" smtClean="0"/>
              <a:t>t.me</a:t>
            </a:r>
            <a:r>
              <a:rPr lang="en-US" sz="2800" dirty="0" smtClean="0"/>
              <a:t>/</a:t>
            </a:r>
            <a:r>
              <a:rPr lang="en-US" sz="2800" dirty="0" err="1" smtClean="0"/>
              <a:t>YaPoPuti</a:t>
            </a:r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«</a:t>
            </a:r>
            <a:r>
              <a:rPr lang="en-US" dirty="0" smtClean="0"/>
              <a:t>YAPOPUTCHIK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050" name="AutoShape 2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2933700"/>
            <a:ext cx="9582150" cy="612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blob:https://web.telegram.org/1a919d68-87d1-4394-9c07-523debfa4585"/>
          <p:cNvSpPr>
            <a:spLocks noChangeAspect="1" noChangeArrowheads="1"/>
          </p:cNvSpPr>
          <p:nvPr/>
        </p:nvSpPr>
        <p:spPr bwMode="auto">
          <a:xfrm>
            <a:off x="155575" y="-2933700"/>
            <a:ext cx="9582150" cy="612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 descr="C:\Users\ROMA\Downloads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83570"/>
            <a:ext cx="7056784" cy="4509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2B5291"/>
      </a:dk2>
      <a:lt2>
        <a:srgbClr val="F4E7ED"/>
      </a:lt2>
      <a:accent1>
        <a:srgbClr val="0046BB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YAPOPUTCHIK</vt:lpstr>
      <vt:lpstr>Проблема</vt:lpstr>
      <vt:lpstr>Решения проблемы</vt:lpstr>
      <vt:lpstr>Технологии</vt:lpstr>
      <vt:lpstr>Диаграмма классов</vt:lpstr>
      <vt:lpstr>Концепция</vt:lpstr>
      <vt:lpstr>Сервис «YAPOPUTCHIK»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 по поиску попутных машин</dc:title>
  <dc:creator>Пользователь Windows</dc:creator>
  <cp:lastModifiedBy>Пользователь Windows</cp:lastModifiedBy>
  <cp:revision>4</cp:revision>
  <dcterms:created xsi:type="dcterms:W3CDTF">2022-03-24T10:30:43Z</dcterms:created>
  <dcterms:modified xsi:type="dcterms:W3CDTF">2022-03-26T05:59:03Z</dcterms:modified>
</cp:coreProperties>
</file>