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30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9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6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44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1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08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0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5737FD-E3EB-4FAB-B008-9F1B8D0C2A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E6DD-D31C-4E2C-BBF3-DBE58B25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1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778" y="2037807"/>
            <a:ext cx="10241279" cy="234755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entury Gothic" panose="020B0502020202020204" pitchFamily="34" charset="0"/>
              </a:rPr>
              <a:t>Acacia </a:t>
            </a:r>
            <a:r>
              <a:rPr lang="en-US" sz="6000" dirty="0" smtClean="0">
                <a:latin typeface="Century Gothic" panose="020B0502020202020204" pitchFamily="34" charset="0"/>
              </a:rPr>
              <a:t>Elementary School</a:t>
            </a:r>
            <a:br>
              <a:rPr lang="en-US" sz="6000" dirty="0" smtClean="0">
                <a:latin typeface="Century Gothic" panose="020B0502020202020204" pitchFamily="34" charset="0"/>
              </a:rPr>
            </a:br>
            <a:r>
              <a:rPr lang="en-US" sz="6000" smtClean="0">
                <a:latin typeface="Century Gothic" panose="020B0502020202020204" pitchFamily="34" charset="0"/>
              </a:rPr>
              <a:t>Archive System</a:t>
            </a:r>
            <a:endParaRPr lang="en-US" sz="6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89" y="1095320"/>
            <a:ext cx="4420907" cy="694291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entury Gothic" panose="020B0502020202020204" pitchFamily="34" charset="0"/>
              </a:rPr>
              <a:t>Problem Domain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103" y="2470930"/>
            <a:ext cx="7478985" cy="2401516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entury Gothic" panose="020B0502020202020204" pitchFamily="34" charset="0"/>
              </a:rPr>
              <a:t>Preservation of student’s record </a:t>
            </a:r>
          </a:p>
          <a:p>
            <a:r>
              <a:rPr lang="en-US" sz="3000" dirty="0" smtClean="0">
                <a:latin typeface="Century Gothic" panose="020B0502020202020204" pitchFamily="34" charset="0"/>
              </a:rPr>
              <a:t>Security</a:t>
            </a:r>
            <a:endParaRPr lang="en-US" sz="3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29" y="1095317"/>
            <a:ext cx="4943422" cy="694291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Century Gothic" panose="020B0502020202020204" pitchFamily="34" charset="0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697" y="2559667"/>
            <a:ext cx="7944830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Century Gothic" panose="020B0502020202020204" pitchFamily="34" charset="0"/>
              </a:rPr>
              <a:t>	</a:t>
            </a:r>
            <a:r>
              <a:rPr lang="en-US" sz="3000" dirty="0" smtClean="0">
                <a:latin typeface="Century Gothic" panose="020B0502020202020204" pitchFamily="34" charset="0"/>
              </a:rPr>
              <a:t>	A </a:t>
            </a:r>
            <a:r>
              <a:rPr lang="en-US" sz="3000" dirty="0">
                <a:latin typeface="Century Gothic" panose="020B0502020202020204" pitchFamily="34" charset="0"/>
              </a:rPr>
              <a:t>system that can store </a:t>
            </a:r>
            <a:r>
              <a:rPr lang="en-US" sz="3000" dirty="0" smtClean="0">
                <a:latin typeface="Century Gothic" panose="020B0502020202020204" pitchFamily="34" charset="0"/>
              </a:rPr>
              <a:t>and retrieve the </a:t>
            </a:r>
            <a:r>
              <a:rPr lang="en-US" sz="3000" dirty="0">
                <a:latin typeface="Century Gothic" panose="020B0502020202020204" pitchFamily="34" charset="0"/>
              </a:rPr>
              <a:t>digitalized records of the </a:t>
            </a:r>
            <a:r>
              <a:rPr lang="en-US" sz="3000" dirty="0" smtClean="0">
                <a:latin typeface="Century Gothic" panose="020B0502020202020204" pitchFamily="34" charset="0"/>
              </a:rPr>
              <a:t>students to a database and a user validation function.</a:t>
            </a:r>
            <a:endParaRPr lang="en-US" sz="3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743" y="1095320"/>
            <a:ext cx="7164108" cy="694291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entury Gothic" panose="020B0502020202020204" pitchFamily="34" charset="0"/>
              </a:rPr>
              <a:t>Functional Requirements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7261" y="2194561"/>
            <a:ext cx="8140773" cy="4049485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entury Gothic" panose="020B0502020202020204" pitchFamily="34" charset="0"/>
              </a:rPr>
              <a:t>Login</a:t>
            </a:r>
          </a:p>
          <a:p>
            <a:r>
              <a:rPr lang="en-US" sz="3000" dirty="0" smtClean="0">
                <a:latin typeface="Century Gothic" panose="020B0502020202020204" pitchFamily="34" charset="0"/>
              </a:rPr>
              <a:t>Search</a:t>
            </a:r>
          </a:p>
          <a:p>
            <a:r>
              <a:rPr lang="en-US" sz="3000" dirty="0" smtClean="0">
                <a:latin typeface="Century Gothic" panose="020B0502020202020204" pitchFamily="34" charset="0"/>
              </a:rPr>
              <a:t>Manage Files</a:t>
            </a:r>
          </a:p>
          <a:p>
            <a:pPr marL="0" indent="0">
              <a:buNone/>
            </a:pPr>
            <a:r>
              <a:rPr lang="en-US" sz="3000" dirty="0" smtClean="0">
                <a:latin typeface="Century Gothic" panose="020B0502020202020204" pitchFamily="34" charset="0"/>
              </a:rPr>
              <a:t>	- Create				- View</a:t>
            </a:r>
          </a:p>
          <a:p>
            <a:pPr marL="0" indent="0">
              <a:buNone/>
            </a:pPr>
            <a:r>
              <a:rPr lang="en-US" sz="3000" dirty="0">
                <a:latin typeface="Century Gothic" panose="020B0502020202020204" pitchFamily="34" charset="0"/>
              </a:rPr>
              <a:t>	</a:t>
            </a:r>
            <a:r>
              <a:rPr lang="en-US" sz="3000" dirty="0" smtClean="0">
                <a:latin typeface="Century Gothic" panose="020B0502020202020204" pitchFamily="34" charset="0"/>
              </a:rPr>
              <a:t>- Update				- Upload</a:t>
            </a:r>
          </a:p>
          <a:p>
            <a:pPr marL="0" indent="0">
              <a:buNone/>
            </a:pPr>
            <a:r>
              <a:rPr lang="en-US" sz="3000" dirty="0" smtClean="0">
                <a:latin typeface="Century Gothic" panose="020B0502020202020204" pitchFamily="34" charset="0"/>
              </a:rPr>
              <a:t>	- Delete</a:t>
            </a:r>
          </a:p>
        </p:txBody>
      </p:sp>
    </p:spTree>
    <p:extLst>
      <p:ext uri="{BB962C8B-B14F-4D97-AF65-F5344CB8AC3E}">
        <p14:creationId xmlns:p14="http://schemas.microsoft.com/office/powerpoint/2010/main" val="11740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743" y="1095320"/>
            <a:ext cx="7725811" cy="694291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entury Gothic" panose="020B0502020202020204" pitchFamily="34" charset="0"/>
              </a:rPr>
              <a:t>Non-Functional Requirements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318" y="2168435"/>
            <a:ext cx="8441219" cy="4049485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Century Gothic" panose="020B0502020202020204" pitchFamily="34" charset="0"/>
              </a:rPr>
              <a:t>Operational</a:t>
            </a:r>
          </a:p>
          <a:p>
            <a:pPr marL="0" indent="0">
              <a:buNone/>
            </a:pPr>
            <a:r>
              <a:rPr lang="en-US" sz="3000" dirty="0">
                <a:latin typeface="Century Gothic" panose="020B0502020202020204" pitchFamily="34" charset="0"/>
              </a:rPr>
              <a:t>	</a:t>
            </a:r>
            <a:r>
              <a:rPr lang="en-US" sz="3000" dirty="0" smtClean="0">
                <a:latin typeface="Century Gothic" panose="020B0502020202020204" pitchFamily="34" charset="0"/>
              </a:rPr>
              <a:t>	The users can use the system without 		using/reading the user manual</a:t>
            </a:r>
          </a:p>
          <a:p>
            <a:r>
              <a:rPr lang="en-US" sz="3000" dirty="0" smtClean="0">
                <a:latin typeface="Century Gothic" panose="020B0502020202020204" pitchFamily="34" charset="0"/>
              </a:rPr>
              <a:t>Security</a:t>
            </a:r>
          </a:p>
          <a:p>
            <a:pPr marL="0" indent="0">
              <a:buNone/>
            </a:pPr>
            <a:r>
              <a:rPr lang="en-US" sz="3000" dirty="0">
                <a:latin typeface="Century Gothic" panose="020B0502020202020204" pitchFamily="34" charset="0"/>
              </a:rPr>
              <a:t>	</a:t>
            </a:r>
            <a:r>
              <a:rPr lang="en-US" sz="3000" dirty="0" smtClean="0">
                <a:latin typeface="Century Gothic" panose="020B0502020202020204" pitchFamily="34" charset="0"/>
              </a:rPr>
              <a:t>	Only the admin can access the system.</a:t>
            </a:r>
          </a:p>
          <a:p>
            <a:r>
              <a:rPr lang="en-US" sz="3000" dirty="0" smtClean="0">
                <a:latin typeface="Century Gothic" panose="020B0502020202020204" pitchFamily="34" charset="0"/>
              </a:rPr>
              <a:t>User Interface</a:t>
            </a:r>
          </a:p>
          <a:p>
            <a:pPr marL="0" indent="0">
              <a:buNone/>
            </a:pPr>
            <a:r>
              <a:rPr lang="en-US" sz="3000" dirty="0">
                <a:latin typeface="Century Gothic" panose="020B0502020202020204" pitchFamily="34" charset="0"/>
              </a:rPr>
              <a:t>	</a:t>
            </a:r>
            <a:r>
              <a:rPr lang="en-US" sz="3000" dirty="0" smtClean="0">
                <a:latin typeface="Century Gothic" panose="020B0502020202020204" pitchFamily="34" charset="0"/>
              </a:rPr>
              <a:t>	It has a user-friendly UI</a:t>
            </a:r>
          </a:p>
          <a:p>
            <a:endParaRPr lang="en-US" sz="3000" dirty="0" smtClean="0">
              <a:latin typeface="Century Gothic" panose="020B0502020202020204" pitchFamily="34" charset="0"/>
            </a:endParaRPr>
          </a:p>
          <a:p>
            <a:pPr marL="914400" lvl="2" indent="0">
              <a:buNone/>
            </a:pPr>
            <a:endParaRPr lang="en-US" sz="30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93</TotalTime>
  <Words>21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Acacia Elementary School Archive System</vt:lpstr>
      <vt:lpstr>Problem Domain</vt:lpstr>
      <vt:lpstr>Proposed Solution</vt:lpstr>
      <vt:lpstr>Functional Requirements</vt:lpstr>
      <vt:lpstr>Non-Functional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ACacIA Elementary School Portal</dc:title>
  <dc:creator>LG</dc:creator>
  <cp:lastModifiedBy>Rolly Linao</cp:lastModifiedBy>
  <cp:revision>8</cp:revision>
  <dcterms:created xsi:type="dcterms:W3CDTF">2017-12-13T02:31:10Z</dcterms:created>
  <dcterms:modified xsi:type="dcterms:W3CDTF">2017-12-13T05:12:57Z</dcterms:modified>
</cp:coreProperties>
</file>