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1" r:id="rId5"/>
    <p:sldId id="260" r:id="rId6"/>
    <p:sldId id="262" r:id="rId7"/>
    <p:sldId id="263" r:id="rId8"/>
    <p:sldId id="264"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10/2/2016</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547453"/>
            <a:ext cx="7766936" cy="1646302"/>
          </a:xfrm>
        </p:spPr>
        <p:txBody>
          <a:bodyPr/>
          <a:lstStyle/>
          <a:p>
            <a:r>
              <a:rPr lang="en-IN" dirty="0">
                <a:solidFill>
                  <a:schemeClr val="accent2"/>
                </a:solidFill>
              </a:rPr>
              <a:t>BUISNESS PLAN</a:t>
            </a:r>
          </a:p>
        </p:txBody>
      </p:sp>
      <p:sp>
        <p:nvSpPr>
          <p:cNvPr id="3" name="Subtitle 2"/>
          <p:cNvSpPr>
            <a:spLocks noGrp="1"/>
          </p:cNvSpPr>
          <p:nvPr>
            <p:ph type="subTitle" idx="1"/>
          </p:nvPr>
        </p:nvSpPr>
        <p:spPr>
          <a:xfrm>
            <a:off x="1507067" y="2193755"/>
            <a:ext cx="7766936" cy="1096899"/>
          </a:xfrm>
        </p:spPr>
        <p:txBody>
          <a:bodyPr>
            <a:normAutofit/>
          </a:bodyPr>
          <a:lstStyle/>
          <a:p>
            <a:r>
              <a:rPr lang="en-IN" sz="2000" dirty="0">
                <a:solidFill>
                  <a:schemeClr val="accent4"/>
                </a:solidFill>
              </a:rPr>
              <a:t>Getting bored?</a:t>
            </a:r>
          </a:p>
          <a:p>
            <a:r>
              <a:rPr lang="en-IN" sz="2800" dirty="0">
                <a:solidFill>
                  <a:schemeClr val="accent4"/>
                </a:solidFill>
              </a:rPr>
              <a:t>KILL BOREDOM !</a:t>
            </a:r>
          </a:p>
        </p:txBody>
      </p:sp>
    </p:spTree>
    <p:extLst>
      <p:ext uri="{BB962C8B-B14F-4D97-AF65-F5344CB8AC3E}">
        <p14:creationId xmlns:p14="http://schemas.microsoft.com/office/powerpoint/2010/main" val="3776050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923934"/>
          </a:xfrm>
        </p:spPr>
        <p:txBody>
          <a:bodyPr>
            <a:normAutofit/>
          </a:bodyPr>
          <a:lstStyle/>
          <a:p>
            <a:r>
              <a:rPr lang="en-IN" sz="5400" dirty="0">
                <a:solidFill>
                  <a:schemeClr val="tx1"/>
                </a:solidFill>
              </a:rPr>
              <a:t>STILL FEELING BORED ??!?!?</a:t>
            </a:r>
            <a:br>
              <a:rPr lang="en-IN" sz="5400" dirty="0">
                <a:solidFill>
                  <a:schemeClr val="tx1"/>
                </a:solidFill>
              </a:rPr>
            </a:br>
            <a:br>
              <a:rPr lang="en-IN" sz="5400" dirty="0">
                <a:solidFill>
                  <a:schemeClr val="tx1"/>
                </a:solidFill>
              </a:rPr>
            </a:br>
            <a:r>
              <a:rPr lang="en-IN" sz="5400" dirty="0">
                <a:solidFill>
                  <a:schemeClr val="tx1"/>
                </a:solidFill>
              </a:rPr>
              <a:t>JUST KILL_BOREDOM IT !</a:t>
            </a:r>
          </a:p>
        </p:txBody>
      </p:sp>
    </p:spTree>
    <p:extLst>
      <p:ext uri="{BB962C8B-B14F-4D97-AF65-F5344CB8AC3E}">
        <p14:creationId xmlns:p14="http://schemas.microsoft.com/office/powerpoint/2010/main" val="2805063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2">
                    <a:lumMod val="75000"/>
                  </a:schemeClr>
                </a:solidFill>
              </a:rPr>
              <a:t>KILL BOREDOM !</a:t>
            </a:r>
            <a:br>
              <a:rPr lang="en-IN" dirty="0">
                <a:solidFill>
                  <a:schemeClr val="accent2">
                    <a:lumMod val="75000"/>
                  </a:schemeClr>
                </a:solidFill>
              </a:rPr>
            </a:br>
            <a:r>
              <a:rPr lang="en-IN" dirty="0">
                <a:solidFill>
                  <a:schemeClr val="accent2">
                    <a:lumMod val="75000"/>
                  </a:schemeClr>
                </a:solidFill>
              </a:rPr>
              <a:t>(APP DESCRIPTION)</a:t>
            </a:r>
          </a:p>
        </p:txBody>
      </p:sp>
      <p:sp>
        <p:nvSpPr>
          <p:cNvPr id="3" name="Content Placeholder 2"/>
          <p:cNvSpPr>
            <a:spLocks noGrp="1"/>
          </p:cNvSpPr>
          <p:nvPr>
            <p:ph idx="1"/>
          </p:nvPr>
        </p:nvSpPr>
        <p:spPr>
          <a:xfrm>
            <a:off x="113122" y="2160589"/>
            <a:ext cx="8978088" cy="3880773"/>
          </a:xfrm>
        </p:spPr>
        <p:txBody>
          <a:bodyPr>
            <a:normAutofit lnSpcReduction="10000"/>
          </a:bodyPr>
          <a:lstStyle/>
          <a:p>
            <a:r>
              <a:rPr lang="en-IN" dirty="0"/>
              <a:t>As the name suggests this App is designed to kill your boredom !</a:t>
            </a:r>
          </a:p>
          <a:p>
            <a:r>
              <a:rPr lang="en-IN" dirty="0"/>
              <a:t>Y feel bore or stay idle when we have so much to learn , so much to do and so much to play!</a:t>
            </a:r>
          </a:p>
          <a:p>
            <a:r>
              <a:rPr lang="en-IN" dirty="0"/>
              <a:t>App keeps a track of your goals whether they are completed or not ?</a:t>
            </a:r>
          </a:p>
          <a:p>
            <a:r>
              <a:rPr lang="en-IN" dirty="0"/>
              <a:t>Selected and simplified news for you to be updated with current affairs and trends.</a:t>
            </a:r>
          </a:p>
          <a:p>
            <a:r>
              <a:rPr lang="en-IN" dirty="0"/>
              <a:t>Cool and simple time pass games as well as multiplayer games.</a:t>
            </a:r>
          </a:p>
          <a:p>
            <a:r>
              <a:rPr lang="en-IN" dirty="0"/>
              <a:t>Useful life hacks , awesome jokes and riddles.</a:t>
            </a:r>
          </a:p>
          <a:p>
            <a:r>
              <a:rPr lang="en-IN" dirty="0"/>
              <a:t>It works offline too.</a:t>
            </a:r>
          </a:p>
          <a:p>
            <a:r>
              <a:rPr lang="en-IN" dirty="0"/>
              <a:t>Basically apps either reminds you to do something or turn your boredom into a useful activity.</a:t>
            </a:r>
          </a:p>
        </p:txBody>
      </p:sp>
      <p:pic>
        <p:nvPicPr>
          <p:cNvPr id="4" name="Picture 3"/>
          <p:cNvPicPr>
            <a:picLocks noChangeAspect="1"/>
          </p:cNvPicPr>
          <p:nvPr/>
        </p:nvPicPr>
        <p:blipFill>
          <a:blip r:embed="rId2"/>
          <a:stretch>
            <a:fillRect/>
          </a:stretch>
        </p:blipFill>
        <p:spPr>
          <a:xfrm>
            <a:off x="9092466" y="1121790"/>
            <a:ext cx="3099534" cy="5165890"/>
          </a:xfrm>
          <a:prstGeom prst="rect">
            <a:avLst/>
          </a:prstGeom>
        </p:spPr>
      </p:pic>
    </p:spTree>
    <p:extLst>
      <p:ext uri="{BB962C8B-B14F-4D97-AF65-F5344CB8AC3E}">
        <p14:creationId xmlns:p14="http://schemas.microsoft.com/office/powerpoint/2010/main" val="2114837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6411623" cy="5866614"/>
          </a:xfrm>
        </p:spPr>
        <p:txBody>
          <a:bodyPr/>
          <a:lstStyle/>
          <a:p>
            <a:r>
              <a:rPr lang="en-IN" dirty="0">
                <a:solidFill>
                  <a:schemeClr val="accent2"/>
                </a:solidFill>
              </a:rPr>
              <a:t>GOALS ACHIEVED ?</a:t>
            </a:r>
            <a:br>
              <a:rPr lang="en-IN" dirty="0">
                <a:solidFill>
                  <a:schemeClr val="accent2"/>
                </a:solidFill>
              </a:rPr>
            </a:br>
            <a:br>
              <a:rPr lang="en-IN" dirty="0">
                <a:solidFill>
                  <a:schemeClr val="accent2"/>
                </a:solidFill>
              </a:rPr>
            </a:br>
            <a:r>
              <a:rPr lang="en-IN" sz="1800" dirty="0">
                <a:solidFill>
                  <a:schemeClr val="accent2"/>
                </a:solidFill>
              </a:rPr>
              <a:t>It may happen that u actually have work to do but you forgot .</a:t>
            </a:r>
            <a:br>
              <a:rPr lang="en-IN" sz="1800" dirty="0">
                <a:solidFill>
                  <a:schemeClr val="accent2"/>
                </a:solidFill>
              </a:rPr>
            </a:br>
            <a:r>
              <a:rPr lang="en-IN" sz="1800" dirty="0">
                <a:solidFill>
                  <a:schemeClr val="accent2"/>
                </a:solidFill>
              </a:rPr>
              <a:t> </a:t>
            </a:r>
            <a:br>
              <a:rPr lang="en-IN" sz="1800" dirty="0">
                <a:solidFill>
                  <a:schemeClr val="accent2"/>
                </a:solidFill>
              </a:rPr>
            </a:br>
            <a:r>
              <a:rPr lang="en-IN" sz="1800" dirty="0">
                <a:solidFill>
                  <a:schemeClr val="accent2"/>
                </a:solidFill>
              </a:rPr>
              <a:t>Kill boredom will remind u if u have any goals left and is yes then you can utilize your time.</a:t>
            </a:r>
            <a:br>
              <a:rPr lang="en-IN" sz="1800" dirty="0">
                <a:solidFill>
                  <a:schemeClr val="accent2"/>
                </a:solidFill>
              </a:rPr>
            </a:br>
            <a:br>
              <a:rPr lang="en-IN" sz="1800" dirty="0">
                <a:solidFill>
                  <a:schemeClr val="accent2"/>
                </a:solidFill>
              </a:rPr>
            </a:br>
            <a:r>
              <a:rPr lang="en-IN" sz="1800" dirty="0">
                <a:solidFill>
                  <a:schemeClr val="accent2"/>
                </a:solidFill>
              </a:rPr>
              <a:t>This feature will surely attract people who forget very easily the things which they have to do.</a:t>
            </a:r>
            <a:br>
              <a:rPr lang="en-IN" sz="1800" dirty="0">
                <a:solidFill>
                  <a:schemeClr val="accent2"/>
                </a:solidFill>
              </a:rPr>
            </a:br>
            <a:br>
              <a:rPr lang="en-IN" sz="1800" dirty="0">
                <a:solidFill>
                  <a:schemeClr val="accent2"/>
                </a:solidFill>
              </a:rPr>
            </a:br>
            <a:r>
              <a:rPr lang="en-IN" sz="1800" dirty="0">
                <a:solidFill>
                  <a:schemeClr val="accent2"/>
                </a:solidFill>
              </a:rPr>
              <a:t>Especially youngsters have lot of work to handle and it may happen that they forget something which is important !</a:t>
            </a:r>
            <a:br>
              <a:rPr lang="en-IN" sz="1800" dirty="0">
                <a:solidFill>
                  <a:schemeClr val="accent2"/>
                </a:solidFill>
              </a:rPr>
            </a:br>
            <a:br>
              <a:rPr lang="en-IN" sz="1800" dirty="0">
                <a:solidFill>
                  <a:schemeClr val="accent2"/>
                </a:solidFill>
              </a:rPr>
            </a:br>
            <a:br>
              <a:rPr lang="en-IN" sz="1800" dirty="0">
                <a:solidFill>
                  <a:schemeClr val="accent2"/>
                </a:solidFill>
              </a:rPr>
            </a:br>
            <a:br>
              <a:rPr lang="en-IN" sz="1800" dirty="0">
                <a:solidFill>
                  <a:schemeClr val="accent2"/>
                </a:solidFill>
              </a:rPr>
            </a:br>
            <a:endParaRPr lang="en-IN" dirty="0"/>
          </a:p>
        </p:txBody>
      </p:sp>
      <p:pic>
        <p:nvPicPr>
          <p:cNvPr id="7" name="Content Placeholder 6"/>
          <p:cNvPicPr>
            <a:picLocks noGrp="1" noChangeAspect="1"/>
          </p:cNvPicPr>
          <p:nvPr>
            <p:ph idx="1"/>
          </p:nvPr>
        </p:nvPicPr>
        <p:blipFill>
          <a:blip r:embed="rId2"/>
          <a:stretch>
            <a:fillRect/>
          </a:stretch>
        </p:blipFill>
        <p:spPr>
          <a:xfrm>
            <a:off x="9863138" y="36557"/>
            <a:ext cx="2328862" cy="3881437"/>
          </a:xfrm>
        </p:spPr>
      </p:pic>
      <p:pic>
        <p:nvPicPr>
          <p:cNvPr id="4" name="Content Placeholder 3"/>
          <p:cNvPicPr>
            <a:picLocks noChangeAspect="1"/>
          </p:cNvPicPr>
          <p:nvPr/>
        </p:nvPicPr>
        <p:blipFill>
          <a:blip r:embed="rId3"/>
          <a:stretch>
            <a:fillRect/>
          </a:stretch>
        </p:blipFill>
        <p:spPr>
          <a:xfrm>
            <a:off x="7469132" y="-10319"/>
            <a:ext cx="2331563" cy="3928313"/>
          </a:xfrm>
          <a:prstGeom prst="rect">
            <a:avLst/>
          </a:prstGeom>
        </p:spPr>
      </p:pic>
    </p:spTree>
    <p:extLst>
      <p:ext uri="{BB962C8B-B14F-4D97-AF65-F5344CB8AC3E}">
        <p14:creationId xmlns:p14="http://schemas.microsoft.com/office/powerpoint/2010/main" val="960956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2"/>
                </a:solidFill>
              </a:rPr>
              <a:t>Simplified and important News</a:t>
            </a:r>
          </a:p>
        </p:txBody>
      </p:sp>
      <p:sp>
        <p:nvSpPr>
          <p:cNvPr id="3" name="Content Placeholder 2"/>
          <p:cNvSpPr>
            <a:spLocks noGrp="1"/>
          </p:cNvSpPr>
          <p:nvPr>
            <p:ph idx="1"/>
          </p:nvPr>
        </p:nvSpPr>
        <p:spPr>
          <a:xfrm>
            <a:off x="677334" y="2160589"/>
            <a:ext cx="8136728" cy="3880773"/>
          </a:xfrm>
        </p:spPr>
        <p:txBody>
          <a:bodyPr/>
          <a:lstStyle/>
          <a:p>
            <a:r>
              <a:rPr lang="en-IN" dirty="0"/>
              <a:t>Many people especially the youth of this generation will always be eager to know about trends and the important things going around in this world !</a:t>
            </a:r>
          </a:p>
          <a:p>
            <a:r>
              <a:rPr lang="en-IN" dirty="0"/>
              <a:t>Kill boredom will give News but not like any other news channel or App but in a simplified and in a brief way so that is becomes easier to understand and form an opinion rather than listening to an untrusted source.</a:t>
            </a:r>
          </a:p>
          <a:p>
            <a:r>
              <a:rPr lang="en-IN" dirty="0"/>
              <a:t>All the news will not be shown that will make the app boring itself !</a:t>
            </a:r>
          </a:p>
          <a:p>
            <a:r>
              <a:rPr lang="en-IN" dirty="0"/>
              <a:t>Top selected news which will go in trend will be shown and that too on a proper time !</a:t>
            </a:r>
          </a:p>
          <a:p>
            <a:pPr marL="0" indent="0">
              <a:buNone/>
            </a:pPr>
            <a:endParaRPr lang="en-IN" dirty="0"/>
          </a:p>
        </p:txBody>
      </p:sp>
      <p:pic>
        <p:nvPicPr>
          <p:cNvPr id="4" name="Picture 3"/>
          <p:cNvPicPr>
            <a:picLocks noChangeAspect="1"/>
          </p:cNvPicPr>
          <p:nvPr/>
        </p:nvPicPr>
        <p:blipFill>
          <a:blip r:embed="rId2"/>
          <a:stretch>
            <a:fillRect/>
          </a:stretch>
        </p:blipFill>
        <p:spPr>
          <a:xfrm>
            <a:off x="8939753" y="791851"/>
            <a:ext cx="3252247" cy="5420412"/>
          </a:xfrm>
          <a:prstGeom prst="rect">
            <a:avLst/>
          </a:prstGeom>
        </p:spPr>
      </p:pic>
    </p:spTree>
    <p:extLst>
      <p:ext uri="{BB962C8B-B14F-4D97-AF65-F5344CB8AC3E}">
        <p14:creationId xmlns:p14="http://schemas.microsoft.com/office/powerpoint/2010/main" val="3674895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2"/>
                </a:solidFill>
              </a:rPr>
              <a:t>GAMES,RIDDLES,JOKES,LIFEHACKS !</a:t>
            </a:r>
          </a:p>
        </p:txBody>
      </p:sp>
      <p:sp>
        <p:nvSpPr>
          <p:cNvPr id="3" name="Content Placeholder 2"/>
          <p:cNvSpPr>
            <a:spLocks noGrp="1"/>
          </p:cNvSpPr>
          <p:nvPr>
            <p:ph idx="1"/>
          </p:nvPr>
        </p:nvSpPr>
        <p:spPr>
          <a:xfrm>
            <a:off x="677334" y="2160589"/>
            <a:ext cx="7194047" cy="3880773"/>
          </a:xfrm>
        </p:spPr>
        <p:txBody>
          <a:bodyPr/>
          <a:lstStyle/>
          <a:p>
            <a:r>
              <a:rPr lang="en-IN" dirty="0"/>
              <a:t>Not just games but MIND GAMES ! </a:t>
            </a:r>
          </a:p>
          <a:p>
            <a:r>
              <a:rPr lang="en-IN" dirty="0"/>
              <a:t>Sudoku 4x4, 9x9 and more games like chain reaction , 1028 etc.</a:t>
            </a:r>
          </a:p>
          <a:p>
            <a:r>
              <a:rPr lang="en-IN" dirty="0"/>
              <a:t>Games can be a great time pass ! </a:t>
            </a:r>
          </a:p>
          <a:p>
            <a:r>
              <a:rPr lang="en-IN" dirty="0"/>
              <a:t>Riddles will make you think , jokes will increase your sense of humour and life hacks can be useful in many situations.</a:t>
            </a:r>
          </a:p>
          <a:p>
            <a:r>
              <a:rPr lang="en-IN" dirty="0"/>
              <a:t>What we believe is doing anything above is just better than getting bored or sitting idle !</a:t>
            </a:r>
          </a:p>
        </p:txBody>
      </p:sp>
      <p:pic>
        <p:nvPicPr>
          <p:cNvPr id="4" name="Picture 3"/>
          <p:cNvPicPr>
            <a:picLocks noChangeAspect="1"/>
          </p:cNvPicPr>
          <p:nvPr/>
        </p:nvPicPr>
        <p:blipFill>
          <a:blip r:embed="rId2"/>
          <a:stretch>
            <a:fillRect/>
          </a:stretch>
        </p:blipFill>
        <p:spPr>
          <a:xfrm>
            <a:off x="8360789" y="348792"/>
            <a:ext cx="3365369" cy="5608948"/>
          </a:xfrm>
          <a:prstGeom prst="rect">
            <a:avLst/>
          </a:prstGeom>
        </p:spPr>
      </p:pic>
    </p:spTree>
    <p:extLst>
      <p:ext uri="{BB962C8B-B14F-4D97-AF65-F5344CB8AC3E}">
        <p14:creationId xmlns:p14="http://schemas.microsoft.com/office/powerpoint/2010/main" val="390799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solidFill>
                  <a:schemeClr val="accent2"/>
                </a:solidFill>
              </a:rPr>
              <a:t>Comparision</a:t>
            </a:r>
            <a:r>
              <a:rPr lang="en-IN" dirty="0">
                <a:solidFill>
                  <a:schemeClr val="accent2"/>
                </a:solidFill>
              </a:rPr>
              <a:t> of what we deliver and what market want !</a:t>
            </a:r>
          </a:p>
        </p:txBody>
      </p:sp>
      <p:sp>
        <p:nvSpPr>
          <p:cNvPr id="3" name="Text Placeholder 2"/>
          <p:cNvSpPr>
            <a:spLocks noGrp="1"/>
          </p:cNvSpPr>
          <p:nvPr>
            <p:ph type="body" idx="1"/>
          </p:nvPr>
        </p:nvSpPr>
        <p:spPr/>
        <p:txBody>
          <a:bodyPr/>
          <a:lstStyle/>
          <a:p>
            <a:r>
              <a:rPr lang="en-IN" dirty="0"/>
              <a:t>Market trends</a:t>
            </a:r>
          </a:p>
        </p:txBody>
      </p:sp>
      <p:sp>
        <p:nvSpPr>
          <p:cNvPr id="4" name="Content Placeholder 3"/>
          <p:cNvSpPr>
            <a:spLocks noGrp="1"/>
          </p:cNvSpPr>
          <p:nvPr>
            <p:ph sz="half" idx="2"/>
          </p:nvPr>
        </p:nvSpPr>
        <p:spPr/>
        <p:txBody>
          <a:bodyPr/>
          <a:lstStyle/>
          <a:p>
            <a:r>
              <a:rPr lang="en-IN" dirty="0"/>
              <a:t>People need something to constantly remind them to do the left over work.</a:t>
            </a:r>
          </a:p>
          <a:p>
            <a:r>
              <a:rPr lang="en-IN" dirty="0"/>
              <a:t>They are  eager know only what’s trending around the world.</a:t>
            </a:r>
          </a:p>
          <a:p>
            <a:r>
              <a:rPr lang="en-IN" dirty="0"/>
              <a:t>They need cool things for </a:t>
            </a:r>
            <a:r>
              <a:rPr lang="en-IN" dirty="0" err="1"/>
              <a:t>timepass</a:t>
            </a:r>
            <a:r>
              <a:rPr lang="en-IN" dirty="0"/>
              <a:t> social media is too main stream now a days .</a:t>
            </a:r>
          </a:p>
        </p:txBody>
      </p:sp>
      <p:sp>
        <p:nvSpPr>
          <p:cNvPr id="5" name="Text Placeholder 4"/>
          <p:cNvSpPr>
            <a:spLocks noGrp="1"/>
          </p:cNvSpPr>
          <p:nvPr>
            <p:ph type="body" sz="quarter" idx="3"/>
          </p:nvPr>
        </p:nvSpPr>
        <p:spPr/>
        <p:txBody>
          <a:bodyPr/>
          <a:lstStyle/>
          <a:p>
            <a:r>
              <a:rPr lang="en-IN" dirty="0"/>
              <a:t>Kill boredom</a:t>
            </a:r>
          </a:p>
        </p:txBody>
      </p:sp>
      <p:sp>
        <p:nvSpPr>
          <p:cNvPr id="6" name="Content Placeholder 5"/>
          <p:cNvSpPr>
            <a:spLocks noGrp="1"/>
          </p:cNvSpPr>
          <p:nvPr>
            <p:ph sz="quarter" idx="4"/>
          </p:nvPr>
        </p:nvSpPr>
        <p:spPr/>
        <p:txBody>
          <a:bodyPr/>
          <a:lstStyle/>
          <a:p>
            <a:r>
              <a:rPr lang="en-IN" dirty="0"/>
              <a:t>Kill Boredom goals section reminds them with primary or </a:t>
            </a:r>
            <a:r>
              <a:rPr lang="en-IN" dirty="0" err="1"/>
              <a:t>secondar</a:t>
            </a:r>
            <a:r>
              <a:rPr lang="en-IN" dirty="0"/>
              <a:t> goals !</a:t>
            </a:r>
          </a:p>
          <a:p>
            <a:r>
              <a:rPr lang="en-IN" dirty="0"/>
              <a:t>Kill boredom delivers them news in simplified way and is limited to selective points</a:t>
            </a:r>
          </a:p>
          <a:p>
            <a:r>
              <a:rPr lang="en-IN" dirty="0" err="1"/>
              <a:t>Awsomelife</a:t>
            </a:r>
            <a:r>
              <a:rPr lang="en-IN" dirty="0"/>
              <a:t> hacks and riddles will surprise them and make them think !</a:t>
            </a:r>
          </a:p>
        </p:txBody>
      </p:sp>
    </p:spTree>
    <p:extLst>
      <p:ext uri="{BB962C8B-B14F-4D97-AF65-F5344CB8AC3E}">
        <p14:creationId xmlns:p14="http://schemas.microsoft.com/office/powerpoint/2010/main" val="87505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2"/>
                </a:solidFill>
              </a:rPr>
              <a:t>Target audience :</a:t>
            </a:r>
          </a:p>
        </p:txBody>
      </p:sp>
      <p:sp>
        <p:nvSpPr>
          <p:cNvPr id="3" name="Content Placeholder 2"/>
          <p:cNvSpPr>
            <a:spLocks noGrp="1"/>
          </p:cNvSpPr>
          <p:nvPr>
            <p:ph idx="1"/>
          </p:nvPr>
        </p:nvSpPr>
        <p:spPr/>
        <p:txBody>
          <a:bodyPr/>
          <a:lstStyle/>
          <a:p>
            <a:r>
              <a:rPr lang="en-IN" dirty="0"/>
              <a:t>Most part of this generation which uses mobile apps is the youth. </a:t>
            </a:r>
          </a:p>
          <a:p>
            <a:r>
              <a:rPr lang="en-IN" dirty="0"/>
              <a:t>Kill boredom is made to target youth as its audience as it gives solutions to the problems which youth are facing these days . (they never want to be bored !)</a:t>
            </a:r>
          </a:p>
          <a:p>
            <a:r>
              <a:rPr lang="en-IN" dirty="0"/>
              <a:t>Youth usually are interested in forming a firm opinion about what's going around the world, they share their opinions among their friends and hence it becomes important for them to know the trending news.</a:t>
            </a:r>
          </a:p>
          <a:p>
            <a:r>
              <a:rPr lang="en-IN" dirty="0"/>
              <a:t>Jokes , riddles and life hacks will surprise them !</a:t>
            </a:r>
          </a:p>
        </p:txBody>
      </p:sp>
    </p:spTree>
    <p:extLst>
      <p:ext uri="{BB962C8B-B14F-4D97-AF65-F5344CB8AC3E}">
        <p14:creationId xmlns:p14="http://schemas.microsoft.com/office/powerpoint/2010/main" val="3824279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2"/>
                </a:solidFill>
              </a:rPr>
              <a:t>SWOT ANALYSIS:</a:t>
            </a:r>
          </a:p>
        </p:txBody>
      </p:sp>
      <p:sp>
        <p:nvSpPr>
          <p:cNvPr id="3" name="Content Placeholder 2"/>
          <p:cNvSpPr>
            <a:spLocks noGrp="1"/>
          </p:cNvSpPr>
          <p:nvPr>
            <p:ph idx="1"/>
          </p:nvPr>
        </p:nvSpPr>
        <p:spPr>
          <a:xfrm>
            <a:off x="677334" y="1385741"/>
            <a:ext cx="8596668" cy="4655622"/>
          </a:xfrm>
        </p:spPr>
        <p:txBody>
          <a:bodyPr>
            <a:normAutofit/>
          </a:bodyPr>
          <a:lstStyle/>
          <a:p>
            <a:pPr marL="0" indent="0">
              <a:buNone/>
            </a:pPr>
            <a:r>
              <a:rPr lang="en-IN" sz="2000" dirty="0">
                <a:solidFill>
                  <a:srgbClr val="FF0000"/>
                </a:solidFill>
              </a:rPr>
              <a:t>STRENGTH:</a:t>
            </a:r>
          </a:p>
          <a:p>
            <a:r>
              <a:rPr lang="en-IN" sz="2000" dirty="0">
                <a:solidFill>
                  <a:schemeClr val="tx1"/>
                </a:solidFill>
              </a:rPr>
              <a:t>Sums up may things in a single </a:t>
            </a:r>
            <a:r>
              <a:rPr lang="en-IN" sz="2000" dirty="0" err="1">
                <a:solidFill>
                  <a:schemeClr val="tx1"/>
                </a:solidFill>
              </a:rPr>
              <a:t>Aap</a:t>
            </a:r>
            <a:r>
              <a:rPr lang="en-IN" sz="2000" dirty="0">
                <a:solidFill>
                  <a:schemeClr val="tx1"/>
                </a:solidFill>
              </a:rPr>
              <a:t>.</a:t>
            </a:r>
          </a:p>
          <a:p>
            <a:r>
              <a:rPr lang="en-IN" sz="2000" dirty="0">
                <a:solidFill>
                  <a:schemeClr val="tx1"/>
                </a:solidFill>
              </a:rPr>
              <a:t>The name ‘Kill Boredom’ itself attracts the users to use it in the idle time</a:t>
            </a:r>
          </a:p>
          <a:p>
            <a:r>
              <a:rPr lang="en-IN" sz="2000" dirty="0">
                <a:solidFill>
                  <a:schemeClr val="tx1"/>
                </a:solidFill>
              </a:rPr>
              <a:t>Works even when you are offline !</a:t>
            </a:r>
          </a:p>
          <a:p>
            <a:endParaRPr lang="en-IN" sz="2000" dirty="0">
              <a:solidFill>
                <a:schemeClr val="tx1"/>
              </a:solidFill>
            </a:endParaRPr>
          </a:p>
          <a:p>
            <a:pPr marL="0" indent="0">
              <a:buNone/>
            </a:pPr>
            <a:r>
              <a:rPr lang="en-IN" sz="2400" dirty="0">
                <a:solidFill>
                  <a:srgbClr val="FF0000"/>
                </a:solidFill>
              </a:rPr>
              <a:t>WEEKNESS</a:t>
            </a:r>
            <a:r>
              <a:rPr lang="en-IN" sz="2400" dirty="0">
                <a:solidFill>
                  <a:schemeClr val="tx1"/>
                </a:solidFill>
              </a:rPr>
              <a:t>:</a:t>
            </a:r>
          </a:p>
          <a:p>
            <a:r>
              <a:rPr lang="en-IN" sz="2000" dirty="0">
                <a:solidFill>
                  <a:schemeClr val="tx1"/>
                </a:solidFill>
              </a:rPr>
              <a:t>May not be a useful app for certain types of people.</a:t>
            </a:r>
          </a:p>
          <a:p>
            <a:r>
              <a:rPr lang="en-IN" sz="2000" dirty="0">
                <a:solidFill>
                  <a:schemeClr val="tx1"/>
                </a:solidFill>
              </a:rPr>
              <a:t>People with more advanced accessories around like a computer may prefer that for a </a:t>
            </a:r>
            <a:r>
              <a:rPr lang="en-IN" sz="2000" dirty="0" err="1">
                <a:solidFill>
                  <a:schemeClr val="tx1"/>
                </a:solidFill>
              </a:rPr>
              <a:t>timepass</a:t>
            </a:r>
            <a:r>
              <a:rPr lang="en-IN" sz="2000" dirty="0">
                <a:solidFill>
                  <a:schemeClr val="tx1"/>
                </a:solidFill>
              </a:rPr>
              <a:t>.</a:t>
            </a:r>
          </a:p>
          <a:p>
            <a:endParaRPr lang="en-IN" sz="2000" dirty="0">
              <a:solidFill>
                <a:schemeClr val="tx1"/>
              </a:solidFill>
            </a:endParaRPr>
          </a:p>
          <a:p>
            <a:endParaRPr lang="en-IN" sz="2000" dirty="0">
              <a:solidFill>
                <a:schemeClr val="tx1"/>
              </a:solidFill>
            </a:endParaRPr>
          </a:p>
        </p:txBody>
      </p:sp>
    </p:spTree>
    <p:extLst>
      <p:ext uri="{BB962C8B-B14F-4D97-AF65-F5344CB8AC3E}">
        <p14:creationId xmlns:p14="http://schemas.microsoft.com/office/powerpoint/2010/main" val="342867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2"/>
                </a:solidFill>
              </a:rPr>
              <a:t>SWOT ANALYSIS:</a:t>
            </a:r>
          </a:p>
        </p:txBody>
      </p:sp>
      <p:sp>
        <p:nvSpPr>
          <p:cNvPr id="3" name="Content Placeholder 2"/>
          <p:cNvSpPr>
            <a:spLocks noGrp="1"/>
          </p:cNvSpPr>
          <p:nvPr>
            <p:ph idx="1"/>
          </p:nvPr>
        </p:nvSpPr>
        <p:spPr>
          <a:xfrm>
            <a:off x="677334" y="1385741"/>
            <a:ext cx="8596668" cy="4655622"/>
          </a:xfrm>
        </p:spPr>
        <p:txBody>
          <a:bodyPr>
            <a:normAutofit/>
          </a:bodyPr>
          <a:lstStyle/>
          <a:p>
            <a:pPr marL="0" indent="0">
              <a:buNone/>
            </a:pPr>
            <a:r>
              <a:rPr lang="en-IN" sz="2000" dirty="0">
                <a:solidFill>
                  <a:srgbClr val="FF0000"/>
                </a:solidFill>
              </a:rPr>
              <a:t>OPPOTUNITIES:</a:t>
            </a:r>
          </a:p>
          <a:p>
            <a:r>
              <a:rPr lang="en-IN" sz="2000" dirty="0">
                <a:solidFill>
                  <a:schemeClr val="tx1"/>
                </a:solidFill>
              </a:rPr>
              <a:t>My develop this application much further so that it becomes addicted to user.</a:t>
            </a:r>
          </a:p>
          <a:p>
            <a:r>
              <a:rPr lang="en-IN" sz="2000" dirty="0">
                <a:solidFill>
                  <a:schemeClr val="tx1"/>
                </a:solidFill>
              </a:rPr>
              <a:t>If this apps becomes enough popular we can advertise companies via </a:t>
            </a:r>
            <a:r>
              <a:rPr lang="en-IN" sz="2000" dirty="0" err="1">
                <a:solidFill>
                  <a:schemeClr val="tx1"/>
                </a:solidFill>
              </a:rPr>
              <a:t>aap</a:t>
            </a:r>
            <a:r>
              <a:rPr lang="en-IN" sz="2000" dirty="0">
                <a:solidFill>
                  <a:schemeClr val="tx1"/>
                </a:solidFill>
              </a:rPr>
              <a:t>.</a:t>
            </a:r>
          </a:p>
          <a:p>
            <a:r>
              <a:rPr lang="en-IN" sz="2000" dirty="0">
                <a:solidFill>
                  <a:schemeClr val="tx1"/>
                </a:solidFill>
              </a:rPr>
              <a:t>Can sum up more things like budget handler, etc. so that people start using it not only when they are getting bored but in their work time also.</a:t>
            </a:r>
          </a:p>
          <a:p>
            <a:endParaRPr lang="en-IN" sz="2000" dirty="0">
              <a:solidFill>
                <a:schemeClr val="tx1"/>
              </a:solidFill>
            </a:endParaRPr>
          </a:p>
          <a:p>
            <a:pPr marL="0" indent="0">
              <a:buNone/>
            </a:pPr>
            <a:r>
              <a:rPr lang="en-IN" sz="2400" dirty="0">
                <a:solidFill>
                  <a:srgbClr val="FF0000"/>
                </a:solidFill>
              </a:rPr>
              <a:t>THREATS:</a:t>
            </a:r>
          </a:p>
          <a:p>
            <a:r>
              <a:rPr lang="en-IN" sz="2000" dirty="0">
                <a:solidFill>
                  <a:schemeClr val="tx1"/>
                </a:solidFill>
              </a:rPr>
              <a:t>People may find a more entertaining source like watching movies.</a:t>
            </a:r>
          </a:p>
          <a:p>
            <a:endParaRPr lang="en-IN" sz="2000" dirty="0">
              <a:solidFill>
                <a:schemeClr val="tx1"/>
              </a:solidFill>
            </a:endParaRPr>
          </a:p>
          <a:p>
            <a:endParaRPr lang="en-IN" sz="2000" dirty="0">
              <a:solidFill>
                <a:schemeClr val="tx1"/>
              </a:solidFill>
            </a:endParaRPr>
          </a:p>
        </p:txBody>
      </p:sp>
    </p:spTree>
    <p:extLst>
      <p:ext uri="{BB962C8B-B14F-4D97-AF65-F5344CB8AC3E}">
        <p14:creationId xmlns:p14="http://schemas.microsoft.com/office/powerpoint/2010/main" val="9430085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117</TotalTime>
  <Words>635</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BUISNESS PLAN</vt:lpstr>
      <vt:lpstr>KILL BOREDOM ! (APP DESCRIPTION)</vt:lpstr>
      <vt:lpstr>GOALS ACHIEVED ?  It may happen that u actually have work to do but you forgot .   Kill boredom will remind u if u have any goals left and is yes then you can utilize your time.  This feature will surely attract people who forget very easily the things which they have to do.  Especially youngsters have lot of work to handle and it may happen that they forget something which is important !    </vt:lpstr>
      <vt:lpstr>Simplified and important News</vt:lpstr>
      <vt:lpstr>GAMES,RIDDLES,JOKES,LIFEHACKS !</vt:lpstr>
      <vt:lpstr>Comparision of what we deliver and what market want !</vt:lpstr>
      <vt:lpstr>Target audience :</vt:lpstr>
      <vt:lpstr>SWOT ANALYSIS:</vt:lpstr>
      <vt:lpstr>SWOT ANALYSIS:</vt:lpstr>
      <vt:lpstr>STILL FEELING BORED ??!?!?  JUST KILL_BOREDOM IT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BUISNESS PLAN</dc:title>
  <dc:creator>Romal Jaiswal</dc:creator>
  <cp:lastModifiedBy>Romal Jaiswal</cp:lastModifiedBy>
  <cp:revision>11</cp:revision>
  <dcterms:created xsi:type="dcterms:W3CDTF">2016-10-02T00:21:00Z</dcterms:created>
  <dcterms:modified xsi:type="dcterms:W3CDTF">2016-10-02T02:18:29Z</dcterms:modified>
</cp:coreProperties>
</file>