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a:xfrm>
            <a:off x="5332412" y="5883275"/>
            <a:ext cx="4324044" cy="365125"/>
          </a:xfrm>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41077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3FB1468-C06E-4406-9FE0-64A9AE94EBC6}" type="datetimeFigureOut">
              <a:rPr lang="uk-UA" smtClean="0"/>
              <a:t>04.10.2018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279294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579921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232180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3216486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2363283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392834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4084299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62876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a:xfrm>
            <a:off x="10951856" y="5867131"/>
            <a:ext cx="551167" cy="365125"/>
          </a:xfrm>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259102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FB1468-C06E-4406-9FE0-64A9AE94EBC6}" type="datetimeFigureOut">
              <a:rPr lang="uk-UA" smtClean="0"/>
              <a:t>04.10.2018</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195728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3FB1468-C06E-4406-9FE0-64A9AE94EBC6}" type="datetimeFigureOut">
              <a:rPr lang="uk-UA" smtClean="0"/>
              <a:t>04.10.2018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62743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3FB1468-C06E-4406-9FE0-64A9AE94EBC6}" type="datetimeFigureOut">
              <a:rPr lang="uk-UA" smtClean="0"/>
              <a:t>04.10.2018</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284524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3FB1468-C06E-4406-9FE0-64A9AE94EBC6}" type="datetimeFigureOut">
              <a:rPr lang="uk-UA" smtClean="0"/>
              <a:t>04.10.2018</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111169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B1468-C06E-4406-9FE0-64A9AE94EBC6}" type="datetimeFigureOut">
              <a:rPr lang="uk-UA" smtClean="0"/>
              <a:t>04.10.2018</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3315258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3FB1468-C06E-4406-9FE0-64A9AE94EBC6}" type="datetimeFigureOut">
              <a:rPr lang="uk-UA" smtClean="0"/>
              <a:t>04.10.2018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112080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3FB1468-C06E-4406-9FE0-64A9AE94EBC6}" type="datetimeFigureOut">
              <a:rPr lang="uk-UA" smtClean="0"/>
              <a:t>04.10.2018</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7A817ACE-F81A-48F3-BF0A-02C2E952C68E}" type="slidenum">
              <a:rPr lang="uk-UA" smtClean="0"/>
              <a:t>‹#›</a:t>
            </a:fld>
            <a:endParaRPr lang="uk-UA"/>
          </a:p>
        </p:txBody>
      </p:sp>
    </p:spTree>
    <p:extLst>
      <p:ext uri="{BB962C8B-B14F-4D97-AF65-F5344CB8AC3E}">
        <p14:creationId xmlns:p14="http://schemas.microsoft.com/office/powerpoint/2010/main" val="44381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FB1468-C06E-4406-9FE0-64A9AE94EBC6}" type="datetimeFigureOut">
              <a:rPr lang="uk-UA" smtClean="0"/>
              <a:t>04.10.2018</a:t>
            </a:fld>
            <a:endParaRPr lang="uk-U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uk-U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817ACE-F81A-48F3-BF0A-02C2E952C68E}" type="slidenum">
              <a:rPr lang="uk-UA" smtClean="0"/>
              <a:t>‹#›</a:t>
            </a:fld>
            <a:endParaRPr lang="uk-UA"/>
          </a:p>
        </p:txBody>
      </p:sp>
    </p:spTree>
    <p:extLst>
      <p:ext uri="{BB962C8B-B14F-4D97-AF65-F5344CB8AC3E}">
        <p14:creationId xmlns:p14="http://schemas.microsoft.com/office/powerpoint/2010/main" val="4870238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Unit Test </a:t>
            </a:r>
            <a:r>
              <a:rPr lang="en-US" dirty="0" smtClean="0"/>
              <a:t>Frameworks </a:t>
            </a:r>
            <a:r>
              <a:rPr lang="ru-RU" dirty="0"/>
              <a:t>для C #: </a:t>
            </a:r>
            <a:r>
              <a:rPr lang="ru-RU" dirty="0" err="1"/>
              <a:t>плюси</a:t>
            </a:r>
            <a:r>
              <a:rPr lang="ru-RU" dirty="0"/>
              <a:t> і </a:t>
            </a:r>
            <a:r>
              <a:rPr lang="ru-RU" dirty="0" err="1" smtClean="0"/>
              <a:t>мінуси</a:t>
            </a:r>
            <a:endParaRPr lang="uk-UA" dirty="0"/>
          </a:p>
        </p:txBody>
      </p:sp>
      <p:sp>
        <p:nvSpPr>
          <p:cNvPr id="3" name="Подзаголовок 2"/>
          <p:cNvSpPr>
            <a:spLocks noGrp="1"/>
          </p:cNvSpPr>
          <p:nvPr>
            <p:ph type="subTitle" idx="1"/>
          </p:nvPr>
        </p:nvSpPr>
        <p:spPr/>
        <p:txBody>
          <a:bodyPr/>
          <a:lstStyle/>
          <a:p>
            <a:r>
              <a:rPr lang="ru-RU" dirty="0" smtClean="0"/>
              <a:t>Ви</a:t>
            </a:r>
            <a:r>
              <a:rPr lang="uk-UA" dirty="0" smtClean="0"/>
              <a:t>конав: Безсмертний Роман</a:t>
            </a:r>
            <a:endParaRPr lang="uk-UA" dirty="0"/>
          </a:p>
        </p:txBody>
      </p:sp>
    </p:spTree>
    <p:extLst>
      <p:ext uri="{BB962C8B-B14F-4D97-AF65-F5344CB8AC3E}">
        <p14:creationId xmlns:p14="http://schemas.microsoft.com/office/powerpoint/2010/main" val="349229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2724" y="1191490"/>
            <a:ext cx="5426158" cy="556492"/>
          </a:xfrm>
        </p:spPr>
        <p:txBody>
          <a:bodyPr/>
          <a:lstStyle/>
          <a:p>
            <a:r>
              <a:rPr lang="uk-UA" dirty="0" smtClean="0"/>
              <a:t>Що таке </a:t>
            </a:r>
            <a:r>
              <a:rPr lang="en-US" dirty="0"/>
              <a:t>Unit Test</a:t>
            </a:r>
            <a:endParaRPr lang="uk-UA" dirty="0"/>
          </a:p>
        </p:txBody>
      </p:sp>
      <p:sp>
        <p:nvSpPr>
          <p:cNvPr id="4" name="Текст 3"/>
          <p:cNvSpPr>
            <a:spLocks noGrp="1"/>
          </p:cNvSpPr>
          <p:nvPr>
            <p:ph type="body" sz="half" idx="2"/>
          </p:nvPr>
        </p:nvSpPr>
        <p:spPr>
          <a:xfrm>
            <a:off x="1482724" y="1865744"/>
            <a:ext cx="5020612" cy="4230255"/>
          </a:xfrm>
        </p:spPr>
        <p:txBody>
          <a:bodyPr>
            <a:normAutofit/>
          </a:bodyPr>
          <a:lstStyle/>
          <a:p>
            <a:pPr algn="just"/>
            <a:r>
              <a:rPr lang="uk-UA" sz="2400" dirty="0"/>
              <a:t>Я просто створюю тест під назвою "</a:t>
            </a:r>
            <a:r>
              <a:rPr lang="en-US" sz="2400" dirty="0" err="1"/>
              <a:t>CalculatorTester</a:t>
            </a:r>
            <a:r>
              <a:rPr lang="en-US" sz="2400" dirty="0"/>
              <a:t>", </a:t>
            </a:r>
            <a:r>
              <a:rPr lang="uk-UA" sz="2400" dirty="0"/>
              <a:t>а потім </a:t>
            </a:r>
            <a:r>
              <a:rPr lang="uk-UA" sz="2400" dirty="0" smtClean="0"/>
              <a:t>пишу </a:t>
            </a:r>
            <a:r>
              <a:rPr lang="uk-UA" sz="2400" dirty="0"/>
              <a:t>метод, який аналізує та виконує </a:t>
            </a:r>
            <a:r>
              <a:rPr lang="en-US" sz="2400" dirty="0" err="1"/>
              <a:t>Calculator.Add</a:t>
            </a:r>
            <a:r>
              <a:rPr lang="en-US" sz="2400" dirty="0"/>
              <a:t> (). </a:t>
            </a:r>
            <a:r>
              <a:rPr lang="uk-UA" sz="2400" dirty="0"/>
              <a:t>Ви могли б написати це, не знаючи нічого про </a:t>
            </a:r>
            <a:r>
              <a:rPr lang="uk-UA" sz="2400" dirty="0" smtClean="0"/>
              <a:t>практику </a:t>
            </a:r>
            <a:r>
              <a:rPr lang="en-US" sz="2400" dirty="0" smtClean="0"/>
              <a:t>unit </a:t>
            </a:r>
            <a:r>
              <a:rPr lang="uk-UA" sz="2400" dirty="0" smtClean="0"/>
              <a:t>тестування. </a:t>
            </a:r>
            <a:r>
              <a:rPr lang="uk-UA" sz="2400" dirty="0"/>
              <a:t>І якщо хтось казав вам автоматизувати тестування </a:t>
            </a:r>
            <a:r>
              <a:rPr lang="en-US" sz="2400" dirty="0" err="1" smtClean="0"/>
              <a:t>Calculator.Add</a:t>
            </a:r>
            <a:r>
              <a:rPr lang="en-US" sz="2400" dirty="0" smtClean="0"/>
              <a:t>(), </a:t>
            </a:r>
            <a:r>
              <a:rPr lang="uk-UA" sz="2400" dirty="0"/>
              <a:t>ви, можливо, зробили </a:t>
            </a:r>
            <a:r>
              <a:rPr lang="uk-UA" sz="2400" dirty="0" smtClean="0"/>
              <a:t>саме це.</a:t>
            </a:r>
            <a:endParaRPr lang="uk-UA" sz="2400" dirty="0"/>
          </a:p>
        </p:txBody>
      </p:sp>
      <p:pic>
        <p:nvPicPr>
          <p:cNvPr id="5" name="Рисунок 4"/>
          <p:cNvPicPr>
            <a:picLocks noChangeAspect="1"/>
          </p:cNvPicPr>
          <p:nvPr/>
        </p:nvPicPr>
        <p:blipFill>
          <a:blip r:embed="rId2"/>
          <a:stretch>
            <a:fillRect/>
          </a:stretch>
        </p:blipFill>
        <p:spPr>
          <a:xfrm>
            <a:off x="6503336" y="1191490"/>
            <a:ext cx="5282552" cy="4460009"/>
          </a:xfrm>
          <a:prstGeom prst="rect">
            <a:avLst/>
          </a:prstGeom>
        </p:spPr>
      </p:pic>
    </p:spTree>
    <p:extLst>
      <p:ext uri="{BB962C8B-B14F-4D97-AF65-F5344CB8AC3E}">
        <p14:creationId xmlns:p14="http://schemas.microsoft.com/office/powerpoint/2010/main" val="381941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2724" y="1191490"/>
            <a:ext cx="4881131" cy="556492"/>
          </a:xfrm>
        </p:spPr>
        <p:txBody>
          <a:bodyPr/>
          <a:lstStyle/>
          <a:p>
            <a:r>
              <a:rPr lang="uk-UA" dirty="0" smtClean="0"/>
              <a:t>Що таке </a:t>
            </a:r>
            <a:r>
              <a:rPr lang="en-US" dirty="0"/>
              <a:t>Unit </a:t>
            </a:r>
            <a:r>
              <a:rPr lang="en-US" dirty="0" smtClean="0"/>
              <a:t>Test</a:t>
            </a:r>
            <a:r>
              <a:rPr lang="uk-UA" dirty="0" smtClean="0"/>
              <a:t> </a:t>
            </a:r>
            <a:r>
              <a:rPr lang="en-US" dirty="0" smtClean="0"/>
              <a:t>Framework</a:t>
            </a:r>
            <a:endParaRPr lang="uk-UA" dirty="0"/>
          </a:p>
        </p:txBody>
      </p:sp>
      <p:sp>
        <p:nvSpPr>
          <p:cNvPr id="4" name="Текст 3"/>
          <p:cNvSpPr>
            <a:spLocks noGrp="1"/>
          </p:cNvSpPr>
          <p:nvPr>
            <p:ph type="body" sz="half" idx="2"/>
          </p:nvPr>
        </p:nvSpPr>
        <p:spPr>
          <a:xfrm>
            <a:off x="1482724" y="1865744"/>
            <a:ext cx="5020612" cy="4230255"/>
          </a:xfrm>
        </p:spPr>
        <p:txBody>
          <a:bodyPr>
            <a:normAutofit fontScale="92500" lnSpcReduction="10000"/>
          </a:bodyPr>
          <a:lstStyle/>
          <a:p>
            <a:pPr algn="just"/>
            <a:r>
              <a:rPr lang="uk-UA" sz="2400" dirty="0"/>
              <a:t>Швидше за все, ви матимете розумну ідею включити назву тесту у виході, щоб ви могли бачити те, що не вдалось. Звідти ви можете почати додавати якісь графічні відгуки до результатів, щоб представити їх більш читабельним способом. Звідти, хто знає? Може бути, ви пишете </a:t>
            </a:r>
            <a:r>
              <a:rPr lang="uk-UA" sz="2400" dirty="0" err="1"/>
              <a:t>плагін</a:t>
            </a:r>
            <a:r>
              <a:rPr lang="uk-UA" sz="2400" dirty="0"/>
              <a:t> </a:t>
            </a:r>
            <a:r>
              <a:rPr lang="en-US" sz="2400" dirty="0"/>
              <a:t>Visual Studio </a:t>
            </a:r>
            <a:r>
              <a:rPr lang="uk-UA" sz="2400" dirty="0"/>
              <a:t>або, можливо, ви знайдете спосіб включити цей пакет тестів у вашу </a:t>
            </a:r>
            <a:r>
              <a:rPr lang="uk-UA" sz="2400" dirty="0" err="1"/>
              <a:t>сборку</a:t>
            </a:r>
            <a:r>
              <a:rPr lang="uk-UA" sz="2400" dirty="0" smtClean="0"/>
              <a:t>?</a:t>
            </a:r>
            <a:endParaRPr lang="uk-UA" sz="2400" dirty="0"/>
          </a:p>
          <a:p>
            <a:pPr algn="just"/>
            <a:r>
              <a:rPr lang="uk-UA" sz="2400" dirty="0"/>
              <a:t>Що ж, виявляється, якщо б ви зробили все це, ви б створили собі модуль тестування.</a:t>
            </a:r>
          </a:p>
        </p:txBody>
      </p:sp>
      <p:pic>
        <p:nvPicPr>
          <p:cNvPr id="3" name="Рисунок 2"/>
          <p:cNvPicPr>
            <a:picLocks noChangeAspect="1"/>
          </p:cNvPicPr>
          <p:nvPr/>
        </p:nvPicPr>
        <p:blipFill>
          <a:blip r:embed="rId2"/>
          <a:stretch>
            <a:fillRect/>
          </a:stretch>
        </p:blipFill>
        <p:spPr>
          <a:xfrm>
            <a:off x="6503336" y="1747982"/>
            <a:ext cx="5508207" cy="3721100"/>
          </a:xfrm>
          <a:prstGeom prst="rect">
            <a:avLst/>
          </a:prstGeom>
        </p:spPr>
      </p:pic>
    </p:spTree>
    <p:extLst>
      <p:ext uri="{BB962C8B-B14F-4D97-AF65-F5344CB8AC3E}">
        <p14:creationId xmlns:p14="http://schemas.microsoft.com/office/powerpoint/2010/main" val="66575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122381"/>
            <a:ext cx="10018713" cy="1752599"/>
          </a:xfrm>
        </p:spPr>
        <p:txBody>
          <a:bodyPr/>
          <a:lstStyle/>
          <a:p>
            <a:r>
              <a:rPr lang="en-US" dirty="0"/>
              <a:t>1. </a:t>
            </a:r>
            <a:r>
              <a:rPr lang="en-US" dirty="0" err="1"/>
              <a:t>MSTest</a:t>
            </a:r>
            <a:r>
              <a:rPr lang="en-US" dirty="0"/>
              <a:t>/Visual </a:t>
            </a:r>
            <a:r>
              <a:rPr lang="en-US" dirty="0" smtClean="0"/>
              <a:t>Studio</a:t>
            </a:r>
            <a:endParaRPr lang="uk-UA" dirty="0"/>
          </a:p>
        </p:txBody>
      </p:sp>
      <p:sp>
        <p:nvSpPr>
          <p:cNvPr id="3" name="Объект 2"/>
          <p:cNvSpPr>
            <a:spLocks noGrp="1"/>
          </p:cNvSpPr>
          <p:nvPr>
            <p:ph idx="1"/>
          </p:nvPr>
        </p:nvSpPr>
        <p:spPr>
          <a:xfrm>
            <a:off x="1484310" y="1339273"/>
            <a:ext cx="10018713" cy="5015345"/>
          </a:xfrm>
        </p:spPr>
        <p:txBody>
          <a:bodyPr>
            <a:normAutofit fontScale="92500"/>
          </a:bodyPr>
          <a:lstStyle/>
          <a:p>
            <a:r>
              <a:rPr lang="en-US" dirty="0" err="1"/>
              <a:t>MSTest</a:t>
            </a:r>
            <a:r>
              <a:rPr lang="en-US" dirty="0"/>
              <a:t> </a:t>
            </a:r>
            <a:r>
              <a:rPr lang="uk-UA" dirty="0"/>
              <a:t>поставляється разом із </a:t>
            </a:r>
            <a:r>
              <a:rPr lang="en-US" dirty="0"/>
              <a:t>Visual Studio, </a:t>
            </a:r>
            <a:r>
              <a:rPr lang="uk-UA" dirty="0"/>
              <a:t>тому ви маєте його прямо з коробки в своєму </a:t>
            </a:r>
            <a:r>
              <a:rPr lang="en-US" dirty="0"/>
              <a:t>IDE, </a:t>
            </a:r>
            <a:r>
              <a:rPr lang="uk-UA" dirty="0"/>
              <a:t>не виконуючи нічого. Ця відсутність тертя для початку роботи є, мабуть, її </a:t>
            </a:r>
            <a:r>
              <a:rPr lang="uk-UA" dirty="0" smtClean="0"/>
              <a:t>найбільшою перевагою. </a:t>
            </a:r>
            <a:r>
              <a:rPr lang="uk-UA" dirty="0"/>
              <a:t>Найкращим шаблоном .</a:t>
            </a:r>
            <a:r>
              <a:rPr lang="en-US" dirty="0"/>
              <a:t>NET </a:t>
            </a:r>
            <a:r>
              <a:rPr lang="uk-UA" dirty="0"/>
              <a:t>для тестових модулів є тестовий проект для кожного проекту (регулярного) проекту у вашій коді. За допомогою </a:t>
            </a:r>
            <a:r>
              <a:rPr lang="en-US" dirty="0" err="1"/>
              <a:t>MSTest</a:t>
            </a:r>
            <a:r>
              <a:rPr lang="en-US" dirty="0"/>
              <a:t> </a:t>
            </a:r>
            <a:r>
              <a:rPr lang="uk-UA" dirty="0"/>
              <a:t>це налаштування настільки ж просто, як </a:t>
            </a:r>
            <a:r>
              <a:rPr lang="en-US" dirty="0"/>
              <a:t>File-&gt; New Project. </a:t>
            </a:r>
            <a:r>
              <a:rPr lang="uk-UA" dirty="0"/>
              <a:t>Потім, коли ви пишете тест, ви можете клацнути правою кнопкою миші на ньому і </a:t>
            </a:r>
            <a:r>
              <a:rPr lang="uk-UA" dirty="0" smtClean="0"/>
              <a:t>виконати </a:t>
            </a:r>
            <a:r>
              <a:rPr lang="uk-UA" dirty="0"/>
              <a:t>показ вашого результату в </a:t>
            </a:r>
            <a:r>
              <a:rPr lang="en-US" dirty="0"/>
              <a:t>IDE. </a:t>
            </a:r>
            <a:r>
              <a:rPr lang="uk-UA" dirty="0" smtClean="0"/>
              <a:t>Ви </a:t>
            </a:r>
            <a:r>
              <a:rPr lang="uk-UA" dirty="0"/>
              <a:t>також можете побачити покриття коду без встановлення інших інструментів</a:t>
            </a:r>
            <a:r>
              <a:rPr lang="uk-UA" dirty="0" smtClean="0"/>
              <a:t>.</a:t>
            </a:r>
            <a:endParaRPr lang="uk-UA" dirty="0"/>
          </a:p>
          <a:p>
            <a:r>
              <a:rPr lang="uk-UA" dirty="0"/>
              <a:t>З іншого боку, один з найчастіших ударів на </a:t>
            </a:r>
            <a:r>
              <a:rPr lang="en-US" dirty="0" err="1"/>
              <a:t>MSTest</a:t>
            </a:r>
            <a:r>
              <a:rPr lang="en-US" dirty="0"/>
              <a:t> - </a:t>
            </a:r>
            <a:r>
              <a:rPr lang="uk-UA" dirty="0"/>
              <a:t>це продуктивність. Люди </a:t>
            </a:r>
            <a:r>
              <a:rPr lang="uk-UA" dirty="0" smtClean="0"/>
              <a:t>мають з цим не найкращий досвід. </a:t>
            </a:r>
            <a:r>
              <a:rPr lang="uk-UA" dirty="0"/>
              <a:t>Крім того, багато людей </a:t>
            </a:r>
            <a:r>
              <a:rPr lang="uk-UA" dirty="0" smtClean="0"/>
              <a:t>мають проблеми з сумісністю. </a:t>
            </a:r>
            <a:r>
              <a:rPr lang="uk-UA" dirty="0"/>
              <a:t>К</a:t>
            </a:r>
            <a:r>
              <a:rPr lang="uk-UA" dirty="0" smtClean="0"/>
              <a:t>орпорація </a:t>
            </a:r>
            <a:r>
              <a:rPr lang="uk-UA" dirty="0"/>
              <a:t>Майкрософт робить це таким чином, щоб ви могли інтегруватися з іншими матеріалами </a:t>
            </a:r>
            <a:r>
              <a:rPr lang="en-US" dirty="0"/>
              <a:t>Microsoft / Visual Studio, </a:t>
            </a:r>
            <a:r>
              <a:rPr lang="uk-UA" dirty="0"/>
              <a:t>і, таким чином, робота з сторонніми </a:t>
            </a:r>
            <a:r>
              <a:rPr lang="uk-UA" dirty="0" smtClean="0"/>
              <a:t>додатками не </a:t>
            </a:r>
            <a:r>
              <a:rPr lang="uk-UA" dirty="0"/>
              <a:t>оцінюється як пріоритет.</a:t>
            </a:r>
          </a:p>
        </p:txBody>
      </p:sp>
    </p:spTree>
    <p:extLst>
      <p:ext uri="{BB962C8B-B14F-4D97-AF65-F5344CB8AC3E}">
        <p14:creationId xmlns:p14="http://schemas.microsoft.com/office/powerpoint/2010/main" val="278306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122381"/>
            <a:ext cx="10018713" cy="1752599"/>
          </a:xfrm>
        </p:spPr>
        <p:txBody>
          <a:bodyPr/>
          <a:lstStyle/>
          <a:p>
            <a:r>
              <a:rPr lang="en-US" dirty="0"/>
              <a:t>2. </a:t>
            </a:r>
            <a:r>
              <a:rPr lang="en-US" dirty="0" err="1"/>
              <a:t>NUnit</a:t>
            </a:r>
            <a:endParaRPr lang="en-US" dirty="0"/>
          </a:p>
        </p:txBody>
      </p:sp>
      <p:sp>
        <p:nvSpPr>
          <p:cNvPr id="3" name="Объект 2"/>
          <p:cNvSpPr>
            <a:spLocks noGrp="1"/>
          </p:cNvSpPr>
          <p:nvPr>
            <p:ph idx="1"/>
          </p:nvPr>
        </p:nvSpPr>
        <p:spPr>
          <a:xfrm>
            <a:off x="1484310" y="1339273"/>
            <a:ext cx="10018713" cy="5015345"/>
          </a:xfrm>
        </p:spPr>
        <p:txBody>
          <a:bodyPr>
            <a:normAutofit/>
          </a:bodyPr>
          <a:lstStyle/>
          <a:p>
            <a:r>
              <a:rPr lang="ru-RU" dirty="0" err="1"/>
              <a:t>Далі</a:t>
            </a:r>
            <a:r>
              <a:rPr lang="ru-RU" dirty="0"/>
              <a:t> я </a:t>
            </a:r>
            <a:r>
              <a:rPr lang="ru-RU" dirty="0" err="1"/>
              <a:t>розповім</a:t>
            </a:r>
            <a:r>
              <a:rPr lang="ru-RU" dirty="0"/>
              <a:t> про </a:t>
            </a:r>
            <a:r>
              <a:rPr lang="en-US" dirty="0" err="1"/>
              <a:t>NUnit</a:t>
            </a:r>
            <a:r>
              <a:rPr lang="en-US" dirty="0"/>
              <a:t>. </a:t>
            </a:r>
            <a:r>
              <a:rPr lang="ru-RU" dirty="0" err="1"/>
              <a:t>Модульні</a:t>
            </a:r>
            <a:r>
              <a:rPr lang="ru-RU" dirty="0"/>
              <a:t> </a:t>
            </a:r>
            <a:r>
              <a:rPr lang="ru-RU" dirty="0" err="1"/>
              <a:t>тестові</a:t>
            </a:r>
            <a:r>
              <a:rPr lang="ru-RU" dirty="0"/>
              <a:t> рамки </a:t>
            </a:r>
            <a:r>
              <a:rPr lang="ru-RU" dirty="0" err="1"/>
              <a:t>мають</a:t>
            </a:r>
            <a:r>
              <a:rPr lang="ru-RU" dirty="0"/>
              <a:t> </a:t>
            </a:r>
            <a:r>
              <a:rPr lang="ru-RU" dirty="0" err="1"/>
              <a:t>історію</a:t>
            </a:r>
            <a:r>
              <a:rPr lang="ru-RU" dirty="0"/>
              <a:t>, </a:t>
            </a:r>
            <a:r>
              <a:rPr lang="ru-RU" dirty="0" err="1"/>
              <a:t>що</a:t>
            </a:r>
            <a:r>
              <a:rPr lang="ru-RU" dirty="0"/>
              <a:t> </a:t>
            </a:r>
            <a:r>
              <a:rPr lang="ru-RU" dirty="0" err="1"/>
              <a:t>склалася</a:t>
            </a:r>
            <a:r>
              <a:rPr lang="ru-RU" dirty="0"/>
              <a:t> </a:t>
            </a:r>
            <a:r>
              <a:rPr lang="ru-RU" dirty="0" err="1"/>
              <a:t>майже</a:t>
            </a:r>
            <a:r>
              <a:rPr lang="ru-RU" dirty="0"/>
              <a:t> 30 </a:t>
            </a:r>
            <a:r>
              <a:rPr lang="ru-RU" dirty="0" err="1"/>
              <a:t>років</a:t>
            </a:r>
            <a:r>
              <a:rPr lang="ru-RU" dirty="0"/>
              <a:t>, тому вони </a:t>
            </a:r>
            <a:r>
              <a:rPr lang="ru-RU" dirty="0" err="1"/>
              <a:t>тривалий</a:t>
            </a:r>
            <a:r>
              <a:rPr lang="ru-RU" dirty="0"/>
              <a:t> час </a:t>
            </a:r>
            <a:r>
              <a:rPr lang="ru-RU" dirty="0" err="1"/>
              <a:t>переважали</a:t>
            </a:r>
            <a:r>
              <a:rPr lang="ru-RU" dirty="0"/>
              <a:t>. </a:t>
            </a:r>
            <a:r>
              <a:rPr lang="en-US" dirty="0"/>
              <a:t>NET. </a:t>
            </a:r>
            <a:r>
              <a:rPr lang="en-US" dirty="0" err="1"/>
              <a:t>NUnit</a:t>
            </a:r>
            <a:r>
              <a:rPr lang="en-US" dirty="0"/>
              <a:t> </a:t>
            </a:r>
            <a:r>
              <a:rPr lang="ru-RU" dirty="0" err="1"/>
              <a:t>розпочався</a:t>
            </a:r>
            <a:r>
              <a:rPr lang="ru-RU" dirty="0"/>
              <a:t> як порт з </a:t>
            </a:r>
            <a:r>
              <a:rPr lang="en-US" dirty="0"/>
              <a:t>Java JUnit, </a:t>
            </a:r>
            <a:r>
              <a:rPr lang="ru-RU" dirty="0"/>
              <a:t>але </a:t>
            </a:r>
            <a:r>
              <a:rPr lang="ru-RU" dirty="0" err="1"/>
              <a:t>автори</a:t>
            </a:r>
            <a:r>
              <a:rPr lang="ru-RU" dirty="0"/>
              <a:t> в </a:t>
            </a:r>
            <a:r>
              <a:rPr lang="ru-RU" dirty="0" err="1"/>
              <a:t>кінцевому</a:t>
            </a:r>
            <a:r>
              <a:rPr lang="ru-RU" dirty="0"/>
              <a:t> </a:t>
            </a:r>
            <a:r>
              <a:rPr lang="ru-RU" dirty="0" err="1"/>
              <a:t>підсумку</a:t>
            </a:r>
            <a:r>
              <a:rPr lang="ru-RU" dirty="0"/>
              <a:t> </a:t>
            </a:r>
            <a:r>
              <a:rPr lang="ru-RU" dirty="0" err="1"/>
              <a:t>перетворили</a:t>
            </a:r>
            <a:r>
              <a:rPr lang="ru-RU" dirty="0"/>
              <a:t> </a:t>
            </a:r>
            <a:r>
              <a:rPr lang="ru-RU" dirty="0" err="1"/>
              <a:t>його</a:t>
            </a:r>
            <a:r>
              <a:rPr lang="ru-RU" dirty="0"/>
              <a:t> на </a:t>
            </a:r>
            <a:r>
              <a:rPr lang="ru-RU" dirty="0" err="1"/>
              <a:t>більш</a:t>
            </a:r>
            <a:r>
              <a:rPr lang="ru-RU" dirty="0"/>
              <a:t> </a:t>
            </a:r>
            <a:r>
              <a:rPr lang="ru-RU" dirty="0" err="1" smtClean="0"/>
              <a:t>ідентичний</a:t>
            </a:r>
            <a:r>
              <a:rPr lang="ru-RU" dirty="0" smtClean="0"/>
              <a:t> </a:t>
            </a:r>
            <a:r>
              <a:rPr lang="en-US" dirty="0"/>
              <a:t>C #. </a:t>
            </a:r>
            <a:r>
              <a:rPr lang="ru-RU" dirty="0"/>
              <a:t>Таким чином, </a:t>
            </a:r>
            <a:r>
              <a:rPr lang="ru-RU" dirty="0" err="1"/>
              <a:t>інструмент</a:t>
            </a:r>
            <a:r>
              <a:rPr lang="ru-RU" dirty="0"/>
              <a:t> </a:t>
            </a:r>
            <a:r>
              <a:rPr lang="ru-RU" dirty="0" err="1"/>
              <a:t>має</a:t>
            </a:r>
            <a:r>
              <a:rPr lang="ru-RU" dirty="0"/>
              <a:t> </a:t>
            </a:r>
            <a:r>
              <a:rPr lang="ru-RU" dirty="0" err="1"/>
              <a:t>багату</a:t>
            </a:r>
            <a:r>
              <a:rPr lang="ru-RU" dirty="0"/>
              <a:t> </a:t>
            </a:r>
            <a:r>
              <a:rPr lang="ru-RU" dirty="0" err="1"/>
              <a:t>історію</a:t>
            </a:r>
            <a:r>
              <a:rPr lang="ru-RU" dirty="0"/>
              <a:t> </a:t>
            </a:r>
            <a:r>
              <a:rPr lang="en-US" dirty="0" smtClean="0"/>
              <a:t>unit</a:t>
            </a:r>
            <a:r>
              <a:rPr lang="ru-RU" dirty="0" smtClean="0"/>
              <a:t> </a:t>
            </a:r>
            <a:r>
              <a:rPr lang="ru-RU" dirty="0" err="1"/>
              <a:t>тестування</a:t>
            </a:r>
            <a:r>
              <a:rPr lang="ru-RU" dirty="0"/>
              <a:t> за </a:t>
            </a:r>
            <a:r>
              <a:rPr lang="ru-RU" dirty="0" smtClean="0"/>
              <a:t>ним, </a:t>
            </a:r>
            <a:r>
              <a:rPr lang="ru-RU" dirty="0"/>
              <a:t>але </a:t>
            </a:r>
            <a:r>
              <a:rPr lang="ru-RU" dirty="0" err="1" smtClean="0"/>
              <a:t>пристосованим</a:t>
            </a:r>
            <a:r>
              <a:rPr lang="ru-RU" dirty="0" smtClean="0"/>
              <a:t> до </a:t>
            </a:r>
            <a:r>
              <a:rPr lang="en-US" dirty="0"/>
              <a:t>C #.</a:t>
            </a:r>
            <a:endParaRPr lang="uk-UA" dirty="0"/>
          </a:p>
        </p:txBody>
      </p:sp>
    </p:spTree>
    <p:extLst>
      <p:ext uri="{BB962C8B-B14F-4D97-AF65-F5344CB8AC3E}">
        <p14:creationId xmlns:p14="http://schemas.microsoft.com/office/powerpoint/2010/main" val="323666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122381"/>
            <a:ext cx="10018713" cy="1752599"/>
          </a:xfrm>
        </p:spPr>
        <p:txBody>
          <a:bodyPr/>
          <a:lstStyle/>
          <a:p>
            <a:r>
              <a:rPr lang="en-US" dirty="0"/>
              <a:t>2. </a:t>
            </a:r>
            <a:r>
              <a:rPr lang="en-US" dirty="0" err="1"/>
              <a:t>NUnit</a:t>
            </a:r>
            <a:endParaRPr lang="en-US" dirty="0"/>
          </a:p>
        </p:txBody>
      </p:sp>
      <p:sp>
        <p:nvSpPr>
          <p:cNvPr id="3" name="Объект 2"/>
          <p:cNvSpPr>
            <a:spLocks noGrp="1"/>
          </p:cNvSpPr>
          <p:nvPr>
            <p:ph idx="1"/>
          </p:nvPr>
        </p:nvSpPr>
        <p:spPr>
          <a:xfrm>
            <a:off x="1484310" y="1339273"/>
            <a:ext cx="10018713" cy="5015345"/>
          </a:xfrm>
        </p:spPr>
        <p:txBody>
          <a:bodyPr>
            <a:normAutofit/>
          </a:bodyPr>
          <a:lstStyle/>
          <a:p>
            <a:r>
              <a:rPr lang="ru-RU" dirty="0" err="1"/>
              <a:t>Завдяки</a:t>
            </a:r>
            <a:r>
              <a:rPr lang="ru-RU" dirty="0"/>
              <a:t> </a:t>
            </a:r>
            <a:r>
              <a:rPr lang="ru-RU" dirty="0" err="1"/>
              <a:t>своїй</a:t>
            </a:r>
            <a:r>
              <a:rPr lang="ru-RU" dirty="0"/>
              <a:t> </a:t>
            </a:r>
            <a:r>
              <a:rPr lang="ru-RU" dirty="0" err="1"/>
              <a:t>самостійній</a:t>
            </a:r>
            <a:r>
              <a:rPr lang="ru-RU" dirty="0"/>
              <a:t> </a:t>
            </a:r>
            <a:r>
              <a:rPr lang="ru-RU" dirty="0" err="1"/>
              <a:t>історії</a:t>
            </a:r>
            <a:r>
              <a:rPr lang="ru-RU" dirty="0"/>
              <a:t>, </a:t>
            </a:r>
            <a:r>
              <a:rPr lang="en-US" dirty="0" err="1"/>
              <a:t>NUnit</a:t>
            </a:r>
            <a:r>
              <a:rPr lang="en-US" dirty="0"/>
              <a:t> </a:t>
            </a:r>
            <a:r>
              <a:rPr lang="ru-RU" dirty="0" err="1"/>
              <a:t>також</a:t>
            </a:r>
            <a:r>
              <a:rPr lang="ru-RU" dirty="0"/>
              <a:t> </a:t>
            </a:r>
            <a:r>
              <a:rPr lang="ru-RU" dirty="0" err="1"/>
              <a:t>має</a:t>
            </a:r>
            <a:r>
              <a:rPr lang="ru-RU" dirty="0"/>
              <a:t> </a:t>
            </a:r>
            <a:r>
              <a:rPr lang="ru-RU" dirty="0" err="1"/>
              <a:t>чудову</a:t>
            </a:r>
            <a:r>
              <a:rPr lang="ru-RU" dirty="0"/>
              <a:t> </a:t>
            </a:r>
            <a:r>
              <a:rPr lang="ru-RU" dirty="0" err="1"/>
              <a:t>взаємодію</a:t>
            </a:r>
            <a:r>
              <a:rPr lang="ru-RU" dirty="0"/>
              <a:t> з </a:t>
            </a:r>
            <a:r>
              <a:rPr lang="ru-RU" dirty="0" err="1"/>
              <a:t>іншими</a:t>
            </a:r>
            <a:r>
              <a:rPr lang="ru-RU" dirty="0"/>
              <a:t> </a:t>
            </a:r>
            <a:r>
              <a:rPr lang="ru-RU" dirty="0" err="1"/>
              <a:t>інструментами</a:t>
            </a:r>
            <a:r>
              <a:rPr lang="ru-RU" dirty="0"/>
              <a:t>, такими як </a:t>
            </a:r>
            <a:r>
              <a:rPr lang="ru-RU" dirty="0" err="1"/>
              <a:t>платформи</a:t>
            </a:r>
            <a:r>
              <a:rPr lang="ru-RU" dirty="0"/>
              <a:t> для </a:t>
            </a:r>
            <a:r>
              <a:rPr lang="ru-RU" dirty="0" err="1"/>
              <a:t>розробки</a:t>
            </a:r>
            <a:r>
              <a:rPr lang="ru-RU" dirty="0"/>
              <a:t> не для </a:t>
            </a:r>
            <a:r>
              <a:rPr lang="ru-RU" dirty="0" err="1"/>
              <a:t>корпорації</a:t>
            </a:r>
            <a:r>
              <a:rPr lang="ru-RU" dirty="0"/>
              <a:t> Майкрософт та </a:t>
            </a:r>
            <a:r>
              <a:rPr lang="ru-RU" dirty="0" err="1"/>
              <a:t>користувацькі</a:t>
            </a:r>
            <a:r>
              <a:rPr lang="ru-RU" dirty="0"/>
              <a:t> </a:t>
            </a:r>
            <a:r>
              <a:rPr lang="ru-RU" dirty="0" err="1"/>
              <a:t>тестові</a:t>
            </a:r>
            <a:r>
              <a:rPr lang="ru-RU" dirty="0"/>
              <a:t> </a:t>
            </a:r>
            <a:r>
              <a:rPr lang="ru-RU" dirty="0" err="1"/>
              <a:t>бігуни</a:t>
            </a:r>
            <a:r>
              <a:rPr lang="ru-RU" dirty="0"/>
              <a:t>. </a:t>
            </a:r>
            <a:r>
              <a:rPr lang="ru-RU" dirty="0" err="1"/>
              <a:t>Крім</a:t>
            </a:r>
            <a:r>
              <a:rPr lang="ru-RU" dirty="0"/>
              <a:t> того, </a:t>
            </a:r>
            <a:r>
              <a:rPr lang="en-US" dirty="0" err="1"/>
              <a:t>NUnit</a:t>
            </a:r>
            <a:r>
              <a:rPr lang="en-US" dirty="0"/>
              <a:t> </a:t>
            </a:r>
            <a:r>
              <a:rPr lang="ru-RU" dirty="0" err="1"/>
              <a:t>має</a:t>
            </a:r>
            <a:r>
              <a:rPr lang="ru-RU" dirty="0"/>
              <a:t> </a:t>
            </a:r>
            <a:r>
              <a:rPr lang="ru-RU" dirty="0" err="1"/>
              <a:t>репутацію</a:t>
            </a:r>
            <a:r>
              <a:rPr lang="ru-RU" dirty="0"/>
              <a:t> для </a:t>
            </a:r>
            <a:r>
              <a:rPr lang="ru-RU" dirty="0" err="1"/>
              <a:t>швидкого</a:t>
            </a:r>
            <a:r>
              <a:rPr lang="ru-RU" dirty="0"/>
              <a:t> </a:t>
            </a:r>
            <a:r>
              <a:rPr lang="ru-RU" dirty="0" err="1"/>
              <a:t>тестування</a:t>
            </a:r>
            <a:r>
              <a:rPr lang="ru-RU" dirty="0"/>
              <a:t>, а </a:t>
            </a:r>
            <a:r>
              <a:rPr lang="ru-RU" dirty="0" err="1"/>
              <a:t>також</a:t>
            </a:r>
            <a:r>
              <a:rPr lang="ru-RU" dirty="0"/>
              <a:t> </a:t>
            </a:r>
            <a:r>
              <a:rPr lang="ru-RU" dirty="0" err="1"/>
              <a:t>має</a:t>
            </a:r>
            <a:r>
              <a:rPr lang="ru-RU" dirty="0"/>
              <a:t> </a:t>
            </a:r>
            <a:r>
              <a:rPr lang="ru-RU" dirty="0" err="1"/>
              <a:t>деякі</a:t>
            </a:r>
            <a:r>
              <a:rPr lang="ru-RU" dirty="0"/>
              <a:t> </a:t>
            </a:r>
            <a:r>
              <a:rPr lang="ru-RU" dirty="0" err="1"/>
              <a:t>чудові</a:t>
            </a:r>
            <a:r>
              <a:rPr lang="ru-RU" dirty="0"/>
              <a:t> </a:t>
            </a:r>
            <a:r>
              <a:rPr lang="ru-RU" dirty="0" err="1"/>
              <a:t>додаткові</a:t>
            </a:r>
            <a:r>
              <a:rPr lang="ru-RU" dirty="0"/>
              <a:t> </a:t>
            </a:r>
            <a:r>
              <a:rPr lang="ru-RU" dirty="0" err="1"/>
              <a:t>функції</a:t>
            </a:r>
            <a:r>
              <a:rPr lang="ru-RU" dirty="0"/>
              <a:t>, </a:t>
            </a:r>
            <a:r>
              <a:rPr lang="ru-RU" dirty="0" err="1"/>
              <a:t>включаючи</a:t>
            </a:r>
            <a:r>
              <a:rPr lang="ru-RU" dirty="0"/>
              <a:t> </a:t>
            </a:r>
            <a:r>
              <a:rPr lang="ru-RU" dirty="0" err="1"/>
              <a:t>тестові</a:t>
            </a:r>
            <a:r>
              <a:rPr lang="ru-RU" dirty="0"/>
              <a:t> </a:t>
            </a:r>
            <a:r>
              <a:rPr lang="ru-RU" dirty="0" err="1"/>
              <a:t>анотації</a:t>
            </a:r>
            <a:r>
              <a:rPr lang="ru-RU" dirty="0"/>
              <a:t>, </a:t>
            </a:r>
            <a:r>
              <a:rPr lang="ru-RU" dirty="0" err="1"/>
              <a:t>які</a:t>
            </a:r>
            <a:r>
              <a:rPr lang="ru-RU" dirty="0"/>
              <a:t> </a:t>
            </a:r>
            <a:r>
              <a:rPr lang="ru-RU" dirty="0" err="1"/>
              <a:t>дозволяють</a:t>
            </a:r>
            <a:r>
              <a:rPr lang="ru-RU" dirty="0"/>
              <a:t> легко </a:t>
            </a:r>
            <a:r>
              <a:rPr lang="ru-RU" dirty="0" err="1"/>
              <a:t>уточнювати</a:t>
            </a:r>
            <a:r>
              <a:rPr lang="ru-RU" dirty="0"/>
              <a:t> </a:t>
            </a:r>
            <a:r>
              <a:rPr lang="ru-RU" dirty="0" err="1"/>
              <a:t>декілька</a:t>
            </a:r>
            <a:r>
              <a:rPr lang="ru-RU" dirty="0"/>
              <a:t> </a:t>
            </a:r>
            <a:r>
              <a:rPr lang="ru-RU" dirty="0" err="1"/>
              <a:t>входів</a:t>
            </a:r>
            <a:r>
              <a:rPr lang="ru-RU" dirty="0"/>
              <a:t> для </a:t>
            </a:r>
            <a:r>
              <a:rPr lang="ru-RU" dirty="0" err="1"/>
              <a:t>даного</a:t>
            </a:r>
            <a:r>
              <a:rPr lang="ru-RU" dirty="0"/>
              <a:t> тесту.</a:t>
            </a:r>
          </a:p>
          <a:p>
            <a:endParaRPr lang="ru-RU" dirty="0"/>
          </a:p>
          <a:p>
            <a:r>
              <a:rPr lang="ru-RU" dirty="0" err="1"/>
              <a:t>Головним</a:t>
            </a:r>
            <a:r>
              <a:rPr lang="ru-RU" dirty="0"/>
              <a:t> </a:t>
            </a:r>
            <a:r>
              <a:rPr lang="ru-RU" dirty="0" err="1"/>
              <a:t>недоліком</a:t>
            </a:r>
            <a:r>
              <a:rPr lang="ru-RU" dirty="0"/>
              <a:t> тут є те, </a:t>
            </a:r>
            <a:r>
              <a:rPr lang="ru-RU" dirty="0" err="1"/>
              <a:t>що</a:t>
            </a:r>
            <a:r>
              <a:rPr lang="ru-RU" dirty="0"/>
              <a:t> </a:t>
            </a:r>
            <a:r>
              <a:rPr lang="ru-RU" dirty="0" err="1"/>
              <a:t>він</a:t>
            </a:r>
            <a:r>
              <a:rPr lang="ru-RU" dirty="0"/>
              <a:t> не </a:t>
            </a:r>
            <a:r>
              <a:rPr lang="ru-RU" dirty="0" err="1"/>
              <a:t>інтегрується</a:t>
            </a:r>
            <a:r>
              <a:rPr lang="ru-RU" dirty="0"/>
              <a:t> в </a:t>
            </a:r>
            <a:r>
              <a:rPr lang="en-US" dirty="0"/>
              <a:t>Visual Studio </a:t>
            </a:r>
            <a:r>
              <a:rPr lang="ru-RU" dirty="0"/>
              <a:t>так, як </a:t>
            </a:r>
            <a:r>
              <a:rPr lang="ru-RU" dirty="0" err="1"/>
              <a:t>це</a:t>
            </a:r>
            <a:r>
              <a:rPr lang="ru-RU" dirty="0"/>
              <a:t> </a:t>
            </a:r>
            <a:r>
              <a:rPr lang="ru-RU" dirty="0" err="1"/>
              <a:t>робить</a:t>
            </a:r>
            <a:r>
              <a:rPr lang="ru-RU" dirty="0"/>
              <a:t> </a:t>
            </a:r>
            <a:r>
              <a:rPr lang="en-US" dirty="0" err="1"/>
              <a:t>MSTest</a:t>
            </a:r>
            <a:r>
              <a:rPr lang="en-US" dirty="0"/>
              <a:t>. </a:t>
            </a:r>
            <a:r>
              <a:rPr lang="ru-RU" dirty="0" err="1"/>
              <a:t>Використання</a:t>
            </a:r>
            <a:r>
              <a:rPr lang="ru-RU" dirty="0"/>
              <a:t> </a:t>
            </a:r>
            <a:r>
              <a:rPr lang="ru-RU" dirty="0" err="1"/>
              <a:t>цього</a:t>
            </a:r>
            <a:r>
              <a:rPr lang="ru-RU" dirty="0"/>
              <a:t> </a:t>
            </a:r>
            <a:r>
              <a:rPr lang="ru-RU" dirty="0" err="1"/>
              <a:t>означає</a:t>
            </a:r>
            <a:r>
              <a:rPr lang="ru-RU" dirty="0"/>
              <a:t> </a:t>
            </a:r>
            <a:r>
              <a:rPr lang="ru-RU" dirty="0" err="1"/>
              <a:t>виконувати</a:t>
            </a:r>
            <a:r>
              <a:rPr lang="ru-RU" dirty="0"/>
              <a:t> </a:t>
            </a:r>
            <a:r>
              <a:rPr lang="ru-RU" dirty="0" err="1"/>
              <a:t>додаткову</a:t>
            </a:r>
            <a:r>
              <a:rPr lang="ru-RU" dirty="0"/>
              <a:t> роботу та </a:t>
            </a:r>
            <a:r>
              <a:rPr lang="ru-RU" dirty="0" err="1"/>
              <a:t>встановлювати</a:t>
            </a:r>
            <a:r>
              <a:rPr lang="ru-RU" dirty="0"/>
              <a:t> </a:t>
            </a:r>
            <a:r>
              <a:rPr lang="ru-RU" dirty="0" err="1"/>
              <a:t>додаткові</a:t>
            </a:r>
            <a:r>
              <a:rPr lang="ru-RU" dirty="0"/>
              <a:t> </a:t>
            </a:r>
            <a:r>
              <a:rPr lang="ru-RU" dirty="0" err="1"/>
              <a:t>інструменти</a:t>
            </a:r>
            <a:r>
              <a:rPr lang="ru-RU" dirty="0"/>
              <a:t> </a:t>
            </a:r>
            <a:r>
              <a:rPr lang="ru-RU" dirty="0" err="1"/>
              <a:t>незалежно</a:t>
            </a:r>
            <a:r>
              <a:rPr lang="ru-RU" dirty="0"/>
              <a:t> </a:t>
            </a:r>
            <a:r>
              <a:rPr lang="ru-RU" dirty="0" err="1"/>
              <a:t>від</a:t>
            </a:r>
            <a:r>
              <a:rPr lang="ru-RU" dirty="0"/>
              <a:t> того, </a:t>
            </a:r>
            <a:r>
              <a:rPr lang="ru-RU" dirty="0" err="1"/>
              <a:t>наскільки</a:t>
            </a:r>
            <a:r>
              <a:rPr lang="ru-RU" dirty="0"/>
              <a:t> легко </a:t>
            </a:r>
            <a:r>
              <a:rPr lang="ru-RU" dirty="0" err="1"/>
              <a:t>розробники</a:t>
            </a:r>
            <a:r>
              <a:rPr lang="ru-RU" dirty="0"/>
              <a:t> </a:t>
            </a:r>
            <a:r>
              <a:rPr lang="ru-RU" dirty="0" err="1"/>
              <a:t>цих</a:t>
            </a:r>
            <a:r>
              <a:rPr lang="ru-RU" dirty="0"/>
              <a:t> </a:t>
            </a:r>
            <a:r>
              <a:rPr lang="ru-RU" dirty="0" err="1"/>
              <a:t>інструментів</a:t>
            </a:r>
            <a:r>
              <a:rPr lang="ru-RU" dirty="0"/>
              <a:t> </a:t>
            </a:r>
            <a:r>
              <a:rPr lang="ru-RU" dirty="0" err="1"/>
              <a:t>можуть</a:t>
            </a:r>
            <a:r>
              <a:rPr lang="ru-RU" dirty="0"/>
              <a:t> </a:t>
            </a:r>
            <a:r>
              <a:rPr lang="ru-RU" dirty="0" err="1"/>
              <a:t>зробити</a:t>
            </a:r>
            <a:r>
              <a:rPr lang="ru-RU" dirty="0"/>
              <a:t> </a:t>
            </a:r>
            <a:r>
              <a:rPr lang="ru-RU" dirty="0" err="1"/>
              <a:t>цей</a:t>
            </a:r>
            <a:r>
              <a:rPr lang="ru-RU" dirty="0"/>
              <a:t> </a:t>
            </a:r>
            <a:r>
              <a:rPr lang="ru-RU" dirty="0" err="1"/>
              <a:t>процес</a:t>
            </a:r>
            <a:r>
              <a:rPr lang="ru-RU" dirty="0"/>
              <a:t>.</a:t>
            </a:r>
            <a:endParaRPr lang="en-US" dirty="0"/>
          </a:p>
        </p:txBody>
      </p:sp>
    </p:spTree>
    <p:extLst>
      <p:ext uri="{BB962C8B-B14F-4D97-AF65-F5344CB8AC3E}">
        <p14:creationId xmlns:p14="http://schemas.microsoft.com/office/powerpoint/2010/main" val="117383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122381"/>
            <a:ext cx="10018713" cy="1752599"/>
          </a:xfrm>
        </p:spPr>
        <p:txBody>
          <a:bodyPr/>
          <a:lstStyle/>
          <a:p>
            <a:r>
              <a:rPr lang="en-US" dirty="0"/>
              <a:t>3. xUnit.NET</a:t>
            </a:r>
          </a:p>
        </p:txBody>
      </p:sp>
      <p:sp>
        <p:nvSpPr>
          <p:cNvPr id="3" name="Объект 2"/>
          <p:cNvSpPr>
            <a:spLocks noGrp="1"/>
          </p:cNvSpPr>
          <p:nvPr>
            <p:ph idx="1"/>
          </p:nvPr>
        </p:nvSpPr>
        <p:spPr>
          <a:xfrm>
            <a:off x="1484310" y="1339273"/>
            <a:ext cx="10018713" cy="5015345"/>
          </a:xfrm>
        </p:spPr>
        <p:txBody>
          <a:bodyPr>
            <a:normAutofit/>
          </a:bodyPr>
          <a:lstStyle/>
          <a:p>
            <a:r>
              <a:rPr lang="ru-RU" dirty="0" err="1"/>
              <a:t>Останній</a:t>
            </a:r>
            <a:r>
              <a:rPr lang="ru-RU" dirty="0"/>
              <a:t> </a:t>
            </a:r>
            <a:r>
              <a:rPr lang="ru-RU" dirty="0" err="1"/>
              <a:t>варіант</a:t>
            </a:r>
            <a:r>
              <a:rPr lang="ru-RU" dirty="0"/>
              <a:t>, </a:t>
            </a:r>
            <a:r>
              <a:rPr lang="ru-RU" dirty="0" err="1"/>
              <a:t>який</a:t>
            </a:r>
            <a:r>
              <a:rPr lang="ru-RU" dirty="0"/>
              <a:t> я </a:t>
            </a:r>
            <a:r>
              <a:rPr lang="ru-RU" dirty="0" err="1"/>
              <a:t>покрив</a:t>
            </a:r>
            <a:r>
              <a:rPr lang="ru-RU" dirty="0"/>
              <a:t>, - </a:t>
            </a:r>
            <a:r>
              <a:rPr lang="en-US" dirty="0"/>
              <a:t>xUnit.NET (</a:t>
            </a:r>
            <a:r>
              <a:rPr lang="ru-RU" dirty="0"/>
              <a:t>я просто </a:t>
            </a:r>
            <a:r>
              <a:rPr lang="ru-RU" dirty="0" err="1"/>
              <a:t>назву</a:t>
            </a:r>
            <a:r>
              <a:rPr lang="ru-RU" dirty="0"/>
              <a:t> </a:t>
            </a:r>
            <a:r>
              <a:rPr lang="ru-RU" dirty="0" err="1"/>
              <a:t>його</a:t>
            </a:r>
            <a:r>
              <a:rPr lang="ru-RU" dirty="0"/>
              <a:t> </a:t>
            </a:r>
            <a:r>
              <a:rPr lang="en-US" dirty="0" err="1"/>
              <a:t>xUnit</a:t>
            </a:r>
            <a:r>
              <a:rPr lang="en-US" dirty="0"/>
              <a:t> </a:t>
            </a:r>
            <a:r>
              <a:rPr lang="ru-RU" dirty="0"/>
              <a:t>для </a:t>
            </a:r>
            <a:r>
              <a:rPr lang="ru-RU" dirty="0" err="1"/>
              <a:t>стислості</a:t>
            </a:r>
            <a:r>
              <a:rPr lang="ru-RU" dirty="0"/>
              <a:t>, </a:t>
            </a:r>
            <a:r>
              <a:rPr lang="ru-RU" dirty="0" err="1"/>
              <a:t>щоб</a:t>
            </a:r>
            <a:r>
              <a:rPr lang="ru-RU" dirty="0"/>
              <a:t> не </a:t>
            </a:r>
            <a:r>
              <a:rPr lang="ru-RU" dirty="0" err="1"/>
              <a:t>плутати</a:t>
            </a:r>
            <a:r>
              <a:rPr lang="ru-RU" dirty="0"/>
              <a:t> з </a:t>
            </a:r>
            <a:r>
              <a:rPr lang="ru-RU" dirty="0" err="1"/>
              <a:t>категорією</a:t>
            </a:r>
            <a:r>
              <a:rPr lang="ru-RU" dirty="0"/>
              <a:t> </a:t>
            </a:r>
            <a:r>
              <a:rPr lang="ru-RU" dirty="0" err="1"/>
              <a:t>тестових</a:t>
            </a:r>
            <a:r>
              <a:rPr lang="ru-RU" dirty="0"/>
              <a:t> </a:t>
            </a:r>
            <a:r>
              <a:rPr lang="ru-RU" dirty="0" err="1"/>
              <a:t>інструментів</a:t>
            </a:r>
            <a:r>
              <a:rPr lang="ru-RU" dirty="0"/>
              <a:t> </a:t>
            </a:r>
            <a:r>
              <a:rPr lang="en-US" dirty="0" err="1"/>
              <a:t>xUnit</a:t>
            </a:r>
            <a:r>
              <a:rPr lang="en-US" dirty="0"/>
              <a:t>). </a:t>
            </a:r>
            <a:r>
              <a:rPr lang="ru-RU" dirty="0"/>
              <a:t>Один </a:t>
            </a:r>
            <a:r>
              <a:rPr lang="ru-RU" dirty="0" err="1"/>
              <a:t>із</a:t>
            </a:r>
            <a:r>
              <a:rPr lang="ru-RU" dirty="0"/>
              <a:t> </a:t>
            </a:r>
            <a:r>
              <a:rPr lang="ru-RU" dirty="0" err="1"/>
              <a:t>творців</a:t>
            </a:r>
            <a:r>
              <a:rPr lang="ru-RU" dirty="0"/>
              <a:t> </a:t>
            </a:r>
            <a:r>
              <a:rPr lang="ru-RU" dirty="0" err="1"/>
              <a:t>ідіоматичної</a:t>
            </a:r>
            <a:r>
              <a:rPr lang="ru-RU" dirty="0"/>
              <a:t> </a:t>
            </a:r>
            <a:r>
              <a:rPr lang="ru-RU" dirty="0" err="1"/>
              <a:t>версії</a:t>
            </a:r>
            <a:r>
              <a:rPr lang="ru-RU" dirty="0"/>
              <a:t> </a:t>
            </a:r>
            <a:r>
              <a:rPr lang="en-US" dirty="0" err="1"/>
              <a:t>NUnit</a:t>
            </a:r>
            <a:r>
              <a:rPr lang="en-US" dirty="0"/>
              <a:t> </a:t>
            </a:r>
            <a:r>
              <a:rPr lang="ru-RU" dirty="0" err="1"/>
              <a:t>продовжував</a:t>
            </a:r>
            <a:r>
              <a:rPr lang="ru-RU" dirty="0"/>
              <a:t> </a:t>
            </a:r>
            <a:r>
              <a:rPr lang="ru-RU" dirty="0" err="1"/>
              <a:t>створювати</a:t>
            </a:r>
            <a:r>
              <a:rPr lang="ru-RU" dirty="0"/>
              <a:t> </a:t>
            </a:r>
            <a:r>
              <a:rPr lang="en-US" dirty="0" err="1"/>
              <a:t>xUnit</a:t>
            </a:r>
            <a:r>
              <a:rPr lang="en-US" dirty="0"/>
              <a:t>. </a:t>
            </a:r>
            <a:r>
              <a:rPr lang="en-US" dirty="0" err="1"/>
              <a:t>xUnit</a:t>
            </a:r>
            <a:r>
              <a:rPr lang="en-US" dirty="0"/>
              <a:t> </a:t>
            </a:r>
            <a:r>
              <a:rPr lang="ru-RU" dirty="0" err="1"/>
              <a:t>має</a:t>
            </a:r>
            <a:r>
              <a:rPr lang="ru-RU" dirty="0"/>
              <a:t> </a:t>
            </a:r>
            <a:r>
              <a:rPr lang="ru-RU" dirty="0" err="1"/>
              <a:t>порівняно</a:t>
            </a:r>
            <a:r>
              <a:rPr lang="ru-RU" dirty="0"/>
              <a:t> </a:t>
            </a:r>
            <a:r>
              <a:rPr lang="ru-RU" dirty="0" err="1"/>
              <a:t>інноваційну</a:t>
            </a:r>
            <a:r>
              <a:rPr lang="ru-RU" dirty="0"/>
              <a:t> для </a:t>
            </a:r>
            <a:r>
              <a:rPr lang="ru-RU" dirty="0" err="1"/>
              <a:t>користувачів</a:t>
            </a:r>
            <a:r>
              <a:rPr lang="ru-RU" dirty="0"/>
              <a:t> </a:t>
            </a:r>
            <a:r>
              <a:rPr lang="ru-RU" dirty="0" err="1"/>
              <a:t>роздуми</a:t>
            </a:r>
            <a:r>
              <a:rPr lang="ru-RU" dirty="0"/>
              <a:t> про </a:t>
            </a:r>
            <a:r>
              <a:rPr lang="ru-RU" dirty="0" err="1"/>
              <a:t>свої</a:t>
            </a:r>
            <a:r>
              <a:rPr lang="ru-RU" dirty="0"/>
              <a:t> тести, </a:t>
            </a:r>
            <a:r>
              <a:rPr lang="ru-RU" dirty="0" err="1"/>
              <a:t>поділ</a:t>
            </a:r>
            <a:r>
              <a:rPr lang="ru-RU" dirty="0"/>
              <a:t> </a:t>
            </a:r>
            <a:r>
              <a:rPr lang="ru-RU" dirty="0" err="1"/>
              <a:t>тестів</a:t>
            </a:r>
            <a:r>
              <a:rPr lang="ru-RU" dirty="0"/>
              <a:t> на "</a:t>
            </a:r>
            <a:r>
              <a:rPr lang="ru-RU" dirty="0" err="1"/>
              <a:t>факти</a:t>
            </a:r>
            <a:r>
              <a:rPr lang="ru-RU" dirty="0"/>
              <a:t>" та "</a:t>
            </a:r>
            <a:r>
              <a:rPr lang="ru-RU" dirty="0" err="1"/>
              <a:t>теорії</a:t>
            </a:r>
            <a:r>
              <a:rPr lang="ru-RU" dirty="0"/>
              <a:t>", </a:t>
            </a:r>
            <a:r>
              <a:rPr lang="ru-RU" dirty="0" err="1"/>
              <a:t>щоб</a:t>
            </a:r>
            <a:r>
              <a:rPr lang="ru-RU" dirty="0"/>
              <a:t> </a:t>
            </a:r>
            <a:r>
              <a:rPr lang="ru-RU" dirty="0" err="1"/>
              <a:t>розрізняти</a:t>
            </a:r>
            <a:r>
              <a:rPr lang="ru-RU" dirty="0"/>
              <a:t> "</a:t>
            </a:r>
            <a:r>
              <a:rPr lang="ru-RU" dirty="0" err="1"/>
              <a:t>завжди</a:t>
            </a:r>
            <a:r>
              <a:rPr lang="ru-RU" dirty="0"/>
              <a:t> </a:t>
            </a:r>
            <a:r>
              <a:rPr lang="ru-RU" dirty="0" err="1"/>
              <a:t>вірно</a:t>
            </a:r>
            <a:r>
              <a:rPr lang="ru-RU" dirty="0"/>
              <a:t>" та "</a:t>
            </a:r>
            <a:r>
              <a:rPr lang="ru-RU" dirty="0" err="1"/>
              <a:t>вірно</a:t>
            </a:r>
            <a:r>
              <a:rPr lang="ru-RU" dirty="0"/>
              <a:t> для </a:t>
            </a:r>
            <a:r>
              <a:rPr lang="ru-RU" dirty="0" err="1"/>
              <a:t>правильних</a:t>
            </a:r>
            <a:r>
              <a:rPr lang="ru-RU" dirty="0"/>
              <a:t> </a:t>
            </a:r>
            <a:r>
              <a:rPr lang="ru-RU" dirty="0" err="1"/>
              <a:t>даних</a:t>
            </a:r>
            <a:r>
              <a:rPr lang="ru-RU" dirty="0"/>
              <a:t>" </a:t>
            </a:r>
            <a:r>
              <a:rPr lang="ru-RU" dirty="0" err="1"/>
              <a:t>відповідно</a:t>
            </a:r>
            <a:r>
              <a:rPr lang="ru-RU" dirty="0"/>
              <a:t>.</a:t>
            </a:r>
            <a:endParaRPr lang="en-US" dirty="0"/>
          </a:p>
        </p:txBody>
      </p:sp>
    </p:spTree>
    <p:extLst>
      <p:ext uri="{BB962C8B-B14F-4D97-AF65-F5344CB8AC3E}">
        <p14:creationId xmlns:p14="http://schemas.microsoft.com/office/powerpoint/2010/main" val="244680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122381"/>
            <a:ext cx="10018713" cy="1752599"/>
          </a:xfrm>
        </p:spPr>
        <p:txBody>
          <a:bodyPr/>
          <a:lstStyle/>
          <a:p>
            <a:r>
              <a:rPr lang="en-US" dirty="0"/>
              <a:t>3. xUnit.NET</a:t>
            </a:r>
          </a:p>
        </p:txBody>
      </p:sp>
      <p:sp>
        <p:nvSpPr>
          <p:cNvPr id="3" name="Объект 2"/>
          <p:cNvSpPr>
            <a:spLocks noGrp="1"/>
          </p:cNvSpPr>
          <p:nvPr>
            <p:ph idx="1"/>
          </p:nvPr>
        </p:nvSpPr>
        <p:spPr>
          <a:xfrm>
            <a:off x="1484310" y="1339273"/>
            <a:ext cx="10018713" cy="5015345"/>
          </a:xfrm>
        </p:spPr>
        <p:txBody>
          <a:bodyPr>
            <a:normAutofit/>
          </a:bodyPr>
          <a:lstStyle/>
          <a:p>
            <a:r>
              <a:rPr lang="en-US" dirty="0" err="1"/>
              <a:t>xUnit</a:t>
            </a:r>
            <a:r>
              <a:rPr lang="en-US" dirty="0"/>
              <a:t> </a:t>
            </a:r>
            <a:r>
              <a:rPr lang="ru-RU" dirty="0" err="1"/>
              <a:t>заробляє</a:t>
            </a:r>
            <a:r>
              <a:rPr lang="ru-RU" dirty="0"/>
              <a:t> очки для </a:t>
            </a:r>
            <a:r>
              <a:rPr lang="ru-RU" dirty="0" err="1"/>
              <a:t>створення</a:t>
            </a:r>
            <a:r>
              <a:rPr lang="ru-RU" dirty="0"/>
              <a:t> </a:t>
            </a:r>
            <a:r>
              <a:rPr lang="ru-RU" dirty="0" err="1"/>
              <a:t>надзвичайно</a:t>
            </a:r>
            <a:r>
              <a:rPr lang="ru-RU" dirty="0"/>
              <a:t> </a:t>
            </a:r>
            <a:r>
              <a:rPr lang="ru-RU" dirty="0" err="1"/>
              <a:t>інтуїтивно</a:t>
            </a:r>
            <a:r>
              <a:rPr lang="ru-RU" dirty="0"/>
              <a:t> </a:t>
            </a:r>
            <a:r>
              <a:rPr lang="ru-RU" dirty="0" err="1"/>
              <a:t>зрозумілих</a:t>
            </a:r>
            <a:r>
              <a:rPr lang="ru-RU" dirty="0"/>
              <a:t> </a:t>
            </a:r>
            <a:r>
              <a:rPr lang="ru-RU" dirty="0" err="1"/>
              <a:t>термінів</a:t>
            </a:r>
            <a:r>
              <a:rPr lang="ru-RU" dirty="0"/>
              <a:t> та </a:t>
            </a:r>
            <a:r>
              <a:rPr lang="ru-RU" dirty="0" err="1"/>
              <a:t>шляхів</a:t>
            </a:r>
            <a:r>
              <a:rPr lang="ru-RU" dirty="0"/>
              <a:t> </a:t>
            </a:r>
            <a:r>
              <a:rPr lang="ru-RU" dirty="0" err="1"/>
              <a:t>роз'яснення</a:t>
            </a:r>
            <a:r>
              <a:rPr lang="ru-RU" dirty="0"/>
              <a:t> </a:t>
            </a:r>
            <a:r>
              <a:rPr lang="ru-RU" dirty="0" err="1"/>
              <a:t>щодо</a:t>
            </a:r>
            <a:r>
              <a:rPr lang="ru-RU" dirty="0"/>
              <a:t> </a:t>
            </a:r>
            <a:r>
              <a:rPr lang="ru-RU" dirty="0" err="1"/>
              <a:t>мови</a:t>
            </a:r>
            <a:r>
              <a:rPr lang="ru-RU" dirty="0"/>
              <a:t> </a:t>
            </a:r>
            <a:r>
              <a:rPr lang="ru-RU" dirty="0" err="1"/>
              <a:t>тестів</a:t>
            </a:r>
            <a:r>
              <a:rPr lang="ru-RU" dirty="0"/>
              <a:t>. </a:t>
            </a:r>
            <a:r>
              <a:rPr lang="ru-RU" dirty="0" err="1"/>
              <a:t>Крім</a:t>
            </a:r>
            <a:r>
              <a:rPr lang="ru-RU" dirty="0"/>
              <a:t> того, </a:t>
            </a:r>
            <a:r>
              <a:rPr lang="ru-RU" dirty="0" err="1"/>
              <a:t>інструмент</a:t>
            </a:r>
            <a:r>
              <a:rPr lang="ru-RU" dirty="0"/>
              <a:t> </a:t>
            </a:r>
            <a:r>
              <a:rPr lang="ru-RU" dirty="0" err="1"/>
              <a:t>має</a:t>
            </a:r>
            <a:r>
              <a:rPr lang="ru-RU" dirty="0"/>
              <a:t> </a:t>
            </a:r>
            <a:r>
              <a:rPr lang="ru-RU" dirty="0" err="1"/>
              <a:t>репутацію</a:t>
            </a:r>
            <a:r>
              <a:rPr lang="ru-RU" dirty="0"/>
              <a:t> </a:t>
            </a:r>
            <a:r>
              <a:rPr lang="ru-RU" dirty="0" err="1"/>
              <a:t>відмінної</a:t>
            </a:r>
            <a:r>
              <a:rPr lang="ru-RU" dirty="0"/>
              <a:t> </a:t>
            </a:r>
            <a:r>
              <a:rPr lang="ru-RU" dirty="0" err="1"/>
              <a:t>розширюваності</a:t>
            </a:r>
            <a:r>
              <a:rPr lang="ru-RU" dirty="0"/>
              <a:t>. </a:t>
            </a:r>
            <a:r>
              <a:rPr lang="ru-RU" dirty="0" err="1"/>
              <a:t>Ще</a:t>
            </a:r>
            <a:r>
              <a:rPr lang="ru-RU" dirty="0"/>
              <a:t> одна </a:t>
            </a:r>
            <a:r>
              <a:rPr lang="ru-RU" dirty="0" err="1"/>
              <a:t>чудова</a:t>
            </a:r>
            <a:r>
              <a:rPr lang="ru-RU" dirty="0"/>
              <a:t> </a:t>
            </a:r>
            <a:r>
              <a:rPr lang="ru-RU" dirty="0" err="1"/>
              <a:t>функція</a:t>
            </a:r>
            <a:r>
              <a:rPr lang="ru-RU" dirty="0"/>
              <a:t> </a:t>
            </a:r>
            <a:r>
              <a:rPr lang="en-US" dirty="0" err="1"/>
              <a:t>xUnit</a:t>
            </a:r>
            <a:r>
              <a:rPr lang="en-US" dirty="0"/>
              <a:t> </a:t>
            </a:r>
            <a:r>
              <a:rPr lang="ru-RU" dirty="0" err="1"/>
              <a:t>насправді</a:t>
            </a:r>
            <a:r>
              <a:rPr lang="ru-RU" dirty="0"/>
              <a:t> не є </a:t>
            </a:r>
            <a:r>
              <a:rPr lang="ru-RU" dirty="0" err="1"/>
              <a:t>функцією</a:t>
            </a:r>
            <a:r>
              <a:rPr lang="ru-RU" dirty="0"/>
              <a:t> </a:t>
            </a:r>
            <a:r>
              <a:rPr lang="ru-RU" dirty="0" err="1"/>
              <a:t>програмного</a:t>
            </a:r>
            <a:r>
              <a:rPr lang="ru-RU" dirty="0"/>
              <a:t> </a:t>
            </a:r>
            <a:r>
              <a:rPr lang="ru-RU" dirty="0" err="1"/>
              <a:t>забезпечення</a:t>
            </a:r>
            <a:r>
              <a:rPr lang="ru-RU" dirty="0"/>
              <a:t>, а </a:t>
            </a:r>
            <a:r>
              <a:rPr lang="ru-RU" dirty="0" err="1"/>
              <a:t>функцією</a:t>
            </a:r>
            <a:r>
              <a:rPr lang="ru-RU" dirty="0"/>
              <a:t> </a:t>
            </a:r>
            <a:r>
              <a:rPr lang="ru-RU" dirty="0" err="1"/>
              <a:t>авторів</a:t>
            </a:r>
            <a:r>
              <a:rPr lang="ru-RU" dirty="0"/>
              <a:t>. Вони </a:t>
            </a:r>
            <a:r>
              <a:rPr lang="ru-RU" dirty="0" err="1"/>
              <a:t>мають</a:t>
            </a:r>
            <a:r>
              <a:rPr lang="ru-RU" dirty="0"/>
              <a:t> </a:t>
            </a:r>
            <a:r>
              <a:rPr lang="ru-RU" dirty="0" err="1"/>
              <a:t>репутацію</a:t>
            </a:r>
            <a:r>
              <a:rPr lang="ru-RU" dirty="0"/>
              <a:t> </a:t>
            </a:r>
            <a:r>
              <a:rPr lang="ru-RU" dirty="0" err="1"/>
              <a:t>прихильності</a:t>
            </a:r>
            <a:r>
              <a:rPr lang="ru-RU" dirty="0"/>
              <a:t>, </a:t>
            </a:r>
            <a:r>
              <a:rPr lang="ru-RU" dirty="0" err="1"/>
              <a:t>чуйності</a:t>
            </a:r>
            <a:r>
              <a:rPr lang="ru-RU" dirty="0"/>
              <a:t> та </a:t>
            </a:r>
            <a:r>
              <a:rPr lang="ru-RU" dirty="0" err="1"/>
              <a:t>євангелізації</a:t>
            </a:r>
            <a:r>
              <a:rPr lang="ru-RU" dirty="0" smtClean="0"/>
              <a:t>.</a:t>
            </a:r>
            <a:endParaRPr lang="ru-RU" dirty="0"/>
          </a:p>
          <a:p>
            <a:r>
              <a:rPr lang="ru-RU" dirty="0"/>
              <a:t>З </a:t>
            </a:r>
            <a:r>
              <a:rPr lang="ru-RU" dirty="0" err="1"/>
              <a:t>іншого</a:t>
            </a:r>
            <a:r>
              <a:rPr lang="ru-RU" dirty="0"/>
              <a:t> боку, </a:t>
            </a:r>
            <a:r>
              <a:rPr lang="ru-RU" dirty="0" err="1"/>
              <a:t>деякі</a:t>
            </a:r>
            <a:r>
              <a:rPr lang="ru-RU" dirty="0"/>
              <a:t> </a:t>
            </a:r>
            <a:r>
              <a:rPr lang="ru-RU" dirty="0" err="1"/>
              <a:t>користувачі</a:t>
            </a:r>
            <a:r>
              <a:rPr lang="ru-RU" dirty="0"/>
              <a:t>, схоже, </a:t>
            </a:r>
            <a:r>
              <a:rPr lang="ru-RU" dirty="0" err="1"/>
              <a:t>хочуть</a:t>
            </a:r>
            <a:r>
              <a:rPr lang="ru-RU" dirty="0"/>
              <a:t>, </a:t>
            </a:r>
            <a:r>
              <a:rPr lang="ru-RU" dirty="0" err="1"/>
              <a:t>щоб</a:t>
            </a:r>
            <a:r>
              <a:rPr lang="ru-RU" dirty="0"/>
              <a:t> </a:t>
            </a:r>
            <a:r>
              <a:rPr lang="ru-RU" dirty="0" err="1"/>
              <a:t>інструмент</a:t>
            </a:r>
            <a:r>
              <a:rPr lang="ru-RU" dirty="0"/>
              <a:t> </a:t>
            </a:r>
            <a:r>
              <a:rPr lang="ru-RU" dirty="0" err="1"/>
              <a:t>мав</a:t>
            </a:r>
            <a:r>
              <a:rPr lang="ru-RU" dirty="0"/>
              <a:t> </a:t>
            </a:r>
            <a:r>
              <a:rPr lang="ru-RU" dirty="0" err="1"/>
              <a:t>більше</a:t>
            </a:r>
            <a:r>
              <a:rPr lang="ru-RU" dirty="0"/>
              <a:t> </a:t>
            </a:r>
            <a:r>
              <a:rPr lang="ru-RU" dirty="0" err="1"/>
              <a:t>документації</a:t>
            </a:r>
            <a:r>
              <a:rPr lang="ru-RU" dirty="0"/>
              <a:t>. </a:t>
            </a:r>
            <a:r>
              <a:rPr lang="ru-RU" dirty="0" err="1"/>
              <a:t>Крім</a:t>
            </a:r>
            <a:r>
              <a:rPr lang="ru-RU" dirty="0"/>
              <a:t> того, </a:t>
            </a:r>
            <a:r>
              <a:rPr lang="ru-RU" dirty="0" err="1"/>
              <a:t>спільнота</a:t>
            </a:r>
            <a:r>
              <a:rPr lang="ru-RU" dirty="0"/>
              <a:t> </a:t>
            </a:r>
            <a:r>
              <a:rPr lang="ru-RU" dirty="0" err="1"/>
              <a:t>здається</a:t>
            </a:r>
            <a:r>
              <a:rPr lang="ru-RU" dirty="0"/>
              <a:t> </a:t>
            </a:r>
            <a:r>
              <a:rPr lang="ru-RU" dirty="0" err="1"/>
              <a:t>досить</a:t>
            </a:r>
            <a:r>
              <a:rPr lang="ru-RU" dirty="0"/>
              <a:t> </a:t>
            </a:r>
            <a:r>
              <a:rPr lang="ru-RU" dirty="0" err="1"/>
              <a:t>ентузіазмом</a:t>
            </a:r>
            <a:r>
              <a:rPr lang="ru-RU" dirty="0"/>
              <a:t>, і </a:t>
            </a:r>
            <a:r>
              <a:rPr lang="ru-RU" dirty="0" err="1"/>
              <a:t>важко</a:t>
            </a:r>
            <a:r>
              <a:rPr lang="ru-RU" dirty="0"/>
              <a:t> </a:t>
            </a:r>
            <a:r>
              <a:rPr lang="ru-RU" dirty="0" err="1"/>
              <a:t>знайти</a:t>
            </a:r>
            <a:r>
              <a:rPr lang="ru-RU" dirty="0"/>
              <a:t> </a:t>
            </a:r>
            <a:r>
              <a:rPr lang="ru-RU" dirty="0" err="1"/>
              <a:t>багато</a:t>
            </a:r>
            <a:r>
              <a:rPr lang="ru-RU" dirty="0"/>
              <a:t> </a:t>
            </a:r>
            <a:r>
              <a:rPr lang="ru-RU" dirty="0" err="1"/>
              <a:t>недоброзичливців</a:t>
            </a:r>
            <a:r>
              <a:rPr lang="ru-RU" dirty="0"/>
              <a:t>. </a:t>
            </a:r>
            <a:r>
              <a:rPr lang="ru-RU" dirty="0" err="1"/>
              <a:t>Проте</a:t>
            </a:r>
            <a:r>
              <a:rPr lang="ru-RU" dirty="0"/>
              <a:t> </a:t>
            </a:r>
            <a:r>
              <a:rPr lang="ru-RU" dirty="0" err="1"/>
              <a:t>це</a:t>
            </a:r>
            <a:r>
              <a:rPr lang="ru-RU" dirty="0"/>
              <a:t> </a:t>
            </a:r>
            <a:r>
              <a:rPr lang="ru-RU" dirty="0" err="1"/>
              <a:t>може</a:t>
            </a:r>
            <a:r>
              <a:rPr lang="ru-RU" dirty="0"/>
              <a:t> </a:t>
            </a:r>
            <a:r>
              <a:rPr lang="ru-RU" dirty="0" err="1"/>
              <a:t>спричинити</a:t>
            </a:r>
            <a:r>
              <a:rPr lang="ru-RU" dirty="0"/>
              <a:t> </a:t>
            </a:r>
            <a:r>
              <a:rPr lang="ru-RU" dirty="0" err="1"/>
              <a:t>неявний</a:t>
            </a:r>
            <a:r>
              <a:rPr lang="ru-RU" dirty="0"/>
              <a:t> кон. Вона </a:t>
            </a:r>
            <a:r>
              <a:rPr lang="ru-RU" dirty="0" err="1"/>
              <a:t>має</a:t>
            </a:r>
            <a:r>
              <a:rPr lang="ru-RU" dirty="0"/>
              <a:t> </a:t>
            </a:r>
            <a:r>
              <a:rPr lang="ru-RU" dirty="0" err="1"/>
              <a:t>невелике</a:t>
            </a:r>
            <a:r>
              <a:rPr lang="ru-RU" dirty="0"/>
              <a:t>, але </a:t>
            </a:r>
            <a:r>
              <a:rPr lang="ru-RU" dirty="0" err="1"/>
              <a:t>лояльне</a:t>
            </a:r>
            <a:r>
              <a:rPr lang="ru-RU" dirty="0"/>
              <a:t> ядро </a:t>
            </a:r>
            <a:r>
              <a:rPr lang="ru-RU" dirty="0" err="1"/>
              <a:t>користувачів</a:t>
            </a:r>
            <a:r>
              <a:rPr lang="ru-RU" dirty="0"/>
              <a:t>, </a:t>
            </a:r>
            <a:r>
              <a:rPr lang="ru-RU" dirty="0" err="1"/>
              <a:t>оскільки</a:t>
            </a:r>
            <a:r>
              <a:rPr lang="ru-RU" dirty="0"/>
              <a:t> для </a:t>
            </a:r>
            <a:r>
              <a:rPr lang="ru-RU" dirty="0" err="1"/>
              <a:t>цього</a:t>
            </a:r>
            <a:r>
              <a:rPr lang="ru-RU" dirty="0"/>
              <a:t> </a:t>
            </a:r>
            <a:r>
              <a:rPr lang="ru-RU" dirty="0" err="1"/>
              <a:t>потрібен</a:t>
            </a:r>
            <a:r>
              <a:rPr lang="ru-RU" dirty="0"/>
              <a:t> </a:t>
            </a:r>
            <a:r>
              <a:rPr lang="ru-RU" dirty="0" err="1"/>
              <a:t>інший</a:t>
            </a:r>
            <a:r>
              <a:rPr lang="ru-RU" dirty="0"/>
              <a:t> </a:t>
            </a:r>
            <a:r>
              <a:rPr lang="ru-RU" dirty="0" err="1"/>
              <a:t>спосіб</a:t>
            </a:r>
            <a:r>
              <a:rPr lang="ru-RU" dirty="0"/>
              <a:t> </a:t>
            </a:r>
            <a:r>
              <a:rPr lang="ru-RU" dirty="0" err="1"/>
              <a:t>думати</a:t>
            </a:r>
            <a:r>
              <a:rPr lang="ru-RU" dirty="0"/>
              <a:t> про </a:t>
            </a:r>
            <a:r>
              <a:rPr lang="ru-RU" dirty="0" err="1"/>
              <a:t>деякі</a:t>
            </a:r>
            <a:r>
              <a:rPr lang="ru-RU" dirty="0"/>
              <a:t> </a:t>
            </a:r>
            <a:r>
              <a:rPr lang="ru-RU" dirty="0" err="1"/>
              <a:t>речі</a:t>
            </a:r>
            <a:r>
              <a:rPr lang="ru-RU" dirty="0"/>
              <a:t> та, </a:t>
            </a:r>
            <a:r>
              <a:rPr lang="ru-RU" dirty="0" err="1"/>
              <a:t>можливо</a:t>
            </a:r>
            <a:r>
              <a:rPr lang="ru-RU" dirty="0"/>
              <a:t>, </a:t>
            </a:r>
            <a:r>
              <a:rPr lang="ru-RU" dirty="0" err="1"/>
              <a:t>трохи</a:t>
            </a:r>
            <a:r>
              <a:rPr lang="ru-RU" dirty="0"/>
              <a:t> </a:t>
            </a:r>
            <a:r>
              <a:rPr lang="ru-RU" dirty="0" err="1"/>
              <a:t>більше</a:t>
            </a:r>
            <a:r>
              <a:rPr lang="ru-RU" dirty="0"/>
              <a:t> </a:t>
            </a:r>
            <a:r>
              <a:rPr lang="ru-RU" dirty="0" err="1"/>
              <a:t>вчитися</a:t>
            </a:r>
            <a:r>
              <a:rPr lang="ru-RU" dirty="0"/>
              <a:t>.</a:t>
            </a:r>
            <a:endParaRPr lang="en-US" dirty="0"/>
          </a:p>
        </p:txBody>
      </p:sp>
    </p:spTree>
    <p:extLst>
      <p:ext uri="{BB962C8B-B14F-4D97-AF65-F5344CB8AC3E}">
        <p14:creationId xmlns:p14="http://schemas.microsoft.com/office/powerpoint/2010/main" val="45506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Дякую </a:t>
            </a:r>
            <a:r>
              <a:rPr lang="uk-UA" smtClean="0"/>
              <a:t>за увагу</a:t>
            </a:r>
            <a:endParaRPr lang="uk-UA" dirty="0"/>
          </a:p>
        </p:txBody>
      </p:sp>
    </p:spTree>
    <p:extLst>
      <p:ext uri="{BB962C8B-B14F-4D97-AF65-F5344CB8AC3E}">
        <p14:creationId xmlns:p14="http://schemas.microsoft.com/office/powerpoint/2010/main" val="1142368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30</TotalTime>
  <Words>708</Words>
  <Application>Microsoft Office PowerPoint</Application>
  <PresentationFormat>Широкоэкранный</PresentationFormat>
  <Paragraphs>22</Paragraphs>
  <Slides>9</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Arial</vt:lpstr>
      <vt:lpstr>Corbel</vt:lpstr>
      <vt:lpstr>Параллакс</vt:lpstr>
      <vt:lpstr>Unit Test Frameworks для C #: плюси і мінуси</vt:lpstr>
      <vt:lpstr>Що таке Unit Test</vt:lpstr>
      <vt:lpstr>Що таке Unit Test Framework</vt:lpstr>
      <vt:lpstr>1. MSTest/Visual Studio</vt:lpstr>
      <vt:lpstr>2. NUnit</vt:lpstr>
      <vt:lpstr>2. NUnit</vt:lpstr>
      <vt:lpstr>3. xUnit.NET</vt:lpstr>
      <vt:lpstr>3. xUnit.NET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 Frameworks для C #: плюси і мінуси</dc:title>
  <dc:creator>Роман Бессмертный</dc:creator>
  <cp:lastModifiedBy>Роман Бессмертный</cp:lastModifiedBy>
  <cp:revision>3</cp:revision>
  <dcterms:created xsi:type="dcterms:W3CDTF">2018-10-04T05:46:20Z</dcterms:created>
  <dcterms:modified xsi:type="dcterms:W3CDTF">2018-10-04T06:17:18Z</dcterms:modified>
</cp:coreProperties>
</file>