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56" r:id="rId3"/>
    <p:sldId id="258" r:id="rId4"/>
    <p:sldId id="260" r:id="rId5"/>
    <p:sldId id="261" r:id="rId6"/>
    <p:sldId id="259" r:id="rId7"/>
    <p:sldId id="257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KpKlh1-en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oman.boltunov@akvelo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gtL881Dt9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HoloLens Intro</a:t>
            </a:r>
            <a:endParaRPr lang="en-US" dirty="0"/>
          </a:p>
        </p:txBody>
      </p:sp>
      <p:pic>
        <p:nvPicPr>
          <p:cNvPr id="7" name="SKpKlh1-en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46463" y="1030288"/>
            <a:ext cx="8366846" cy="4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91" y="2023175"/>
            <a:ext cx="6227791" cy="28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83" y="673819"/>
            <a:ext cx="7366565" cy="5340760"/>
          </a:xfrm>
        </p:spPr>
      </p:pic>
    </p:spTree>
    <p:extLst>
      <p:ext uri="{BB962C8B-B14F-4D97-AF65-F5344CB8AC3E}">
        <p14:creationId xmlns:p14="http://schemas.microsoft.com/office/powerpoint/2010/main" val="13235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Вопросы, общение</a:t>
            </a:r>
            <a:r>
              <a:rPr lang="en-US" b="1" dirty="0" smtClean="0"/>
              <a:t>, </a:t>
            </a:r>
            <a:r>
              <a:rPr lang="ru-RU" b="1" dirty="0" smtClean="0"/>
              <a:t>пожелания? </a:t>
            </a:r>
            <a:r>
              <a:rPr lang="en-US" b="1" dirty="0" smtClean="0"/>
              <a:t>You’re welcome!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Мои контакты</a:t>
            </a:r>
          </a:p>
          <a:p>
            <a:pPr marL="0" indent="0">
              <a:buNone/>
            </a:pPr>
            <a:r>
              <a:rPr lang="en-US" b="1" dirty="0" smtClean="0"/>
              <a:t>Mail: </a:t>
            </a:r>
            <a:r>
              <a:rPr lang="en-US" dirty="0" smtClean="0">
                <a:hlinkClick r:id="rId2"/>
              </a:rPr>
              <a:t>roman.boltunov@akvelon.com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Skype: </a:t>
            </a:r>
            <a:r>
              <a:rPr lang="en-US" dirty="0" err="1" smtClean="0"/>
              <a:t>roman.boltunov.akvelon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Github</a:t>
            </a:r>
            <a:r>
              <a:rPr lang="en-US" b="1" dirty="0" smtClean="0"/>
              <a:t>: </a:t>
            </a:r>
            <a:r>
              <a:rPr lang="en-US" dirty="0" smtClean="0"/>
              <a:t>roman-</a:t>
            </a:r>
            <a:r>
              <a:rPr lang="en-US" dirty="0" err="1" smtClean="0"/>
              <a:t>boltunov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Github</a:t>
            </a:r>
            <a:r>
              <a:rPr lang="en-US" b="1" dirty="0" smtClean="0"/>
              <a:t> project: </a:t>
            </a:r>
            <a:r>
              <a:rPr lang="en-US" dirty="0" smtClean="0"/>
              <a:t>roman-</a:t>
            </a:r>
            <a:r>
              <a:rPr lang="en-US" dirty="0" err="1" smtClean="0"/>
              <a:t>boltunov</a:t>
            </a:r>
            <a:r>
              <a:rPr lang="en-US" dirty="0" smtClean="0"/>
              <a:t>/</a:t>
            </a:r>
            <a:r>
              <a:rPr lang="en-US" b="1" dirty="0" err="1" smtClean="0"/>
              <a:t>hololens</a:t>
            </a:r>
            <a:r>
              <a:rPr lang="en-US" b="1" dirty="0" smtClean="0"/>
              <a:t>-meetup-demo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Microsoft HoloLens</a:t>
            </a:r>
            <a:endParaRPr lang="en-US" b="1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Как быстро начать разрабатывать приложения для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HoloLens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используя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Unity3D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5628" y="5516514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Болтунов Роман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63" y="1002429"/>
            <a:ext cx="2430431" cy="5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Microsoft HoloLens?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82" y="745735"/>
            <a:ext cx="5128613" cy="2884845"/>
          </a:xfrm>
        </p:spPr>
      </p:pic>
      <p:sp>
        <p:nvSpPr>
          <p:cNvPr id="6" name="TextBox 5"/>
          <p:cNvSpPr txBox="1"/>
          <p:nvPr/>
        </p:nvSpPr>
        <p:spPr>
          <a:xfrm>
            <a:off x="3966387" y="3630580"/>
            <a:ext cx="6986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Microsoft HoloLens – </a:t>
            </a:r>
            <a:r>
              <a:rPr lang="ru-RU" sz="2000" dirty="0" smtClean="0"/>
              <a:t>первый голографический компьютер работающий на </a:t>
            </a:r>
            <a:r>
              <a:rPr lang="en-US" sz="2000" dirty="0" smtClean="0"/>
              <a:t>Windows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Не требует подключения к проводам, смартфонам или ПК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Microsoft HoloLens </a:t>
            </a:r>
            <a:r>
              <a:rPr lang="ru-RU" sz="2000" dirty="0" smtClean="0"/>
              <a:t>позволяет пользователям закреплять голограммы в их физическом мире, а также взаимодействовать с ним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Microsoft HoloLens </a:t>
            </a:r>
            <a:r>
              <a:rPr lang="ru-RU" sz="2000" dirty="0" smtClean="0"/>
              <a:t>представляет концепцию дополненной реальности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2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Reality?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НЕТ</a:t>
            </a:r>
            <a:r>
              <a:rPr lang="ru-RU" dirty="0" smtClean="0"/>
              <a:t>! </a:t>
            </a:r>
            <a:r>
              <a:rPr lang="en-US" dirty="0" smtClean="0"/>
              <a:t>Augmented  reality!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9487" y="4244091"/>
            <a:ext cx="3604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 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19" y="3516856"/>
            <a:ext cx="4340310" cy="25909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39487" y="1587155"/>
            <a:ext cx="3604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17" y="759125"/>
            <a:ext cx="4340312" cy="26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</a:t>
            </a:r>
            <a:r>
              <a:rPr lang="en-US" dirty="0" smtClean="0"/>
              <a:t>VR </a:t>
            </a:r>
            <a:r>
              <a:rPr lang="ru-RU" dirty="0" smtClean="0"/>
              <a:t>от </a:t>
            </a:r>
            <a:r>
              <a:rPr lang="en-US" dirty="0" smtClean="0"/>
              <a:t>AR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25" y="759124"/>
            <a:ext cx="4343400" cy="2660904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25" y="3502237"/>
            <a:ext cx="4343400" cy="2587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39487" y="4244091"/>
            <a:ext cx="3604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9487" y="1587155"/>
            <a:ext cx="3604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1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14" y="1844963"/>
            <a:ext cx="2834640" cy="2377440"/>
          </a:xfrm>
        </p:spPr>
        <p:txBody>
          <a:bodyPr/>
          <a:lstStyle/>
          <a:p>
            <a:r>
              <a:rPr lang="ru-RU" dirty="0" smtClean="0"/>
              <a:t>Что у </a:t>
            </a:r>
            <a:r>
              <a:rPr lang="en-US" dirty="0" smtClean="0"/>
              <a:t>Microsoft HoloLens</a:t>
            </a:r>
            <a:r>
              <a:rPr lang="ru-RU" dirty="0" smtClean="0"/>
              <a:t> внутри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47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голограмма?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08" y="762721"/>
            <a:ext cx="4739975" cy="3218314"/>
          </a:xfrm>
        </p:spPr>
      </p:pic>
      <p:sp>
        <p:nvSpPr>
          <p:cNvPr id="5" name="TextBox 4"/>
          <p:cNvSpPr txBox="1"/>
          <p:nvPr/>
        </p:nvSpPr>
        <p:spPr>
          <a:xfrm>
            <a:off x="4144782" y="4370673"/>
            <a:ext cx="7297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Голограмма – объект, полностью состоящий из света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Также как и физические объекты, голограммы могут быть осмотрены с разных сторон и на разных расстояниях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 голограмм нет физического сопротивления, т.к. у них нет массы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0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HoloLens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34" y="755969"/>
            <a:ext cx="4097986" cy="21683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50" y="3814841"/>
            <a:ext cx="3974753" cy="221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9" y="755969"/>
            <a:ext cx="3562847" cy="4039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127" y="662172"/>
            <a:ext cx="13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ru-RU" sz="2400" dirty="0" smtClean="0"/>
              <a:t>Жесты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30127" y="3814841"/>
            <a:ext cx="122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</a:t>
            </a:r>
            <a:r>
              <a:rPr lang="en-US" sz="2400" dirty="0" smtClean="0"/>
              <a:t>. </a:t>
            </a:r>
            <a:r>
              <a:rPr lang="ru-RU" sz="2400" dirty="0" smtClean="0"/>
              <a:t>Голос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022565" y="4767653"/>
            <a:ext cx="14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ru-RU" sz="2400" dirty="0" smtClean="0"/>
              <a:t>Взгляд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интересного уже сделали с помощью </a:t>
            </a:r>
            <a:r>
              <a:rPr lang="en-US" dirty="0" smtClean="0"/>
              <a:t>Microsoft HoloLens?</a:t>
            </a:r>
            <a:endParaRPr lang="en-US" dirty="0"/>
          </a:p>
        </p:txBody>
      </p:sp>
      <p:pic>
        <p:nvPicPr>
          <p:cNvPr id="4" name="JgtL881Dt9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46043" y="1017917"/>
            <a:ext cx="8368183" cy="47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F8A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Override1.xml><?xml version="1.0" encoding="utf-8"?>
<a:themeOverride xmlns:a="http://schemas.openxmlformats.org/drawingml/2006/main">
  <a:clrScheme name="Fra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176</Words>
  <Application>Microsoft Office PowerPoint</Application>
  <PresentationFormat>Widescreen</PresentationFormat>
  <Paragraphs>34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Microsoft HoloLens Intro</vt:lpstr>
      <vt:lpstr>Microsoft HoloLens</vt:lpstr>
      <vt:lpstr>Что такое Microsoft HoloLens?</vt:lpstr>
      <vt:lpstr>Еще один  Virtual Reality?  НЕТ! Augmented  reality!</vt:lpstr>
      <vt:lpstr>Отличие VR от AR</vt:lpstr>
      <vt:lpstr>Что у Microsoft HoloLens внутри?</vt:lpstr>
      <vt:lpstr>Что такое голограмма?</vt:lpstr>
      <vt:lpstr>Microsoft HoloLens User Interface</vt:lpstr>
      <vt:lpstr>Что интересного уже сделали с помощью Microsoft HoloLens?</vt:lpstr>
      <vt:lpstr>Демо</vt:lpstr>
      <vt:lpstr>Вопросы?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HoloLens</dc:title>
  <dc:creator>Roman Boltunov</dc:creator>
  <cp:lastModifiedBy>Roman Boltunov</cp:lastModifiedBy>
  <cp:revision>20</cp:revision>
  <dcterms:created xsi:type="dcterms:W3CDTF">2016-09-14T08:19:28Z</dcterms:created>
  <dcterms:modified xsi:type="dcterms:W3CDTF">2016-09-16T09:47:37Z</dcterms:modified>
</cp:coreProperties>
</file>