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310" r:id="rId3"/>
    <p:sldId id="31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00FF"/>
    <a:srgbClr val="FF0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6" autoAdjust="0"/>
    <p:restoredTop sz="94660"/>
  </p:normalViewPr>
  <p:slideViewPr>
    <p:cSldViewPr>
      <p:cViewPr varScale="1">
        <p:scale>
          <a:sx n="78" d="100"/>
          <a:sy n="78" d="100"/>
        </p:scale>
        <p:origin x="6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0EDF0-B220-4811-B79B-B799C93F6E92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8A77E-C446-4E93-8EB1-0E6B97B04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93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0323-19E9-4A03-9AD8-02AD30A6EE69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6356350"/>
            <a:ext cx="72390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The technical data in this document are controlled under the U.S. Export Regulations, release to foreign persons may require an export authorization.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80B7-35C8-47AD-AEB9-8CD5266FB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3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1A61-1F13-495E-A2D9-BABB66C9C01C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technical data in this document are controlled under the U.S. Export Regulations, release to foreign persons may require an export authorization.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80B7-35C8-47AD-AEB9-8CD5266FB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5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0CDF-CEAB-4920-B966-EED6DA34175C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technical data in this document are controlled under the U.S. Export Regulations, release to foreign persons may require an export authorization.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80B7-35C8-47AD-AEB9-8CD5266FB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2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/>
            </a:lvl1pPr>
            <a:lvl2pPr>
              <a:defRPr sz="2000" baseline="0"/>
            </a:lvl2pPr>
            <a:lvl3pPr>
              <a:defRPr sz="1800" baseline="0"/>
            </a:lvl3pPr>
            <a:lvl4pPr>
              <a:defRPr sz="1600" baseline="0"/>
            </a:lvl4pPr>
            <a:lvl5pPr>
              <a:defRPr sz="14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7C18-8E5F-4503-B57B-50D58AFB2CC2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6356350"/>
            <a:ext cx="7239000" cy="365125"/>
          </a:xfrm>
        </p:spPr>
        <p:txBody>
          <a:bodyPr/>
          <a:lstStyle>
            <a:lvl1pPr>
              <a:defRPr sz="900" baseline="0"/>
            </a:lvl1pPr>
          </a:lstStyle>
          <a:p>
            <a:r>
              <a:rPr lang="en-US" dirty="0"/>
              <a:t>The technical data in this document are controlled under the U.S. Export Regulations, release to foreign persons may require an export authorization.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80B7-35C8-47AD-AEB9-8CD5266FB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3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286F-AE86-4501-968E-7FA3FB749500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technical data in this document are controlled under the U.S. Export Regulations, release to foreign persons may require an export authorization.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80B7-35C8-47AD-AEB9-8CD5266FB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0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D1BC-72E7-46E0-8893-FD248CC45C11}" type="datetime1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technical data in this document are controlled under the U.S. Export Regulations, release to foreign persons may require an export authorization.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80B7-35C8-47AD-AEB9-8CD5266FB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6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C9B6-11CA-45B4-AB02-BB5E959683A9}" type="datetime1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technical data in this document are controlled under the U.S. Export Regulations, release to foreign persons may require an export authorization.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80B7-35C8-47AD-AEB9-8CD5266FB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7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2111-65AA-4C98-B58A-72C58A998965}" type="datetime1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technical data in this document are controlled under the U.S. Export Regulations, release to foreign persons may require an export authorization.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80B7-35C8-47AD-AEB9-8CD5266FB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0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0A1F-558D-4264-88A3-4E8B4049623B}" type="datetime1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technical data in this document are controlled under the U.S. Export Regulations, release to foreign persons may require an export authorization.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80B7-35C8-47AD-AEB9-8CD5266FB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5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4163-FDBA-4764-A32F-5EB90F0E345E}" type="datetime1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technical data in this document are controlled under the U.S. Export Regulations, release to foreign persons may require an export authorization.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80B7-35C8-47AD-AEB9-8CD5266FB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128C-A531-4772-8590-B144A624372D}" type="datetime1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technical data in this document are controlled under the U.S. Export Regulations, release to foreign persons may require an export authorization.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80B7-35C8-47AD-AEB9-8CD5266FB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5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BE4B7-C2FA-4AD5-A578-C3445030F6EB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technical data in this document are controlled under the U.S. Export Regulations, release to foreign persons may require an export authorization.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080B7-35C8-47AD-AEB9-8CD5266FB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5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EXCam</a:t>
            </a:r>
            <a:r>
              <a:rPr lang="en-US" dirty="0"/>
              <a:t> </a:t>
            </a:r>
            <a:r>
              <a:rPr lang="en-US" dirty="0" err="1"/>
              <a:t>coords</a:t>
            </a:r>
            <a:endParaRPr lang="en-US" baseline="-25000" dirty="0">
              <a:latin typeface="Cambria Math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Kern</a:t>
            </a:r>
          </a:p>
          <a:p>
            <a:r>
              <a:rPr lang="en-US" dirty="0"/>
              <a:t>2021 Oct 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technical data in this document are controlled under the U.S. Export Regulations, release to foreign persons may require an export authorization.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80B7-35C8-47AD-AEB9-8CD5266FB4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7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23233-11EF-4306-8D89-D98B62833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399"/>
            <a:ext cx="8229600" cy="5426075"/>
          </a:xfrm>
        </p:spPr>
        <p:txBody>
          <a:bodyPr>
            <a:normAutofit/>
          </a:bodyPr>
          <a:lstStyle/>
          <a:p>
            <a:r>
              <a:rPr lang="en-US" dirty="0"/>
              <a:t>Dominant stability budget terms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E5E4FF-B2A3-4194-BD5E-234272C14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technical data in this document are controlled under the U.S. Export Regulations, release to foreign persons may require an export authorization.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50F41-A0C5-4601-BEFE-2D06CFAD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80B7-35C8-47AD-AEB9-8CD5266FB4FB}" type="slidenum">
              <a:rPr lang="en-US" smtClean="0"/>
              <a:t>2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834CA3F9-7837-4CB5-B1C0-950D2F887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/>
              <a:t>EXCam</a:t>
            </a:r>
            <a:r>
              <a:rPr lang="en-US" dirty="0"/>
              <a:t> image from CIE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DF929D-399C-4FF9-BEFA-0FEB5388A9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819401"/>
            <a:ext cx="3657600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64D9BE-057F-406E-AAEC-D239D50AB0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221012"/>
            <a:ext cx="3657600" cy="274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6956AB-2C88-4AFD-9549-128F7EC4429A}"/>
              </a:ext>
            </a:extLst>
          </p:cNvPr>
          <p:cNvSpPr txBox="1"/>
          <p:nvPr/>
        </p:nvSpPr>
        <p:spPr>
          <a:xfrm>
            <a:off x="5029200" y="2759346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 of serial elements at time of parallel shift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075855-0767-4005-94F0-E48EE5E0C676}"/>
              </a:ext>
            </a:extLst>
          </p:cNvPr>
          <p:cNvSpPr txBox="1"/>
          <p:nvPr/>
        </p:nvSpPr>
        <p:spPr>
          <a:xfrm>
            <a:off x="1447800" y="2025652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 of active area pixels during integration</a:t>
            </a:r>
          </a:p>
        </p:txBody>
      </p:sp>
    </p:spTree>
    <p:extLst>
      <p:ext uri="{BB962C8B-B14F-4D97-AF65-F5344CB8AC3E}">
        <p14:creationId xmlns:p14="http://schemas.microsoft.com/office/powerpoint/2010/main" val="392116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E5E4FF-B2A3-4194-BD5E-234272C14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technical data in this document are controlled under the U.S. Export Regulations, release to foreign persons may require an export authorization.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50F41-A0C5-4601-BEFE-2D06CFAD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080B7-35C8-47AD-AEB9-8CD5266FB4FB}" type="slidenum">
              <a:rPr lang="en-US" smtClean="0"/>
              <a:t>3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834CA3F9-7837-4CB5-B1C0-950D2F887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70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corners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CDF266-1110-45BF-8FF6-AAD6281AAD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795712"/>
            <a:ext cx="3657600" cy="2743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6D3F5B-469D-4C73-8C6A-27E105956B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14994"/>
            <a:ext cx="3657600" cy="274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E0268D-B69B-4E17-8750-5C3001251C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114994"/>
            <a:ext cx="3657600" cy="2743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ED29D1-27F1-4B4D-A0E7-114F378E6B2F}"/>
              </a:ext>
            </a:extLst>
          </p:cNvPr>
          <p:cNvSpPr txBox="1"/>
          <p:nvPr/>
        </p:nvSpPr>
        <p:spPr>
          <a:xfrm>
            <a:off x="7162800" y="1447800"/>
            <a:ext cx="1828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“last” usable</a:t>
            </a:r>
          </a:p>
          <a:p>
            <a:r>
              <a:rPr lang="en-US" dirty="0"/>
              <a:t>Pixels are at x=1088-2109, y=4-1036</a:t>
            </a:r>
          </a:p>
          <a:p>
            <a:endParaRPr lang="en-US" dirty="0"/>
          </a:p>
          <a:p>
            <a:r>
              <a:rPr lang="en-US" dirty="0"/>
              <a:t>This makes center of usable area </a:t>
            </a:r>
            <a:br>
              <a:rPr lang="en-US" dirty="0"/>
            </a:br>
            <a:r>
              <a:rPr lang="en-US" dirty="0"/>
              <a:t>(1598.5, 520)</a:t>
            </a:r>
          </a:p>
          <a:p>
            <a:endParaRPr lang="en-US" dirty="0"/>
          </a:p>
          <a:p>
            <a:r>
              <a:rPr lang="en-US" dirty="0"/>
              <a:t>Assumes we don’t use thick Si</a:t>
            </a:r>
          </a:p>
          <a:p>
            <a:endParaRPr lang="en-US" dirty="0"/>
          </a:p>
          <a:p>
            <a:r>
              <a:rPr lang="en-US" dirty="0"/>
              <a:t>Assumes nominal locations (</a:t>
            </a:r>
            <a:r>
              <a:rPr lang="en-US"/>
              <a:t>quoted +/- </a:t>
            </a:r>
            <a:r>
              <a:rPr lang="en-US" dirty="0"/>
              <a:t>10 um)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CBCC2EA-C4AF-4FF6-82AA-3DE11F5D84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795712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88301"/>
      </p:ext>
    </p:extLst>
  </p:cSld>
  <p:clrMapOvr>
    <a:masterClrMapping/>
  </p:clrMapOvr>
</p:sld>
</file>

<file path=ppt/theme/theme1.xml><?xml version="1.0" encoding="utf-8"?>
<a:theme xmlns:a="http://schemas.openxmlformats.org/drawingml/2006/main" name="PIAA_JPLreview14090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PIAA_JPLreview140904</Template>
  <TotalTime>166721</TotalTime>
  <Words>157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 Math</vt:lpstr>
      <vt:lpstr>PIAA_JPLreview140904</vt:lpstr>
      <vt:lpstr>EXCam coords</vt:lpstr>
      <vt:lpstr>EXCam image from CIE </vt:lpstr>
      <vt:lpstr>corners</vt:lpstr>
    </vt:vector>
  </TitlesOfParts>
  <Company>JPL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lowfs requirements</dc:title>
  <dc:creator>Kern, Brian D (383H)</dc:creator>
  <cp:lastModifiedBy>Kern, Brian D (US 383H)</cp:lastModifiedBy>
  <cp:revision>681</cp:revision>
  <dcterms:created xsi:type="dcterms:W3CDTF">2014-09-17T19:27:41Z</dcterms:created>
  <dcterms:modified xsi:type="dcterms:W3CDTF">2021-10-18T23:04:44Z</dcterms:modified>
</cp:coreProperties>
</file>