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649EE0-6163-46F8-B938-5D50120E78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17A845-3375-4371-8ED4-60428AC48E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8D82CF-7A5C-4705-B6BB-746A298C39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5AE9A8B-362B-41AA-B886-3B1A9A814565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ED17E07-2D51-4F82-A6AC-5C71BFD30EBC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Summer Camp / Day 3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80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A16936-C9AE-41EC-A929-52FE6A59DAE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83" name=""/>
          <p:cNvSpPr txBox="1"/>
          <p:nvPr/>
        </p:nvSpPr>
        <p:spPr>
          <a:xfrm>
            <a:off x="12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419120" y="2700360"/>
            <a:ext cx="201240" cy="304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7F9462-AD3A-4ADE-9E1D-E65A909A861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88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8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EE1F2-8B88-47D4-BD77-2571F6C5689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92" name=""/>
          <p:cNvSpPr txBox="1"/>
          <p:nvPr/>
        </p:nvSpPr>
        <p:spPr>
          <a:xfrm>
            <a:off x="12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8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419120" y="2700360"/>
            <a:ext cx="201240" cy="304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D43900-D91C-4688-A093-D4346E9260B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98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48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660000" y="19648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B0AB48-896B-47CF-A836-AD018C3BE8C5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12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8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6660000" y="19648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419120" y="2700360"/>
            <a:ext cx="201240" cy="304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B32852-FAAB-4734-84A0-542BC731EAA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288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8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660000" y="19648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864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8F6143-9552-45C1-AF9D-DFA878F892B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 (2 stage)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-360" y="1280520"/>
            <a:ext cx="10079640" cy="3106440"/>
          </a:xfrm>
          <a:prstGeom prst="rect">
            <a:avLst/>
          </a:prstGeom>
          <a:ln w="1800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180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56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78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558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7A3E81-1AB9-4B4E-BDA1-4EE202EB14C0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 (2 stage)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-360" y="1280520"/>
            <a:ext cx="10079640" cy="3106440"/>
          </a:xfrm>
          <a:prstGeom prst="rect">
            <a:avLst/>
          </a:prstGeom>
          <a:ln w="1800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180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56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378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558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080000" y="2035800"/>
            <a:ext cx="201240" cy="304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390189-DF8C-44CB-A4CA-446804E8EA90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 (2 stage)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-360" y="1280520"/>
            <a:ext cx="10079640" cy="3106440"/>
          </a:xfrm>
          <a:prstGeom prst="rect">
            <a:avLst/>
          </a:prstGeom>
          <a:ln w="1800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180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56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78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580000" y="28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3780000" y="145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580000" y="145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560000" y="144000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9540000" y="144000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788A6C-CC1C-45A8-A0A9-C5D2C933E470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Tetris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3960000" y="1620000"/>
            <a:ext cx="2520000" cy="2340000"/>
          </a:xfrm>
          <a:prstGeom prst="roundRect">
            <a:avLst>
              <a:gd name="adj" fmla="val 16667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MCU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080000" y="1620000"/>
            <a:ext cx="162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Кнопки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2700000" y="1980000"/>
            <a:ext cx="1260000" cy="1800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rot="5400000">
            <a:off x="1259640" y="3059640"/>
            <a:ext cx="900000" cy="720000"/>
          </a:xfrm>
          <a:custGeom>
            <a:avLst/>
            <a:gdLst>
              <a:gd name="textAreaLeft" fmla="*/ 197640 w 900000"/>
              <a:gd name="textAreaRight" fmla="*/ 702360 w 900000"/>
              <a:gd name="textAreaTop" fmla="*/ 158400 h 720000"/>
              <a:gd name="textAreaBottom" fmla="*/ 561600 h 72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USB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070000" y="3060000"/>
            <a:ext cx="1890000" cy="180000"/>
          </a:xfrm>
          <a:prstGeom prst="rightArrow">
            <a:avLst>
              <a:gd name="adj1" fmla="val 50000"/>
              <a:gd name="adj2" fmla="val 2625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4500000" y="4320000"/>
            <a:ext cx="1260000" cy="54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LDO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" name=""/>
          <p:cNvCxnSpPr>
            <a:endCxn id="25" idx="1"/>
          </p:cNvCxnSpPr>
          <p:nvPr/>
        </p:nvCxnSpPr>
        <p:spPr>
          <a:xfrm>
            <a:off x="2100960" y="3657960"/>
            <a:ext cx="2399400" cy="93240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sp>
        <p:nvSpPr>
          <p:cNvPr id="27" name=""/>
          <p:cNvSpPr txBox="1"/>
          <p:nvPr/>
        </p:nvSpPr>
        <p:spPr>
          <a:xfrm>
            <a:off x="3060000" y="3780000"/>
            <a:ext cx="54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5V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7020000" y="2160000"/>
            <a:ext cx="2520000" cy="19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Дисплей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9" name=""/>
          <p:cNvCxnSpPr>
            <a:stCxn id="25" idx="0"/>
            <a:endCxn id="20" idx="-1"/>
          </p:cNvCxnSpPr>
          <p:nvPr/>
        </p:nvCxnSpPr>
        <p:spPr>
          <a:xfrm flipV="1">
            <a:off x="5130000" y="3960000"/>
            <a:ext cx="90360" cy="3603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sp>
        <p:nvSpPr>
          <p:cNvPr id="30" name=""/>
          <p:cNvSpPr txBox="1"/>
          <p:nvPr/>
        </p:nvSpPr>
        <p:spPr>
          <a:xfrm>
            <a:off x="5220000" y="3960000"/>
            <a:ext cx="72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3.3V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6480000" y="2700000"/>
            <a:ext cx="540000" cy="18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" name=""/>
          <p:cNvCxnSpPr>
            <a:stCxn id="29" idx="0"/>
            <a:endCxn id="28" idx="-1"/>
          </p:cNvCxnSpPr>
          <p:nvPr/>
        </p:nvCxnSpPr>
        <p:spPr>
          <a:xfrm flipV="1">
            <a:off x="5175000" y="3150000"/>
            <a:ext cx="1845360" cy="9903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cxnSp>
        <p:nvCxnSpPr>
          <p:cNvPr id="33" name=""/>
          <p:cNvCxnSpPr>
            <a:endCxn id="28" idx="-1"/>
          </p:cNvCxnSpPr>
          <p:nvPr/>
        </p:nvCxnSpPr>
        <p:spPr>
          <a:xfrm flipV="1">
            <a:off x="3499200" y="3150000"/>
            <a:ext cx="3521160" cy="105228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115F83-875F-4EDB-ABA3-76487F588DF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HiSide key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240000" y="901800"/>
            <a:ext cx="3780000" cy="40618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7BAA0F-6A0F-4169-AB08-02FB0FAAA78D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PWM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625840" y="900000"/>
            <a:ext cx="4942800" cy="396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FAA28D-1F29-47BA-B85E-8B6F85BA1141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LED LDO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40160" y="772200"/>
            <a:ext cx="4839840" cy="42678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A6DDBD-5165-4EFD-AE9C-6286C9E3E733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Кнопки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1980000" y="957600"/>
            <a:ext cx="6480000" cy="39733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CDE69E-DC6F-4AFB-AE8D-4D6C3C562DC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LDO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1800000" y="780840"/>
            <a:ext cx="6480000" cy="41065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52A4A1-FB08-487F-BC13-EF277D19FDD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Дисплей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60000" y="797040"/>
            <a:ext cx="5220000" cy="3882960"/>
          </a:xfrm>
          <a:prstGeom prst="rect">
            <a:avLst/>
          </a:prstGeom>
          <a:ln w="18000"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2904840" cy="396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6C739-9853-4670-9B17-EF860B7DE04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Дисплей (структурная схема)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780000" y="2700000"/>
            <a:ext cx="1800000" cy="19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LED Matrix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(2 pcs)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780000" y="2160000"/>
            <a:ext cx="180000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HiSide keys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780000" y="1620000"/>
            <a:ext cx="180000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Shift Reg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rot="16200000">
            <a:off x="2430000" y="3510000"/>
            <a:ext cx="198000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LowSide keys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rot="16200000">
            <a:off x="1890000" y="3510000"/>
            <a:ext cx="198000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Shift Reg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00000" y="1980000"/>
            <a:ext cx="180000" cy="180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00000" y="2520000"/>
            <a:ext cx="180000" cy="180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600000" y="3600000"/>
            <a:ext cx="180000" cy="180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060000" y="3600000"/>
            <a:ext cx="180000" cy="180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" name=""/>
          <p:cNvCxnSpPr/>
          <p:nvPr/>
        </p:nvCxnSpPr>
        <p:spPr>
          <a:xfrm flipV="1">
            <a:off x="1641600" y="3576960"/>
            <a:ext cx="1033920" cy="360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cxnSp>
        <p:nvCxnSpPr>
          <p:cNvPr id="52" name=""/>
          <p:cNvCxnSpPr>
            <a:stCxn id="53" idx="3"/>
            <a:endCxn id="44" idx="-1"/>
          </p:cNvCxnSpPr>
          <p:nvPr/>
        </p:nvCxnSpPr>
        <p:spPr>
          <a:xfrm>
            <a:off x="1620000" y="1620000"/>
            <a:ext cx="2160360" cy="1803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cxnSp>
        <p:nvCxnSpPr>
          <p:cNvPr id="54" name=""/>
          <p:cNvCxnSpPr>
            <a:endCxn id="44" idx="-1"/>
          </p:cNvCxnSpPr>
          <p:nvPr/>
        </p:nvCxnSpPr>
        <p:spPr>
          <a:xfrm flipV="1">
            <a:off x="2063880" y="1800000"/>
            <a:ext cx="1716480" cy="13212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cxnSp>
        <p:nvCxnSpPr>
          <p:cNvPr id="55" name=""/>
          <p:cNvCxnSpPr>
            <a:stCxn id="54" idx="2"/>
            <a:endCxn id="51" idx="1"/>
          </p:cNvCxnSpPr>
          <p:nvPr/>
        </p:nvCxnSpPr>
        <p:spPr>
          <a:xfrm>
            <a:off x="2063880" y="1931760"/>
            <a:ext cx="611640" cy="16455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cxnSp>
        <p:nvCxnSpPr>
          <p:cNvPr id="56" name=""/>
          <p:cNvCxnSpPr>
            <a:stCxn id="57" idx="-1"/>
          </p:cNvCxnSpPr>
          <p:nvPr/>
        </p:nvCxnSpPr>
        <p:spPr>
          <a:xfrm flipV="1">
            <a:off x="1620000" y="1942200"/>
            <a:ext cx="484560" cy="381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sp>
        <p:nvSpPr>
          <p:cNvPr id="58" name=""/>
          <p:cNvSpPr txBox="1"/>
          <p:nvPr/>
        </p:nvSpPr>
        <p:spPr>
          <a:xfrm>
            <a:off x="900000" y="1440000"/>
            <a:ext cx="72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SPI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900000" y="3420000"/>
            <a:ext cx="72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SPI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080000" y="1800000"/>
            <a:ext cx="54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300000" y="2160000"/>
            <a:ext cx="1980000" cy="3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LDO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2" name=""/>
          <p:cNvCxnSpPr>
            <a:stCxn id="61" idx="1"/>
            <a:endCxn id="43" idx="-1"/>
          </p:cNvCxnSpPr>
          <p:nvPr/>
        </p:nvCxnSpPr>
        <p:spPr>
          <a:xfrm flipH="1">
            <a:off x="5580000" y="2340000"/>
            <a:ext cx="720360" cy="3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cxnSp>
        <p:nvCxnSpPr>
          <p:cNvPr id="63" name=""/>
          <p:cNvCxnSpPr>
            <a:stCxn id="64" idx="0"/>
            <a:endCxn id="61" idx="2"/>
          </p:cNvCxnSpPr>
          <p:nvPr/>
        </p:nvCxnSpPr>
        <p:spPr>
          <a:xfrm flipH="1" flipV="1">
            <a:off x="7290000" y="2520000"/>
            <a:ext cx="900360" cy="1260360"/>
          </a:xfrm>
          <a:prstGeom prst="straightConnector1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</p:cxnSp>
      <p:sp>
        <p:nvSpPr>
          <p:cNvPr id="65" name=""/>
          <p:cNvSpPr txBox="1"/>
          <p:nvPr/>
        </p:nvSpPr>
        <p:spPr>
          <a:xfrm>
            <a:off x="7740000" y="3780000"/>
            <a:ext cx="90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PWM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780000" y="2880000"/>
            <a:ext cx="2160000" cy="180000"/>
          </a:xfrm>
          <a:prstGeom prst="line">
            <a:avLst/>
          </a:prstGeom>
          <a:ln w="1800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780000" y="3960000"/>
            <a:ext cx="2160000" cy="180000"/>
          </a:xfrm>
          <a:prstGeom prst="line">
            <a:avLst/>
          </a:prstGeom>
          <a:ln w="1800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940000" y="2880000"/>
            <a:ext cx="108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Vsence1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940000" y="3960000"/>
            <a:ext cx="1080000" cy="36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Vsence2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A25477-9BB0-4633-9D37-02B65FB673C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D Trigger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rcRect l="0" t="20360" r="0" b="0"/>
          <a:stretch/>
        </p:blipFill>
        <p:spPr>
          <a:xfrm>
            <a:off x="467640" y="900000"/>
            <a:ext cx="8840160" cy="3960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02E055-D240-44E3-968F-884FCF85D40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216A2F-1FD8-42CC-A43F-A9721231018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Shift Register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984600" y="1964880"/>
            <a:ext cx="8110080" cy="1738080"/>
          </a:xfrm>
          <a:prstGeom prst="rect">
            <a:avLst/>
          </a:prstGeom>
          <a:ln w="18000">
            <a:noFill/>
          </a:ln>
        </p:spPr>
      </p:pic>
      <p:sp>
        <p:nvSpPr>
          <p:cNvPr id="76" name=""/>
          <p:cNvSpPr txBox="1"/>
          <p:nvPr/>
        </p:nvSpPr>
        <p:spPr>
          <a:xfrm>
            <a:off x="1260000" y="1993680"/>
            <a:ext cx="3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418760" y="2700000"/>
            <a:ext cx="201240" cy="3042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8FC30C-E180-4FEA-9E68-222E6A87F9E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2025-07-09T11:34:28Z</dcterms:created>
  <dc:creator/>
  <dc:description/>
  <dc:language>en-GB</dc:language>
  <cp:lastModifiedBy/>
  <dcterms:modified xsi:type="dcterms:W3CDTF">2025-07-09T12:57:41Z</dcterms:modified>
  <cp:revision>33</cp:revision>
  <dc:subject/>
  <dc:title>Blue Curve</dc:title>
</cp:coreProperties>
</file>