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1F8089-900D-4351-9354-E03A21084CC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CF1EF2-D621-415B-AED0-1BBAC09030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87EEC3-6720-484C-A88A-C30DFEC144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7E781B-F42A-4B90-8FDB-9BD4878EBE30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H="1" flipV="1">
            <a:off x="-720" y="4499280"/>
            <a:ext cx="10079280" cy="116928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DDFEEE-96DE-4EE4-BE0C-E36BD7B20BCE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0076040" cy="719280"/>
          </a:xfrm>
          <a:prstGeom prst="rect">
            <a:avLst/>
          </a:prstGeom>
          <a:gradFill rotWithShape="0">
            <a:gsLst>
              <a:gs pos="0">
                <a:srgbClr val="77caee">
                  <a:alpha val="50000"/>
                </a:srgbClr>
              </a:gs>
              <a:gs pos="1563">
                <a:srgbClr val="77caee">
                  <a:alpha val="50000"/>
                </a:srgbClr>
              </a:gs>
              <a:gs pos="1563">
                <a:srgbClr val="75c9ee">
                  <a:alpha val="50000"/>
                </a:srgbClr>
              </a:gs>
              <a:gs pos="3125">
                <a:srgbClr val="75c9ee">
                  <a:alpha val="50000"/>
                </a:srgbClr>
              </a:gs>
              <a:gs pos="3125">
                <a:srgbClr val="73c9ed">
                  <a:alpha val="50000"/>
                </a:srgbClr>
              </a:gs>
              <a:gs pos="4688">
                <a:srgbClr val="73c9ed">
                  <a:alpha val="50000"/>
                </a:srgbClr>
              </a:gs>
              <a:gs pos="4688">
                <a:srgbClr val="71c8ed">
                  <a:alpha val="50000"/>
                </a:srgbClr>
              </a:gs>
              <a:gs pos="6250">
                <a:srgbClr val="71c8ed">
                  <a:alpha val="50000"/>
                </a:srgbClr>
              </a:gs>
              <a:gs pos="6250">
                <a:srgbClr val="6fc7ed">
                  <a:alpha val="50000"/>
                </a:srgbClr>
              </a:gs>
              <a:gs pos="7813">
                <a:srgbClr val="6fc7ed">
                  <a:alpha val="50000"/>
                </a:srgbClr>
              </a:gs>
              <a:gs pos="7813">
                <a:srgbClr val="6ec6ed">
                  <a:alpha val="50000"/>
                </a:srgbClr>
              </a:gs>
              <a:gs pos="9375">
                <a:srgbClr val="6ec6ed">
                  <a:alpha val="50000"/>
                </a:srgbClr>
              </a:gs>
              <a:gs pos="9375">
                <a:srgbClr val="6cc6ec">
                  <a:alpha val="50000"/>
                </a:srgbClr>
              </a:gs>
              <a:gs pos="10938">
                <a:srgbClr val="6cc6ec">
                  <a:alpha val="50000"/>
                </a:srgbClr>
              </a:gs>
              <a:gs pos="10938">
                <a:srgbClr val="6ac5ec">
                  <a:alpha val="50000"/>
                </a:srgbClr>
              </a:gs>
              <a:gs pos="12500">
                <a:srgbClr val="6ac5ec">
                  <a:alpha val="50000"/>
                </a:srgbClr>
              </a:gs>
              <a:gs pos="12500">
                <a:srgbClr val="68c4ec">
                  <a:alpha val="50000"/>
                </a:srgbClr>
              </a:gs>
              <a:gs pos="14063">
                <a:srgbClr val="68c4ec">
                  <a:alpha val="50000"/>
                </a:srgbClr>
              </a:gs>
              <a:gs pos="14063">
                <a:srgbClr val="66c3ec">
                  <a:alpha val="50000"/>
                </a:srgbClr>
              </a:gs>
              <a:gs pos="15625">
                <a:srgbClr val="66c3ec">
                  <a:alpha val="50000"/>
                </a:srgbClr>
              </a:gs>
              <a:gs pos="15625">
                <a:srgbClr val="64c3eb">
                  <a:alpha val="50000"/>
                </a:srgbClr>
              </a:gs>
              <a:gs pos="17188">
                <a:srgbClr val="64c3eb">
                  <a:alpha val="50000"/>
                </a:srgbClr>
              </a:gs>
              <a:gs pos="17188">
                <a:srgbClr val="62c2eb">
                  <a:alpha val="50000"/>
                </a:srgbClr>
              </a:gs>
              <a:gs pos="18750">
                <a:srgbClr val="62c2eb">
                  <a:alpha val="50000"/>
                </a:srgbClr>
              </a:gs>
              <a:gs pos="18750">
                <a:srgbClr val="60c1eb">
                  <a:alpha val="50000"/>
                </a:srgbClr>
              </a:gs>
              <a:gs pos="20313">
                <a:srgbClr val="60c1eb">
                  <a:alpha val="50000"/>
                </a:srgbClr>
              </a:gs>
              <a:gs pos="20313">
                <a:srgbClr val="5ec0ea">
                  <a:alpha val="50000"/>
                </a:srgbClr>
              </a:gs>
              <a:gs pos="21875">
                <a:srgbClr val="5ec0ea">
                  <a:alpha val="50000"/>
                </a:srgbClr>
              </a:gs>
              <a:gs pos="21875">
                <a:srgbClr val="5dc0ea">
                  <a:alpha val="50000"/>
                </a:srgbClr>
              </a:gs>
              <a:gs pos="23438">
                <a:srgbClr val="5dc0ea">
                  <a:alpha val="50000"/>
                </a:srgbClr>
              </a:gs>
              <a:gs pos="23438">
                <a:srgbClr val="5bbfea">
                  <a:alpha val="50000"/>
                </a:srgbClr>
              </a:gs>
              <a:gs pos="25000">
                <a:srgbClr val="5bbfea">
                  <a:alpha val="50000"/>
                </a:srgbClr>
              </a:gs>
              <a:gs pos="25000">
                <a:srgbClr val="59beea">
                  <a:alpha val="50000"/>
                </a:srgbClr>
              </a:gs>
              <a:gs pos="26563">
                <a:srgbClr val="59beea">
                  <a:alpha val="50000"/>
                </a:srgbClr>
              </a:gs>
              <a:gs pos="26563">
                <a:srgbClr val="57bde9">
                  <a:alpha val="50000"/>
                </a:srgbClr>
              </a:gs>
              <a:gs pos="28125">
                <a:srgbClr val="57bde9">
                  <a:alpha val="50000"/>
                </a:srgbClr>
              </a:gs>
              <a:gs pos="28125">
                <a:srgbClr val="55bde9">
                  <a:alpha val="50000"/>
                </a:srgbClr>
              </a:gs>
              <a:gs pos="29688">
                <a:srgbClr val="55bde9">
                  <a:alpha val="50000"/>
                </a:srgbClr>
              </a:gs>
              <a:gs pos="29688">
                <a:srgbClr val="53bce9">
                  <a:alpha val="50000"/>
                </a:srgbClr>
              </a:gs>
              <a:gs pos="31250">
                <a:srgbClr val="53bce9">
                  <a:alpha val="50000"/>
                </a:srgbClr>
              </a:gs>
              <a:gs pos="31250">
                <a:srgbClr val="51bbe9">
                  <a:alpha val="50000"/>
                </a:srgbClr>
              </a:gs>
              <a:gs pos="32813">
                <a:srgbClr val="51bbe9">
                  <a:alpha val="50000"/>
                </a:srgbClr>
              </a:gs>
              <a:gs pos="32813">
                <a:srgbClr val="4fbae8">
                  <a:alpha val="50000"/>
                </a:srgbClr>
              </a:gs>
              <a:gs pos="34375">
                <a:srgbClr val="4fbae8">
                  <a:alpha val="50000"/>
                </a:srgbClr>
              </a:gs>
              <a:gs pos="34375">
                <a:srgbClr val="4dbae8">
                  <a:alpha val="50000"/>
                </a:srgbClr>
              </a:gs>
              <a:gs pos="35938">
                <a:srgbClr val="4dbae8">
                  <a:alpha val="50000"/>
                </a:srgbClr>
              </a:gs>
              <a:gs pos="35938">
                <a:srgbClr val="4cb9e8">
                  <a:alpha val="50000"/>
                </a:srgbClr>
              </a:gs>
              <a:gs pos="37500">
                <a:srgbClr val="4cb9e8">
                  <a:alpha val="50000"/>
                </a:srgbClr>
              </a:gs>
              <a:gs pos="37500">
                <a:srgbClr val="4ab8e8">
                  <a:alpha val="50000"/>
                </a:srgbClr>
              </a:gs>
              <a:gs pos="39063">
                <a:srgbClr val="4ab8e8">
                  <a:alpha val="50000"/>
                </a:srgbClr>
              </a:gs>
              <a:gs pos="39063">
                <a:srgbClr val="48b7e7">
                  <a:alpha val="50000"/>
                </a:srgbClr>
              </a:gs>
              <a:gs pos="40625">
                <a:srgbClr val="48b7e7">
                  <a:alpha val="50000"/>
                </a:srgbClr>
              </a:gs>
              <a:gs pos="40625">
                <a:srgbClr val="46b7e7">
                  <a:alpha val="50000"/>
                </a:srgbClr>
              </a:gs>
              <a:gs pos="42188">
                <a:srgbClr val="46b7e7">
                  <a:alpha val="50000"/>
                </a:srgbClr>
              </a:gs>
              <a:gs pos="42188">
                <a:srgbClr val="44b6e7">
                  <a:alpha val="50000"/>
                </a:srgbClr>
              </a:gs>
              <a:gs pos="43750">
                <a:srgbClr val="44b6e7">
                  <a:alpha val="50000"/>
                </a:srgbClr>
              </a:gs>
              <a:gs pos="43750">
                <a:srgbClr val="42b5e6">
                  <a:alpha val="50000"/>
                </a:srgbClr>
              </a:gs>
              <a:gs pos="45313">
                <a:srgbClr val="42b5e6">
                  <a:alpha val="50000"/>
                </a:srgbClr>
              </a:gs>
              <a:gs pos="45313">
                <a:srgbClr val="40b4e6">
                  <a:alpha val="50000"/>
                </a:srgbClr>
              </a:gs>
              <a:gs pos="46875">
                <a:srgbClr val="40b4e6">
                  <a:alpha val="50000"/>
                </a:srgbClr>
              </a:gs>
              <a:gs pos="46875">
                <a:srgbClr val="3eb4e6">
                  <a:alpha val="50000"/>
                </a:srgbClr>
              </a:gs>
              <a:gs pos="48438">
                <a:srgbClr val="3eb4e6">
                  <a:alpha val="50000"/>
                </a:srgbClr>
              </a:gs>
              <a:gs pos="48438">
                <a:srgbClr val="3cb3e6">
                  <a:alpha val="50000"/>
                </a:srgbClr>
              </a:gs>
              <a:gs pos="50000">
                <a:srgbClr val="3cb3e6">
                  <a:alpha val="50000"/>
                </a:srgbClr>
              </a:gs>
              <a:gs pos="50000">
                <a:srgbClr val="3bb2e5">
                  <a:alpha val="50000"/>
                </a:srgbClr>
              </a:gs>
              <a:gs pos="51563">
                <a:srgbClr val="3bb2e5">
                  <a:alpha val="50000"/>
                </a:srgbClr>
              </a:gs>
              <a:gs pos="51563">
                <a:srgbClr val="39b1e5">
                  <a:alpha val="50000"/>
                </a:srgbClr>
              </a:gs>
              <a:gs pos="53125">
                <a:srgbClr val="39b1e5">
                  <a:alpha val="50000"/>
                </a:srgbClr>
              </a:gs>
              <a:gs pos="53125">
                <a:srgbClr val="37b1e5">
                  <a:alpha val="50000"/>
                </a:srgbClr>
              </a:gs>
              <a:gs pos="54688">
                <a:srgbClr val="37b1e5">
                  <a:alpha val="50000"/>
                </a:srgbClr>
              </a:gs>
              <a:gs pos="54688">
                <a:srgbClr val="35b0e5">
                  <a:alpha val="50000"/>
                </a:srgbClr>
              </a:gs>
              <a:gs pos="56250">
                <a:srgbClr val="35b0e5">
                  <a:alpha val="50000"/>
                </a:srgbClr>
              </a:gs>
              <a:gs pos="56250">
                <a:srgbClr val="33afe4">
                  <a:alpha val="50000"/>
                </a:srgbClr>
              </a:gs>
              <a:gs pos="57813">
                <a:srgbClr val="33afe4">
                  <a:alpha val="50000"/>
                </a:srgbClr>
              </a:gs>
              <a:gs pos="57813">
                <a:srgbClr val="31aee4">
                  <a:alpha val="50000"/>
                </a:srgbClr>
              </a:gs>
              <a:gs pos="59375">
                <a:srgbClr val="31aee4">
                  <a:alpha val="50000"/>
                </a:srgbClr>
              </a:gs>
              <a:gs pos="59375">
                <a:srgbClr val="2faee4">
                  <a:alpha val="50000"/>
                </a:srgbClr>
              </a:gs>
              <a:gs pos="60938">
                <a:srgbClr val="2faee4">
                  <a:alpha val="50000"/>
                </a:srgbClr>
              </a:gs>
              <a:gs pos="60938">
                <a:srgbClr val="2dade3">
                  <a:alpha val="50000"/>
                </a:srgbClr>
              </a:gs>
              <a:gs pos="62500">
                <a:srgbClr val="2dade3">
                  <a:alpha val="50000"/>
                </a:srgbClr>
              </a:gs>
              <a:gs pos="62500">
                <a:srgbClr val="2bace3">
                  <a:alpha val="50000"/>
                </a:srgbClr>
              </a:gs>
              <a:gs pos="64063">
                <a:srgbClr val="2bace3">
                  <a:alpha val="50000"/>
                </a:srgbClr>
              </a:gs>
              <a:gs pos="64063">
                <a:srgbClr val="2aabe3">
                  <a:alpha val="50000"/>
                </a:srgbClr>
              </a:gs>
              <a:gs pos="65625">
                <a:srgbClr val="2aabe3">
                  <a:alpha val="50000"/>
                </a:srgbClr>
              </a:gs>
              <a:gs pos="65625">
                <a:srgbClr val="28abe3">
                  <a:alpha val="50000"/>
                </a:srgbClr>
              </a:gs>
              <a:gs pos="67188">
                <a:srgbClr val="28abe3">
                  <a:alpha val="50000"/>
                </a:srgbClr>
              </a:gs>
              <a:gs pos="67188">
                <a:srgbClr val="26aae2">
                  <a:alpha val="50000"/>
                </a:srgbClr>
              </a:gs>
              <a:gs pos="68750">
                <a:srgbClr val="26aae2">
                  <a:alpha val="50000"/>
                </a:srgbClr>
              </a:gs>
              <a:gs pos="68750">
                <a:srgbClr val="24a9e2">
                  <a:alpha val="50000"/>
                </a:srgbClr>
              </a:gs>
              <a:gs pos="70313">
                <a:srgbClr val="24a9e2">
                  <a:alpha val="50000"/>
                </a:srgbClr>
              </a:gs>
              <a:gs pos="70313">
                <a:srgbClr val="22a8e2">
                  <a:alpha val="50000"/>
                </a:srgbClr>
              </a:gs>
              <a:gs pos="71875">
                <a:srgbClr val="22a8e2">
                  <a:alpha val="50000"/>
                </a:srgbClr>
              </a:gs>
              <a:gs pos="71875">
                <a:srgbClr val="20a8e2">
                  <a:alpha val="50000"/>
                </a:srgbClr>
              </a:gs>
              <a:gs pos="73438">
                <a:srgbClr val="20a8e2">
                  <a:alpha val="50000"/>
                </a:srgbClr>
              </a:gs>
              <a:gs pos="73438">
                <a:srgbClr val="1ea7e1">
                  <a:alpha val="50000"/>
                </a:srgbClr>
              </a:gs>
              <a:gs pos="75000">
                <a:srgbClr val="1ea7e1">
                  <a:alpha val="50000"/>
                </a:srgbClr>
              </a:gs>
              <a:gs pos="75000">
                <a:srgbClr val="1ca6e1">
                  <a:alpha val="50000"/>
                </a:srgbClr>
              </a:gs>
              <a:gs pos="76563">
                <a:srgbClr val="1ca6e1">
                  <a:alpha val="50000"/>
                </a:srgbClr>
              </a:gs>
              <a:gs pos="76563">
                <a:srgbClr val="1aa5e1">
                  <a:alpha val="50000"/>
                </a:srgbClr>
              </a:gs>
              <a:gs pos="78125">
                <a:srgbClr val="1aa5e1">
                  <a:alpha val="50000"/>
                </a:srgbClr>
              </a:gs>
              <a:gs pos="78125">
                <a:srgbClr val="19a5e1">
                  <a:alpha val="50000"/>
                </a:srgbClr>
              </a:gs>
              <a:gs pos="79688">
                <a:srgbClr val="19a5e1">
                  <a:alpha val="50000"/>
                </a:srgbClr>
              </a:gs>
              <a:gs pos="79688">
                <a:srgbClr val="17a4e0">
                  <a:alpha val="50000"/>
                </a:srgbClr>
              </a:gs>
              <a:gs pos="81250">
                <a:srgbClr val="17a4e0">
                  <a:alpha val="50000"/>
                </a:srgbClr>
              </a:gs>
              <a:gs pos="81250">
                <a:srgbClr val="15a3e0">
                  <a:alpha val="50000"/>
                </a:srgbClr>
              </a:gs>
              <a:gs pos="82813">
                <a:srgbClr val="15a3e0">
                  <a:alpha val="50000"/>
                </a:srgbClr>
              </a:gs>
              <a:gs pos="82813">
                <a:srgbClr val="13a2e0">
                  <a:alpha val="50000"/>
                </a:srgbClr>
              </a:gs>
              <a:gs pos="84375">
                <a:srgbClr val="13a2e0">
                  <a:alpha val="50000"/>
                </a:srgbClr>
              </a:gs>
              <a:gs pos="84375">
                <a:srgbClr val="11a2df">
                  <a:alpha val="50000"/>
                </a:srgbClr>
              </a:gs>
              <a:gs pos="85938">
                <a:srgbClr val="11a2df">
                  <a:alpha val="50000"/>
                </a:srgbClr>
              </a:gs>
              <a:gs pos="85938">
                <a:srgbClr val="0fa1df">
                  <a:alpha val="50000"/>
                </a:srgbClr>
              </a:gs>
              <a:gs pos="87500">
                <a:srgbClr val="0fa1df">
                  <a:alpha val="50000"/>
                </a:srgbClr>
              </a:gs>
              <a:gs pos="87500">
                <a:srgbClr val="0da0df">
                  <a:alpha val="50000"/>
                </a:srgbClr>
              </a:gs>
              <a:gs pos="89063">
                <a:srgbClr val="0da0df">
                  <a:alpha val="50000"/>
                </a:srgbClr>
              </a:gs>
              <a:gs pos="89063">
                <a:srgbClr val="0b9fdf">
                  <a:alpha val="50000"/>
                </a:srgbClr>
              </a:gs>
              <a:gs pos="90625">
                <a:srgbClr val="0b9fdf">
                  <a:alpha val="50000"/>
                </a:srgbClr>
              </a:gs>
              <a:gs pos="90625">
                <a:srgbClr val="099fde">
                  <a:alpha val="50000"/>
                </a:srgbClr>
              </a:gs>
              <a:gs pos="92188">
                <a:srgbClr val="099fde">
                  <a:alpha val="50000"/>
                </a:srgbClr>
              </a:gs>
              <a:gs pos="92188">
                <a:srgbClr val="089ede">
                  <a:alpha val="50000"/>
                </a:srgbClr>
              </a:gs>
              <a:gs pos="93750">
                <a:srgbClr val="089ede">
                  <a:alpha val="50000"/>
                </a:srgbClr>
              </a:gs>
              <a:gs pos="93750">
                <a:srgbClr val="069dde">
                  <a:alpha val="50000"/>
                </a:srgbClr>
              </a:gs>
              <a:gs pos="95313">
                <a:srgbClr val="069dde">
                  <a:alpha val="50000"/>
                </a:srgbClr>
              </a:gs>
              <a:gs pos="95313">
                <a:srgbClr val="049cde">
                  <a:alpha val="50000"/>
                </a:srgbClr>
              </a:gs>
              <a:gs pos="96875">
                <a:srgbClr val="049cde">
                  <a:alpha val="50000"/>
                </a:srgbClr>
              </a:gs>
              <a:gs pos="96875">
                <a:srgbClr val="029cdd">
                  <a:alpha val="50000"/>
                </a:srgbClr>
              </a:gs>
              <a:gs pos="98438">
                <a:srgbClr val="029cdd">
                  <a:alpha val="50000"/>
                </a:srgbClr>
              </a:gs>
              <a:gs pos="98438">
                <a:srgbClr val="009bdd">
                  <a:alpha val="50000"/>
                </a:srgbClr>
              </a:gs>
              <a:gs pos="100000">
                <a:srgbClr val="009bdd">
                  <a:alpha val="50000"/>
                </a:srgbClr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3240" y="5040000"/>
            <a:ext cx="10076040" cy="630720"/>
          </a:xfrm>
          <a:prstGeom prst="rect">
            <a:avLst/>
          </a:prstGeom>
          <a:gradFill rotWithShape="0">
            <a:gsLst>
              <a:gs pos="0">
                <a:srgbClr val="77caee">
                  <a:alpha val="50000"/>
                </a:srgbClr>
              </a:gs>
              <a:gs pos="1563">
                <a:srgbClr val="77caee">
                  <a:alpha val="50000"/>
                </a:srgbClr>
              </a:gs>
              <a:gs pos="1563">
                <a:srgbClr val="75c9ee">
                  <a:alpha val="50000"/>
                </a:srgbClr>
              </a:gs>
              <a:gs pos="3125">
                <a:srgbClr val="75c9ee">
                  <a:alpha val="50000"/>
                </a:srgbClr>
              </a:gs>
              <a:gs pos="3125">
                <a:srgbClr val="73c9ed">
                  <a:alpha val="50000"/>
                </a:srgbClr>
              </a:gs>
              <a:gs pos="4688">
                <a:srgbClr val="73c9ed">
                  <a:alpha val="50000"/>
                </a:srgbClr>
              </a:gs>
              <a:gs pos="4688">
                <a:srgbClr val="71c8ed">
                  <a:alpha val="50000"/>
                </a:srgbClr>
              </a:gs>
              <a:gs pos="6250">
                <a:srgbClr val="71c8ed">
                  <a:alpha val="50000"/>
                </a:srgbClr>
              </a:gs>
              <a:gs pos="6250">
                <a:srgbClr val="6fc7ed">
                  <a:alpha val="50000"/>
                </a:srgbClr>
              </a:gs>
              <a:gs pos="7813">
                <a:srgbClr val="6fc7ed">
                  <a:alpha val="50000"/>
                </a:srgbClr>
              </a:gs>
              <a:gs pos="7813">
                <a:srgbClr val="6ec6ed">
                  <a:alpha val="50000"/>
                </a:srgbClr>
              </a:gs>
              <a:gs pos="9375">
                <a:srgbClr val="6ec6ed">
                  <a:alpha val="50000"/>
                </a:srgbClr>
              </a:gs>
              <a:gs pos="9375">
                <a:srgbClr val="6cc6ec">
                  <a:alpha val="50000"/>
                </a:srgbClr>
              </a:gs>
              <a:gs pos="10938">
                <a:srgbClr val="6cc6ec">
                  <a:alpha val="50000"/>
                </a:srgbClr>
              </a:gs>
              <a:gs pos="10938">
                <a:srgbClr val="6ac5ec">
                  <a:alpha val="50000"/>
                </a:srgbClr>
              </a:gs>
              <a:gs pos="12500">
                <a:srgbClr val="6ac5ec">
                  <a:alpha val="50000"/>
                </a:srgbClr>
              </a:gs>
              <a:gs pos="12500">
                <a:srgbClr val="68c4ec">
                  <a:alpha val="50000"/>
                </a:srgbClr>
              </a:gs>
              <a:gs pos="14063">
                <a:srgbClr val="68c4ec">
                  <a:alpha val="50000"/>
                </a:srgbClr>
              </a:gs>
              <a:gs pos="14063">
                <a:srgbClr val="66c3ec">
                  <a:alpha val="50000"/>
                </a:srgbClr>
              </a:gs>
              <a:gs pos="15625">
                <a:srgbClr val="66c3ec">
                  <a:alpha val="50000"/>
                </a:srgbClr>
              </a:gs>
              <a:gs pos="15625">
                <a:srgbClr val="64c3eb">
                  <a:alpha val="50000"/>
                </a:srgbClr>
              </a:gs>
              <a:gs pos="17188">
                <a:srgbClr val="64c3eb">
                  <a:alpha val="50000"/>
                </a:srgbClr>
              </a:gs>
              <a:gs pos="17188">
                <a:srgbClr val="62c2eb">
                  <a:alpha val="50000"/>
                </a:srgbClr>
              </a:gs>
              <a:gs pos="18750">
                <a:srgbClr val="62c2eb">
                  <a:alpha val="50000"/>
                </a:srgbClr>
              </a:gs>
              <a:gs pos="18750">
                <a:srgbClr val="60c1eb">
                  <a:alpha val="50000"/>
                </a:srgbClr>
              </a:gs>
              <a:gs pos="20313">
                <a:srgbClr val="60c1eb">
                  <a:alpha val="50000"/>
                </a:srgbClr>
              </a:gs>
              <a:gs pos="20313">
                <a:srgbClr val="5ec0ea">
                  <a:alpha val="50000"/>
                </a:srgbClr>
              </a:gs>
              <a:gs pos="21875">
                <a:srgbClr val="5ec0ea">
                  <a:alpha val="50000"/>
                </a:srgbClr>
              </a:gs>
              <a:gs pos="21875">
                <a:srgbClr val="5dc0ea">
                  <a:alpha val="50000"/>
                </a:srgbClr>
              </a:gs>
              <a:gs pos="23438">
                <a:srgbClr val="5dc0ea">
                  <a:alpha val="50000"/>
                </a:srgbClr>
              </a:gs>
              <a:gs pos="23438">
                <a:srgbClr val="5bbfea">
                  <a:alpha val="50000"/>
                </a:srgbClr>
              </a:gs>
              <a:gs pos="25000">
                <a:srgbClr val="5bbfea">
                  <a:alpha val="50000"/>
                </a:srgbClr>
              </a:gs>
              <a:gs pos="25000">
                <a:srgbClr val="59beea">
                  <a:alpha val="50000"/>
                </a:srgbClr>
              </a:gs>
              <a:gs pos="26563">
                <a:srgbClr val="59beea">
                  <a:alpha val="50000"/>
                </a:srgbClr>
              </a:gs>
              <a:gs pos="26563">
                <a:srgbClr val="57bde9">
                  <a:alpha val="50000"/>
                </a:srgbClr>
              </a:gs>
              <a:gs pos="28125">
                <a:srgbClr val="57bde9">
                  <a:alpha val="50000"/>
                </a:srgbClr>
              </a:gs>
              <a:gs pos="28125">
                <a:srgbClr val="55bde9">
                  <a:alpha val="50000"/>
                </a:srgbClr>
              </a:gs>
              <a:gs pos="29688">
                <a:srgbClr val="55bde9">
                  <a:alpha val="50000"/>
                </a:srgbClr>
              </a:gs>
              <a:gs pos="29688">
                <a:srgbClr val="53bce9">
                  <a:alpha val="50000"/>
                </a:srgbClr>
              </a:gs>
              <a:gs pos="31250">
                <a:srgbClr val="53bce9">
                  <a:alpha val="50000"/>
                </a:srgbClr>
              </a:gs>
              <a:gs pos="31250">
                <a:srgbClr val="51bbe9">
                  <a:alpha val="50000"/>
                </a:srgbClr>
              </a:gs>
              <a:gs pos="32813">
                <a:srgbClr val="51bbe9">
                  <a:alpha val="50000"/>
                </a:srgbClr>
              </a:gs>
              <a:gs pos="32813">
                <a:srgbClr val="4fbae8">
                  <a:alpha val="50000"/>
                </a:srgbClr>
              </a:gs>
              <a:gs pos="34375">
                <a:srgbClr val="4fbae8">
                  <a:alpha val="50000"/>
                </a:srgbClr>
              </a:gs>
              <a:gs pos="34375">
                <a:srgbClr val="4dbae8">
                  <a:alpha val="50000"/>
                </a:srgbClr>
              </a:gs>
              <a:gs pos="35938">
                <a:srgbClr val="4dbae8">
                  <a:alpha val="50000"/>
                </a:srgbClr>
              </a:gs>
              <a:gs pos="35938">
                <a:srgbClr val="4cb9e8">
                  <a:alpha val="50000"/>
                </a:srgbClr>
              </a:gs>
              <a:gs pos="37500">
                <a:srgbClr val="4cb9e8">
                  <a:alpha val="50000"/>
                </a:srgbClr>
              </a:gs>
              <a:gs pos="37500">
                <a:srgbClr val="4ab8e8">
                  <a:alpha val="50000"/>
                </a:srgbClr>
              </a:gs>
              <a:gs pos="39063">
                <a:srgbClr val="4ab8e8">
                  <a:alpha val="50000"/>
                </a:srgbClr>
              </a:gs>
              <a:gs pos="39063">
                <a:srgbClr val="48b7e7">
                  <a:alpha val="50000"/>
                </a:srgbClr>
              </a:gs>
              <a:gs pos="40625">
                <a:srgbClr val="48b7e7">
                  <a:alpha val="50000"/>
                </a:srgbClr>
              </a:gs>
              <a:gs pos="40625">
                <a:srgbClr val="46b7e7">
                  <a:alpha val="50000"/>
                </a:srgbClr>
              </a:gs>
              <a:gs pos="42188">
                <a:srgbClr val="46b7e7">
                  <a:alpha val="50000"/>
                </a:srgbClr>
              </a:gs>
              <a:gs pos="42188">
                <a:srgbClr val="44b6e7">
                  <a:alpha val="50000"/>
                </a:srgbClr>
              </a:gs>
              <a:gs pos="43750">
                <a:srgbClr val="44b6e7">
                  <a:alpha val="50000"/>
                </a:srgbClr>
              </a:gs>
              <a:gs pos="43750">
                <a:srgbClr val="42b5e6">
                  <a:alpha val="50000"/>
                </a:srgbClr>
              </a:gs>
              <a:gs pos="45313">
                <a:srgbClr val="42b5e6">
                  <a:alpha val="50000"/>
                </a:srgbClr>
              </a:gs>
              <a:gs pos="45313">
                <a:srgbClr val="40b4e6">
                  <a:alpha val="50000"/>
                </a:srgbClr>
              </a:gs>
              <a:gs pos="46875">
                <a:srgbClr val="40b4e6">
                  <a:alpha val="50000"/>
                </a:srgbClr>
              </a:gs>
              <a:gs pos="46875">
                <a:srgbClr val="3eb4e6">
                  <a:alpha val="50000"/>
                </a:srgbClr>
              </a:gs>
              <a:gs pos="48438">
                <a:srgbClr val="3eb4e6">
                  <a:alpha val="50000"/>
                </a:srgbClr>
              </a:gs>
              <a:gs pos="48438">
                <a:srgbClr val="3cb3e6">
                  <a:alpha val="50000"/>
                </a:srgbClr>
              </a:gs>
              <a:gs pos="50000">
                <a:srgbClr val="3cb3e6">
                  <a:alpha val="50000"/>
                </a:srgbClr>
              </a:gs>
              <a:gs pos="50000">
                <a:srgbClr val="3bb2e5">
                  <a:alpha val="50000"/>
                </a:srgbClr>
              </a:gs>
              <a:gs pos="51563">
                <a:srgbClr val="3bb2e5">
                  <a:alpha val="50000"/>
                </a:srgbClr>
              </a:gs>
              <a:gs pos="51563">
                <a:srgbClr val="39b1e5">
                  <a:alpha val="50000"/>
                </a:srgbClr>
              </a:gs>
              <a:gs pos="53125">
                <a:srgbClr val="39b1e5">
                  <a:alpha val="50000"/>
                </a:srgbClr>
              </a:gs>
              <a:gs pos="53125">
                <a:srgbClr val="37b1e5">
                  <a:alpha val="50000"/>
                </a:srgbClr>
              </a:gs>
              <a:gs pos="54688">
                <a:srgbClr val="37b1e5">
                  <a:alpha val="50000"/>
                </a:srgbClr>
              </a:gs>
              <a:gs pos="54688">
                <a:srgbClr val="35b0e5">
                  <a:alpha val="50000"/>
                </a:srgbClr>
              </a:gs>
              <a:gs pos="56250">
                <a:srgbClr val="35b0e5">
                  <a:alpha val="50000"/>
                </a:srgbClr>
              </a:gs>
              <a:gs pos="56250">
                <a:srgbClr val="33afe4">
                  <a:alpha val="50000"/>
                </a:srgbClr>
              </a:gs>
              <a:gs pos="57813">
                <a:srgbClr val="33afe4">
                  <a:alpha val="50000"/>
                </a:srgbClr>
              </a:gs>
              <a:gs pos="57813">
                <a:srgbClr val="31aee4">
                  <a:alpha val="50000"/>
                </a:srgbClr>
              </a:gs>
              <a:gs pos="59375">
                <a:srgbClr val="31aee4">
                  <a:alpha val="50000"/>
                </a:srgbClr>
              </a:gs>
              <a:gs pos="59375">
                <a:srgbClr val="2faee4">
                  <a:alpha val="50000"/>
                </a:srgbClr>
              </a:gs>
              <a:gs pos="60938">
                <a:srgbClr val="2faee4">
                  <a:alpha val="50000"/>
                </a:srgbClr>
              </a:gs>
              <a:gs pos="60938">
                <a:srgbClr val="2dade3">
                  <a:alpha val="50000"/>
                </a:srgbClr>
              </a:gs>
              <a:gs pos="62500">
                <a:srgbClr val="2dade3">
                  <a:alpha val="50000"/>
                </a:srgbClr>
              </a:gs>
              <a:gs pos="62500">
                <a:srgbClr val="2bace3">
                  <a:alpha val="50000"/>
                </a:srgbClr>
              </a:gs>
              <a:gs pos="64063">
                <a:srgbClr val="2bace3">
                  <a:alpha val="50000"/>
                </a:srgbClr>
              </a:gs>
              <a:gs pos="64063">
                <a:srgbClr val="2aabe3">
                  <a:alpha val="50000"/>
                </a:srgbClr>
              </a:gs>
              <a:gs pos="65625">
                <a:srgbClr val="2aabe3">
                  <a:alpha val="50000"/>
                </a:srgbClr>
              </a:gs>
              <a:gs pos="65625">
                <a:srgbClr val="28abe3">
                  <a:alpha val="50000"/>
                </a:srgbClr>
              </a:gs>
              <a:gs pos="67188">
                <a:srgbClr val="28abe3">
                  <a:alpha val="50000"/>
                </a:srgbClr>
              </a:gs>
              <a:gs pos="67188">
                <a:srgbClr val="26aae2">
                  <a:alpha val="50000"/>
                </a:srgbClr>
              </a:gs>
              <a:gs pos="68750">
                <a:srgbClr val="26aae2">
                  <a:alpha val="50000"/>
                </a:srgbClr>
              </a:gs>
              <a:gs pos="68750">
                <a:srgbClr val="24a9e2">
                  <a:alpha val="50000"/>
                </a:srgbClr>
              </a:gs>
              <a:gs pos="70313">
                <a:srgbClr val="24a9e2">
                  <a:alpha val="50000"/>
                </a:srgbClr>
              </a:gs>
              <a:gs pos="70313">
                <a:srgbClr val="22a8e2">
                  <a:alpha val="50000"/>
                </a:srgbClr>
              </a:gs>
              <a:gs pos="71875">
                <a:srgbClr val="22a8e2">
                  <a:alpha val="50000"/>
                </a:srgbClr>
              </a:gs>
              <a:gs pos="71875">
                <a:srgbClr val="20a8e2">
                  <a:alpha val="50000"/>
                </a:srgbClr>
              </a:gs>
              <a:gs pos="73438">
                <a:srgbClr val="20a8e2">
                  <a:alpha val="50000"/>
                </a:srgbClr>
              </a:gs>
              <a:gs pos="73438">
                <a:srgbClr val="1ea7e1">
                  <a:alpha val="50000"/>
                </a:srgbClr>
              </a:gs>
              <a:gs pos="75000">
                <a:srgbClr val="1ea7e1">
                  <a:alpha val="50000"/>
                </a:srgbClr>
              </a:gs>
              <a:gs pos="75000">
                <a:srgbClr val="1ca6e1">
                  <a:alpha val="50000"/>
                </a:srgbClr>
              </a:gs>
              <a:gs pos="76563">
                <a:srgbClr val="1ca6e1">
                  <a:alpha val="50000"/>
                </a:srgbClr>
              </a:gs>
              <a:gs pos="76563">
                <a:srgbClr val="1aa5e1">
                  <a:alpha val="50000"/>
                </a:srgbClr>
              </a:gs>
              <a:gs pos="78125">
                <a:srgbClr val="1aa5e1">
                  <a:alpha val="50000"/>
                </a:srgbClr>
              </a:gs>
              <a:gs pos="78125">
                <a:srgbClr val="19a5e1">
                  <a:alpha val="50000"/>
                </a:srgbClr>
              </a:gs>
              <a:gs pos="79688">
                <a:srgbClr val="19a5e1">
                  <a:alpha val="50000"/>
                </a:srgbClr>
              </a:gs>
              <a:gs pos="79688">
                <a:srgbClr val="17a4e0">
                  <a:alpha val="50000"/>
                </a:srgbClr>
              </a:gs>
              <a:gs pos="81250">
                <a:srgbClr val="17a4e0">
                  <a:alpha val="50000"/>
                </a:srgbClr>
              </a:gs>
              <a:gs pos="81250">
                <a:srgbClr val="15a3e0">
                  <a:alpha val="50000"/>
                </a:srgbClr>
              </a:gs>
              <a:gs pos="82813">
                <a:srgbClr val="15a3e0">
                  <a:alpha val="50000"/>
                </a:srgbClr>
              </a:gs>
              <a:gs pos="82813">
                <a:srgbClr val="13a2e0">
                  <a:alpha val="50000"/>
                </a:srgbClr>
              </a:gs>
              <a:gs pos="84375">
                <a:srgbClr val="13a2e0">
                  <a:alpha val="50000"/>
                </a:srgbClr>
              </a:gs>
              <a:gs pos="84375">
                <a:srgbClr val="11a2df">
                  <a:alpha val="50000"/>
                </a:srgbClr>
              </a:gs>
              <a:gs pos="85938">
                <a:srgbClr val="11a2df">
                  <a:alpha val="50000"/>
                </a:srgbClr>
              </a:gs>
              <a:gs pos="85938">
                <a:srgbClr val="0fa1df">
                  <a:alpha val="50000"/>
                </a:srgbClr>
              </a:gs>
              <a:gs pos="87500">
                <a:srgbClr val="0fa1df">
                  <a:alpha val="50000"/>
                </a:srgbClr>
              </a:gs>
              <a:gs pos="87500">
                <a:srgbClr val="0da0df">
                  <a:alpha val="50000"/>
                </a:srgbClr>
              </a:gs>
              <a:gs pos="89063">
                <a:srgbClr val="0da0df">
                  <a:alpha val="50000"/>
                </a:srgbClr>
              </a:gs>
              <a:gs pos="89063">
                <a:srgbClr val="0b9fdf">
                  <a:alpha val="50000"/>
                </a:srgbClr>
              </a:gs>
              <a:gs pos="90625">
                <a:srgbClr val="0b9fdf">
                  <a:alpha val="50000"/>
                </a:srgbClr>
              </a:gs>
              <a:gs pos="90625">
                <a:srgbClr val="099fde">
                  <a:alpha val="50000"/>
                </a:srgbClr>
              </a:gs>
              <a:gs pos="92188">
                <a:srgbClr val="099fde">
                  <a:alpha val="50000"/>
                </a:srgbClr>
              </a:gs>
              <a:gs pos="92188">
                <a:srgbClr val="089ede">
                  <a:alpha val="50000"/>
                </a:srgbClr>
              </a:gs>
              <a:gs pos="93750">
                <a:srgbClr val="089ede">
                  <a:alpha val="50000"/>
                </a:srgbClr>
              </a:gs>
              <a:gs pos="93750">
                <a:srgbClr val="069dde">
                  <a:alpha val="50000"/>
                </a:srgbClr>
              </a:gs>
              <a:gs pos="95313">
                <a:srgbClr val="069dde">
                  <a:alpha val="50000"/>
                </a:srgbClr>
              </a:gs>
              <a:gs pos="95313">
                <a:srgbClr val="049cde">
                  <a:alpha val="50000"/>
                </a:srgbClr>
              </a:gs>
              <a:gs pos="96875">
                <a:srgbClr val="049cde">
                  <a:alpha val="50000"/>
                </a:srgbClr>
              </a:gs>
              <a:gs pos="96875">
                <a:srgbClr val="029cdd">
                  <a:alpha val="50000"/>
                </a:srgbClr>
              </a:gs>
              <a:gs pos="98438">
                <a:srgbClr val="029cdd">
                  <a:alpha val="50000"/>
                </a:srgbClr>
              </a:gs>
              <a:gs pos="98438">
                <a:srgbClr val="009bdd">
                  <a:alpha val="50000"/>
                </a:srgbClr>
              </a:gs>
              <a:gs pos="100000">
                <a:srgbClr val="009bdd">
                  <a:alpha val="50000"/>
                </a:srgbClr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28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18C114-950B-4710-BBF7-96FDB9572D39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9280" cy="3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280" cy="107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dd4100"/>
                </a:solidFill>
                <a:latin typeface="Arial"/>
              </a:rPr>
              <a:t>Summer Camp / Day2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RS Trigger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58040" y="802800"/>
            <a:ext cx="2361240" cy="2256480"/>
          </a:xfrm>
          <a:prstGeom prst="rect">
            <a:avLst/>
          </a:prstGeom>
          <a:ln w="18000">
            <a:noFill/>
          </a:ln>
        </p:spPr>
      </p:pic>
      <p:graphicFrame>
        <p:nvGraphicFramePr>
          <p:cNvPr id="62" name=""/>
          <p:cNvGraphicFramePr/>
          <p:nvPr/>
        </p:nvGraphicFramePr>
        <p:xfrm>
          <a:off x="2952000" y="1302480"/>
          <a:ext cx="5075280" cy="139104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 Change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/ True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/ True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/ True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C54F05-780B-4289-BAE8-008C231008C5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59280" cy="4244400"/>
          </a:xfrm>
          <a:prstGeom prst="rect">
            <a:avLst/>
          </a:prstGeom>
          <a:ln w="18000">
            <a:noFill/>
          </a:ln>
        </p:spPr>
      </p:pic>
      <p:sp>
        <p:nvSpPr>
          <p:cNvPr id="65" name=""/>
          <p:cNvSpPr/>
          <p:nvPr/>
        </p:nvSpPr>
        <p:spPr>
          <a:xfrm>
            <a:off x="5400000" y="2700000"/>
            <a:ext cx="1979280" cy="1439280"/>
          </a:xfrm>
          <a:prstGeom prst="ellipse">
            <a:avLst/>
          </a:prstGeom>
          <a:solidFill>
            <a:srgbClr val="39b2e5">
              <a:alpha val="50000"/>
            </a:srgbClr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B4E8822-07E5-4E63-A557-E834FE2C9D2F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Transistor (diode)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80000" y="900000"/>
            <a:ext cx="4679280" cy="2238840"/>
          </a:xfrm>
          <a:prstGeom prst="rect">
            <a:avLst/>
          </a:prstGeom>
          <a:ln w="18000">
            <a:noFill/>
          </a:ln>
        </p:spPr>
      </p:pic>
      <p:sp>
        <p:nvSpPr>
          <p:cNvPr id="68" name=""/>
          <p:cNvSpPr/>
          <p:nvPr/>
        </p:nvSpPr>
        <p:spPr>
          <a:xfrm>
            <a:off x="180000" y="3240000"/>
            <a:ext cx="4679280" cy="179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Diode – One direction of current flow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Vf, If (LED)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BJT – Current controlled device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h21e, Ic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MOSFET – Voltage controlled device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Vth, Id, QGate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040000" y="900000"/>
            <a:ext cx="4859280" cy="395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Биполярный транзистор: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+ Дешёвый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+ Малое напряжение для включения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Проблемы при коммутации больших токов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Полевой транзистор: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+ Может комутировать большие токи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+ Не требует мощных управляющих сигналов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- Для обеспечения быстрого включений требует мощных драйверов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553F8B-838D-482F-9A53-2B63FC0C5C65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Blinker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921240" y="720000"/>
            <a:ext cx="8078040" cy="42930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AAC165-872D-472D-90DB-A774F8F64CE0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Digital vs Analog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80000" y="900000"/>
            <a:ext cx="3780000" cy="3792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rIns="96120" tIns="51120" bIns="51120" anchor="t">
            <a:noAutofit/>
          </a:bodyPr>
          <a:p>
            <a:pPr algn="ctr"/>
            <a:r>
              <a:rPr b="1" lang="en-GB" sz="2100" spc="-1" strike="noStrike">
                <a:solidFill>
                  <a:srgbClr val="000000"/>
                </a:solidFill>
                <a:latin typeface="Arial"/>
              </a:rPr>
              <a:t>Digital</a:t>
            </a:r>
            <a:endParaRPr b="1" lang="en-GB" sz="21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1" lang="en-GB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2 состояния</a:t>
            </a:r>
            <a:endParaRPr b="1" lang="en-GB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Без ошибок</a:t>
            </a:r>
            <a:endParaRPr b="1" lang="en-GB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Не чуствительна к помехам</a:t>
            </a:r>
            <a:endParaRPr b="1" lang="en-GB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6480000" y="900000"/>
            <a:ext cx="3420000" cy="3792240"/>
          </a:xfrm>
          <a:prstGeom prst="rect">
            <a:avLst/>
          </a:prstGeom>
          <a:noFill/>
          <a:ln w="12600">
            <a:solidFill>
              <a:srgbClr val="000000"/>
            </a:solidFill>
            <a:round/>
          </a:ln>
        </p:spPr>
        <p:txBody>
          <a:bodyPr lIns="96120" rIns="96120" tIns="51120" bIns="51120" anchor="t">
            <a:noAutofit/>
          </a:bodyPr>
          <a:p>
            <a:pPr algn="ctr"/>
            <a:r>
              <a:rPr b="1" lang="en-GB" sz="2100" spc="-1" strike="noStrike">
                <a:solidFill>
                  <a:srgbClr val="000000"/>
                </a:solidFill>
                <a:latin typeface="Arial"/>
              </a:rPr>
              <a:t>Analog</a:t>
            </a:r>
            <a:endParaRPr b="1" lang="en-GB" sz="21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1" lang="en-GB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Непрерывная величина</a:t>
            </a:r>
            <a:endParaRPr b="1" lang="en-GB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Ошибки есть</a:t>
            </a:r>
            <a:endParaRPr b="1" lang="en-GB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Ошибки накапливаются</a:t>
            </a:r>
            <a:endParaRPr b="1" lang="en-GB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Чуствительна к помехам</a:t>
            </a:r>
            <a:endParaRPr b="1" lang="en-GB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4140000" y="1080000"/>
            <a:ext cx="2340000" cy="1260000"/>
          </a:xfrm>
          <a:custGeom>
            <a:avLst/>
            <a:gdLst>
              <a:gd name="textAreaLeft" fmla="*/ 0 w 2340000"/>
              <a:gd name="textAreaRight" fmla="*/ 2340000 w 2340000"/>
              <a:gd name="textAreaTop" fmla="*/ 0 h 1260000"/>
              <a:gd name="textAreaBottom" fmla="*/ 1260360 h 1260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6198" y="0"/>
                </a:lnTo>
                <a:lnTo>
                  <a:pt x="21600" y="10800"/>
                </a:lnTo>
                <a:lnTo>
                  <a:pt x="1619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DAC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Ключи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PWM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 flipH="1">
            <a:off x="4140000" y="3240000"/>
            <a:ext cx="2160000" cy="1260000"/>
          </a:xfrm>
          <a:custGeom>
            <a:avLst/>
            <a:gdLst>
              <a:gd name="textAreaLeft" fmla="*/ 360 w 2160000"/>
              <a:gd name="textAreaRight" fmla="*/ 2160720 w 2160000"/>
              <a:gd name="textAreaTop" fmla="*/ 0 h 1260000"/>
              <a:gd name="textAreaBottom" fmla="*/ 1260360 h 12600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ADC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Компараторы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73BB45-7D9D-453B-AD16-EA17BB78A71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Ситемы счисления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" name=""/>
          <p:cNvGraphicFramePr/>
          <p:nvPr/>
        </p:nvGraphicFramePr>
        <p:xfrm>
          <a:off x="1942560" y="1109160"/>
          <a:ext cx="1826640" cy="710640"/>
        </p:xfrm>
        <a:graphic>
          <a:graphicData uri="http://schemas.openxmlformats.org/drawingml/2006/table">
            <a:tbl>
              <a:tblPr/>
              <a:tblGrid>
                <a:gridCol w="609120"/>
                <a:gridCol w="609120"/>
                <a:gridCol w="608400"/>
              </a:tblGrid>
              <a:tr h="355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100x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10x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1x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355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</a:tbl>
          </a:graphicData>
        </a:graphic>
      </p:graphicFrame>
      <p:sp>
        <p:nvSpPr>
          <p:cNvPr id="32" name=""/>
          <p:cNvSpPr txBox="1"/>
          <p:nvPr/>
        </p:nvSpPr>
        <p:spPr>
          <a:xfrm>
            <a:off x="180000" y="1080000"/>
            <a:ext cx="162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Десятичная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960000" y="1080000"/>
            <a:ext cx="306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= 100*0 + 10*1 + 1*1 = 11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" name=""/>
          <p:cNvGraphicFramePr/>
          <p:nvPr/>
        </p:nvGraphicFramePr>
        <p:xfrm>
          <a:off x="1926360" y="2017080"/>
          <a:ext cx="1853640" cy="862920"/>
        </p:xfrm>
        <a:graphic>
          <a:graphicData uri="http://schemas.openxmlformats.org/drawingml/2006/table">
            <a:tbl>
              <a:tblPr/>
              <a:tblGrid>
                <a:gridCol w="463680"/>
                <a:gridCol w="463680"/>
                <a:gridCol w="463680"/>
                <a:gridCol w="462600"/>
              </a:tblGrid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8x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4x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2x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1x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algn="ctr"/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35" name=""/>
          <p:cNvSpPr txBox="1"/>
          <p:nvPr/>
        </p:nvSpPr>
        <p:spPr>
          <a:xfrm>
            <a:off x="360000" y="1980000"/>
            <a:ext cx="1440000" cy="10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Двоичная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3960000" y="2340000"/>
            <a:ext cx="3240000" cy="7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= 8*0 + 4*0 + 2*1 + 1*1 = 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= 8*1 + 4*0 + 2*1 + 1*1 = 11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" name=""/>
          <p:cNvGraphicFramePr/>
          <p:nvPr/>
        </p:nvGraphicFramePr>
        <p:xfrm>
          <a:off x="8077320" y="2017800"/>
          <a:ext cx="1280520" cy="884880"/>
        </p:xfrm>
        <a:graphic>
          <a:graphicData uri="http://schemas.openxmlformats.org/drawingml/2006/table">
            <a:tbl>
              <a:tblPr/>
              <a:tblGrid>
                <a:gridCol w="640440"/>
                <a:gridCol w="640440"/>
              </a:tblGrid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16x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1x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328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38" name=""/>
          <p:cNvSpPr txBox="1"/>
          <p:nvPr/>
        </p:nvSpPr>
        <p:spPr>
          <a:xfrm>
            <a:off x="7380000" y="3060000"/>
            <a:ext cx="2520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Шестнадцатиричная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E1C7F1A-F271-45B8-BEF9-72B87514BA7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59280" cy="424440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0220A7-B998-4F52-B105-D7C6BAAD7943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59280" cy="4244400"/>
          </a:xfrm>
          <a:prstGeom prst="rect">
            <a:avLst/>
          </a:prstGeom>
          <a:ln w="18000">
            <a:noFill/>
          </a:ln>
        </p:spPr>
      </p:pic>
      <p:sp>
        <p:nvSpPr>
          <p:cNvPr id="43" name=""/>
          <p:cNvSpPr/>
          <p:nvPr/>
        </p:nvSpPr>
        <p:spPr>
          <a:xfrm>
            <a:off x="3060000" y="1440000"/>
            <a:ext cx="1079280" cy="1079280"/>
          </a:xfrm>
          <a:prstGeom prst="ellipse">
            <a:avLst/>
          </a:prstGeom>
          <a:solidFill>
            <a:srgbClr val="39b2e5">
              <a:alpha val="50000"/>
            </a:srgbClr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ECE5F2-9D32-4C7F-A68D-56F66265AB8E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OpAmp/Comparator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80000" y="1260000"/>
            <a:ext cx="3892680" cy="2159280"/>
          </a:xfrm>
          <a:prstGeom prst="rect">
            <a:avLst/>
          </a:prstGeom>
          <a:ln w="18000">
            <a:noFill/>
          </a:ln>
        </p:spPr>
      </p:pic>
      <p:sp>
        <p:nvSpPr>
          <p:cNvPr id="46" name=""/>
          <p:cNvSpPr/>
          <p:nvPr/>
        </p:nvSpPr>
        <p:spPr>
          <a:xfrm>
            <a:off x="4140000" y="900000"/>
            <a:ext cx="2339280" cy="53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= K * (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IN+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IN-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500000" y="2049840"/>
            <a:ext cx="1799280" cy="13694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OpAmp: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IN+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450" spc="-1" strike="noStrike">
                <a:solidFill>
                  <a:srgbClr val="000000"/>
                </a:solidFill>
                <a:latin typeface="Arial"/>
                <a:ea typeface="DejaVu Sans"/>
              </a:rPr>
              <a:t>≈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IN-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Comparator: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IN+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GB" sz="1450" spc="-1" strike="noStrike">
                <a:solidFill>
                  <a:srgbClr val="000000"/>
                </a:solidFill>
                <a:latin typeface="Arial"/>
                <a:ea typeface="DejaVu Sans"/>
              </a:rPr>
              <a:t>≠ </a:t>
            </a:r>
            <a:r>
              <a:rPr b="1" lang="en-GB" sz="1450" spc="-1" strike="noStrike">
                <a:solidFill>
                  <a:srgbClr val="000000"/>
                </a:solidFill>
                <a:latin typeface="Arial"/>
                <a:ea typeface="DejaVu Sans"/>
              </a:rPr>
              <a:t>IN-</a:t>
            </a:r>
            <a:endParaRPr b="0" lang="en-GB" sz="1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6840000" y="1275480"/>
            <a:ext cx="3059280" cy="1862280"/>
          </a:xfrm>
          <a:prstGeom prst="rect">
            <a:avLst/>
          </a:prstGeom>
          <a:ln w="18000">
            <a:noFill/>
          </a:ln>
        </p:spPr>
      </p:pic>
      <p:sp>
        <p:nvSpPr>
          <p:cNvPr id="49" name=""/>
          <p:cNvSpPr/>
          <p:nvPr/>
        </p:nvSpPr>
        <p:spPr>
          <a:xfrm>
            <a:off x="7560000" y="900000"/>
            <a:ext cx="2339280" cy="35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OpAmp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ED6200-09DD-4952-ABB3-DF560ADA104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59280" cy="4244400"/>
          </a:xfrm>
          <a:prstGeom prst="rect">
            <a:avLst/>
          </a:prstGeom>
          <a:ln w="18000">
            <a:noFill/>
          </a:ln>
        </p:spPr>
      </p:pic>
      <p:sp>
        <p:nvSpPr>
          <p:cNvPr id="52" name=""/>
          <p:cNvSpPr/>
          <p:nvPr/>
        </p:nvSpPr>
        <p:spPr>
          <a:xfrm>
            <a:off x="2340000" y="1080000"/>
            <a:ext cx="719280" cy="3059280"/>
          </a:xfrm>
          <a:prstGeom prst="ellipse">
            <a:avLst/>
          </a:prstGeom>
          <a:solidFill>
            <a:srgbClr val="39b2e5">
              <a:alpha val="50000"/>
            </a:srgbClr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5931C4-BE75-4EF1-99B4-F9062E30594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Resistive voltage divider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46600" y="900000"/>
            <a:ext cx="1732680" cy="3959280"/>
          </a:xfrm>
          <a:prstGeom prst="rect">
            <a:avLst/>
          </a:prstGeom>
          <a:ln w="18000">
            <a:noFill/>
          </a:ln>
        </p:spPr>
      </p:pic>
      <p:sp>
        <p:nvSpPr>
          <p:cNvPr id="55" name=""/>
          <p:cNvSpPr/>
          <p:nvPr/>
        </p:nvSpPr>
        <p:spPr>
          <a:xfrm>
            <a:off x="2160000" y="900000"/>
            <a:ext cx="2699280" cy="125928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I = V / (R1 + R2)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 = I * R2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OUT = V * R2 / (R1+R2)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2160000" y="1978920"/>
            <a:ext cx="1950480" cy="28803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1BEDF3-3B49-4CA0-AF8E-6C69178153C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280" cy="47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59280" cy="4244400"/>
          </a:xfrm>
          <a:prstGeom prst="rect">
            <a:avLst/>
          </a:prstGeom>
          <a:ln w="18000">
            <a:noFill/>
          </a:ln>
        </p:spPr>
      </p:pic>
      <p:sp>
        <p:nvSpPr>
          <p:cNvPr id="59" name=""/>
          <p:cNvSpPr/>
          <p:nvPr/>
        </p:nvSpPr>
        <p:spPr>
          <a:xfrm>
            <a:off x="4680000" y="1980000"/>
            <a:ext cx="1079280" cy="1079280"/>
          </a:xfrm>
          <a:prstGeom prst="ellipse">
            <a:avLst/>
          </a:prstGeom>
          <a:solidFill>
            <a:srgbClr val="39b2e5">
              <a:alpha val="50000"/>
            </a:srgbClr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7685054-9A72-4836-A4C8-EF3612C7EBB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2025-07-07T18:57:34Z</dcterms:created>
  <dc:creator/>
  <dc:description/>
  <dc:language>en-GB</dc:language>
  <cp:lastModifiedBy/>
  <dcterms:modified xsi:type="dcterms:W3CDTF">2025-07-08T11:05:18Z</dcterms:modified>
  <cp:revision>39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