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7407A8-C090-4D62-B394-66B6DA2360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641DFC-DCDB-4D97-84B7-28BAEDB86A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5C7957-BD35-4C2B-8446-C48CA07739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843A3A2-EF97-4C99-BB03-7BB187C0FED5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2F02DBA-6345-4B4B-AFD6-55C9E6F85EC6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Summer Camp / Day 4</a:t>
            </a:r>
            <a:endParaRPr b="0" lang="en-GB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Микропроцессор (core)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180000" y="900000"/>
            <a:ext cx="1980000" cy="36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Memory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4320000" y="900000"/>
            <a:ext cx="1980000" cy="144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Control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2160000" y="1080000"/>
            <a:ext cx="2160000" cy="360000"/>
          </a:xfrm>
          <a:prstGeom prst="leftArrow">
            <a:avLst>
              <a:gd name="adj1" fmla="val 50000"/>
              <a:gd name="adj2" fmla="val 150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Address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2160000" y="1800000"/>
            <a:ext cx="2160000" cy="360000"/>
          </a:xfrm>
          <a:prstGeom prst="leftRightArrow">
            <a:avLst>
              <a:gd name="adj1" fmla="val 50000"/>
              <a:gd name="adj2" fmla="val 119444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920000" y="900000"/>
            <a:ext cx="1980000" cy="144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Registers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6300000" y="1080000"/>
            <a:ext cx="1620000" cy="3600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Index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6300000" y="1800000"/>
            <a:ext cx="1620000" cy="360000"/>
          </a:xfrm>
          <a:prstGeom prst="leftRightArrow">
            <a:avLst>
              <a:gd name="adj1" fmla="val 50000"/>
              <a:gd name="adj2" fmla="val 89583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4320000" y="3420000"/>
            <a:ext cx="1980000" cy="144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ALU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rot="5400000">
            <a:off x="4140000" y="2700000"/>
            <a:ext cx="1080000" cy="360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CMD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 rot="5400000">
            <a:off x="4860000" y="2700000"/>
            <a:ext cx="1080000" cy="360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rot="16200000">
            <a:off x="5400000" y="2700000"/>
            <a:ext cx="1080000" cy="360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7200000" y="2880000"/>
            <a:ext cx="1980000" cy="126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Interrupt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Controller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6300000" y="2340000"/>
            <a:ext cx="900000" cy="540000"/>
          </a:xfrm>
          <a:prstGeom prst="line">
            <a:avLst/>
          </a:prstGeom>
          <a:ln w="18000">
            <a:solidFill>
              <a:srgbClr val="009bd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6397D4-5BFA-43DD-85B6-0FD34845A7B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Микроконтролер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2340000" y="1800000"/>
            <a:ext cx="2520000" cy="108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CPU Core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360000" y="900000"/>
            <a:ext cx="1440000" cy="9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FLASH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1980000"/>
            <a:ext cx="144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RAM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360000" y="4140000"/>
            <a:ext cx="954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Physical pins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5220000" y="900000"/>
            <a:ext cx="1440000" cy="9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Timers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8640000" y="900000"/>
            <a:ext cx="1260000" cy="9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ADC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8640000" y="1980000"/>
            <a:ext cx="126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DAC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220000" y="2880000"/>
            <a:ext cx="1440000" cy="9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USB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6840000" y="2880000"/>
            <a:ext cx="1440000" cy="9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UART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6840000" y="1980000"/>
            <a:ext cx="144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SPI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6840000" y="900000"/>
            <a:ext cx="1440000" cy="9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GB" sz="1800" spc="-1" strike="noStrike" baseline="33000">
                <a:solidFill>
                  <a:srgbClr val="ffffff"/>
                </a:solidFill>
                <a:latin typeface="Arial"/>
              </a:rPr>
              <a:t>2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C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360000" y="2880000"/>
            <a:ext cx="1440000" cy="9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EEPROM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5220000" y="1980000"/>
            <a:ext cx="144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GB" sz="1800" spc="-1" strike="noStrike" baseline="33000">
                <a:solidFill>
                  <a:srgbClr val="ffffff"/>
                </a:solidFill>
                <a:latin typeface="Arial"/>
              </a:rPr>
              <a:t>2</a:t>
            </a: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S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340000" y="900000"/>
            <a:ext cx="126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PLL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780000" y="900000"/>
            <a:ext cx="108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DMA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340000" y="3060000"/>
            <a:ext cx="126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RTC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8640000" y="2880000"/>
            <a:ext cx="1260000" cy="90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Touch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780000" y="3060000"/>
            <a:ext cx="1080000" cy="720000"/>
          </a:xfrm>
          <a:prstGeom prst="rect">
            <a:avLst/>
          </a:prstGeom>
          <a:solidFill>
            <a:srgbClr val="39b2e5"/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Debug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B8A495-C064-440C-B3BC-D5C8296C39D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CH32V203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60000" y="720000"/>
            <a:ext cx="936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32 bit RISC-V architecture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64K FLASH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20K RAM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144MHz clock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2B EEPROM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12 bit ADC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Multiple timers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2 SPI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USB 2.0 (Low speed / Full speed)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09bdd"/>
                </a:solidFill>
                <a:latin typeface="Arial"/>
              </a:rPr>
              <a:t>GPIO – 37 pins</a:t>
            </a:r>
            <a:endParaRPr b="0" lang="en-GB" sz="21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8F83F0-6AE6-485B-A7CF-700CF420609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2025-07-10T12:04:45Z</dcterms:created>
  <dc:creator/>
  <dc:description/>
  <dc:language>en-GB</dc:language>
  <cp:lastModifiedBy/>
  <dcterms:modified xsi:type="dcterms:W3CDTF">2025-07-10T13:17:36Z</dcterms:modified>
  <cp:revision>26</cp:revision>
  <dc:subject/>
  <dc:title>Blue Curve</dc:title>
</cp:coreProperties>
</file>