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233ECA-96BE-4E52-BD34-8DB1C71034A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EF924D-0324-4D93-BF72-06E3058EFC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60000" y="106200"/>
            <a:ext cx="9359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78F9B5-DB33-4E8D-B23F-B34F10703F7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5F98E5-F76C-4CF0-BA05-34F788E1FB31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DBF50D-9BBE-4BE5-8F18-1CD9CCF2598A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>
                  <a:alpha val="50000"/>
                </a:srgbClr>
              </a:gs>
              <a:gs pos="1563">
                <a:srgbClr val="77caee">
                  <a:alpha val="50000"/>
                </a:srgbClr>
              </a:gs>
              <a:gs pos="1563">
                <a:srgbClr val="75c9ee">
                  <a:alpha val="50000"/>
                </a:srgbClr>
              </a:gs>
              <a:gs pos="3125">
                <a:srgbClr val="75c9ee">
                  <a:alpha val="50000"/>
                </a:srgbClr>
              </a:gs>
              <a:gs pos="3125">
                <a:srgbClr val="73c9ed">
                  <a:alpha val="50000"/>
                </a:srgbClr>
              </a:gs>
              <a:gs pos="4688">
                <a:srgbClr val="73c9ed">
                  <a:alpha val="50000"/>
                </a:srgbClr>
              </a:gs>
              <a:gs pos="4688">
                <a:srgbClr val="71c8ed">
                  <a:alpha val="50000"/>
                </a:srgbClr>
              </a:gs>
              <a:gs pos="6250">
                <a:srgbClr val="71c8ed">
                  <a:alpha val="50000"/>
                </a:srgbClr>
              </a:gs>
              <a:gs pos="6250">
                <a:srgbClr val="6fc7ed">
                  <a:alpha val="50000"/>
                </a:srgbClr>
              </a:gs>
              <a:gs pos="7813">
                <a:srgbClr val="6fc7ed">
                  <a:alpha val="50000"/>
                </a:srgbClr>
              </a:gs>
              <a:gs pos="7813">
                <a:srgbClr val="6ec6ed">
                  <a:alpha val="50000"/>
                </a:srgbClr>
              </a:gs>
              <a:gs pos="9375">
                <a:srgbClr val="6ec6ed">
                  <a:alpha val="50000"/>
                </a:srgbClr>
              </a:gs>
              <a:gs pos="9375">
                <a:srgbClr val="6cc6ec">
                  <a:alpha val="50000"/>
                </a:srgbClr>
              </a:gs>
              <a:gs pos="10938">
                <a:srgbClr val="6cc6ec">
                  <a:alpha val="50000"/>
                </a:srgbClr>
              </a:gs>
              <a:gs pos="10938">
                <a:srgbClr val="6ac5ec">
                  <a:alpha val="50000"/>
                </a:srgbClr>
              </a:gs>
              <a:gs pos="12500">
                <a:srgbClr val="6ac5ec">
                  <a:alpha val="50000"/>
                </a:srgbClr>
              </a:gs>
              <a:gs pos="12500">
                <a:srgbClr val="68c4ec">
                  <a:alpha val="50000"/>
                </a:srgbClr>
              </a:gs>
              <a:gs pos="14063">
                <a:srgbClr val="68c4ec">
                  <a:alpha val="50000"/>
                </a:srgbClr>
              </a:gs>
              <a:gs pos="14063">
                <a:srgbClr val="66c3ec">
                  <a:alpha val="50000"/>
                </a:srgbClr>
              </a:gs>
              <a:gs pos="15625">
                <a:srgbClr val="66c3ec">
                  <a:alpha val="50000"/>
                </a:srgbClr>
              </a:gs>
              <a:gs pos="15625">
                <a:srgbClr val="64c3eb">
                  <a:alpha val="50000"/>
                </a:srgbClr>
              </a:gs>
              <a:gs pos="17188">
                <a:srgbClr val="64c3eb">
                  <a:alpha val="50000"/>
                </a:srgbClr>
              </a:gs>
              <a:gs pos="17188">
                <a:srgbClr val="62c2eb">
                  <a:alpha val="50000"/>
                </a:srgbClr>
              </a:gs>
              <a:gs pos="18750">
                <a:srgbClr val="62c2eb">
                  <a:alpha val="50000"/>
                </a:srgbClr>
              </a:gs>
              <a:gs pos="18750">
                <a:srgbClr val="60c1eb">
                  <a:alpha val="50000"/>
                </a:srgbClr>
              </a:gs>
              <a:gs pos="20313">
                <a:srgbClr val="60c1eb">
                  <a:alpha val="50000"/>
                </a:srgbClr>
              </a:gs>
              <a:gs pos="20313">
                <a:srgbClr val="5ec0ea">
                  <a:alpha val="50000"/>
                </a:srgbClr>
              </a:gs>
              <a:gs pos="21875">
                <a:srgbClr val="5ec0ea">
                  <a:alpha val="50000"/>
                </a:srgbClr>
              </a:gs>
              <a:gs pos="21875">
                <a:srgbClr val="5dc0ea">
                  <a:alpha val="50000"/>
                </a:srgbClr>
              </a:gs>
              <a:gs pos="23438">
                <a:srgbClr val="5dc0ea">
                  <a:alpha val="50000"/>
                </a:srgbClr>
              </a:gs>
              <a:gs pos="23438">
                <a:srgbClr val="5bbfea">
                  <a:alpha val="50000"/>
                </a:srgbClr>
              </a:gs>
              <a:gs pos="25000">
                <a:srgbClr val="5bbfea">
                  <a:alpha val="50000"/>
                </a:srgbClr>
              </a:gs>
              <a:gs pos="25000">
                <a:srgbClr val="59beea">
                  <a:alpha val="50000"/>
                </a:srgbClr>
              </a:gs>
              <a:gs pos="26563">
                <a:srgbClr val="59beea">
                  <a:alpha val="50000"/>
                </a:srgbClr>
              </a:gs>
              <a:gs pos="26563">
                <a:srgbClr val="57bde9">
                  <a:alpha val="50000"/>
                </a:srgbClr>
              </a:gs>
              <a:gs pos="28125">
                <a:srgbClr val="57bde9">
                  <a:alpha val="50000"/>
                </a:srgbClr>
              </a:gs>
              <a:gs pos="28125">
                <a:srgbClr val="55bde9">
                  <a:alpha val="50000"/>
                </a:srgbClr>
              </a:gs>
              <a:gs pos="29688">
                <a:srgbClr val="55bde9">
                  <a:alpha val="50000"/>
                </a:srgbClr>
              </a:gs>
              <a:gs pos="29688">
                <a:srgbClr val="53bce9">
                  <a:alpha val="50000"/>
                </a:srgbClr>
              </a:gs>
              <a:gs pos="31250">
                <a:srgbClr val="53bce9">
                  <a:alpha val="50000"/>
                </a:srgbClr>
              </a:gs>
              <a:gs pos="31250">
                <a:srgbClr val="51bbe9">
                  <a:alpha val="50000"/>
                </a:srgbClr>
              </a:gs>
              <a:gs pos="32813">
                <a:srgbClr val="51bbe9">
                  <a:alpha val="50000"/>
                </a:srgbClr>
              </a:gs>
              <a:gs pos="32813">
                <a:srgbClr val="4fbae8">
                  <a:alpha val="50000"/>
                </a:srgbClr>
              </a:gs>
              <a:gs pos="34375">
                <a:srgbClr val="4fbae8">
                  <a:alpha val="50000"/>
                </a:srgbClr>
              </a:gs>
              <a:gs pos="34375">
                <a:srgbClr val="4dbae8">
                  <a:alpha val="50000"/>
                </a:srgbClr>
              </a:gs>
              <a:gs pos="35938">
                <a:srgbClr val="4dbae8">
                  <a:alpha val="50000"/>
                </a:srgbClr>
              </a:gs>
              <a:gs pos="35938">
                <a:srgbClr val="4cb9e8">
                  <a:alpha val="50000"/>
                </a:srgbClr>
              </a:gs>
              <a:gs pos="37500">
                <a:srgbClr val="4cb9e8">
                  <a:alpha val="50000"/>
                </a:srgbClr>
              </a:gs>
              <a:gs pos="37500">
                <a:srgbClr val="4ab8e8">
                  <a:alpha val="50000"/>
                </a:srgbClr>
              </a:gs>
              <a:gs pos="39063">
                <a:srgbClr val="4ab8e8">
                  <a:alpha val="50000"/>
                </a:srgbClr>
              </a:gs>
              <a:gs pos="39063">
                <a:srgbClr val="48b7e7">
                  <a:alpha val="50000"/>
                </a:srgbClr>
              </a:gs>
              <a:gs pos="40625">
                <a:srgbClr val="48b7e7">
                  <a:alpha val="50000"/>
                </a:srgbClr>
              </a:gs>
              <a:gs pos="40625">
                <a:srgbClr val="46b7e7">
                  <a:alpha val="50000"/>
                </a:srgbClr>
              </a:gs>
              <a:gs pos="42188">
                <a:srgbClr val="46b7e7">
                  <a:alpha val="50000"/>
                </a:srgbClr>
              </a:gs>
              <a:gs pos="42188">
                <a:srgbClr val="44b6e7">
                  <a:alpha val="50000"/>
                </a:srgbClr>
              </a:gs>
              <a:gs pos="43750">
                <a:srgbClr val="44b6e7">
                  <a:alpha val="50000"/>
                </a:srgbClr>
              </a:gs>
              <a:gs pos="43750">
                <a:srgbClr val="42b5e6">
                  <a:alpha val="50000"/>
                </a:srgbClr>
              </a:gs>
              <a:gs pos="45313">
                <a:srgbClr val="42b5e6">
                  <a:alpha val="50000"/>
                </a:srgbClr>
              </a:gs>
              <a:gs pos="45313">
                <a:srgbClr val="40b4e6">
                  <a:alpha val="50000"/>
                </a:srgbClr>
              </a:gs>
              <a:gs pos="46875">
                <a:srgbClr val="40b4e6">
                  <a:alpha val="50000"/>
                </a:srgbClr>
              </a:gs>
              <a:gs pos="46875">
                <a:srgbClr val="3eb4e6">
                  <a:alpha val="50000"/>
                </a:srgbClr>
              </a:gs>
              <a:gs pos="48438">
                <a:srgbClr val="3eb4e6">
                  <a:alpha val="50000"/>
                </a:srgbClr>
              </a:gs>
              <a:gs pos="48438">
                <a:srgbClr val="3cb3e6">
                  <a:alpha val="50000"/>
                </a:srgbClr>
              </a:gs>
              <a:gs pos="50000">
                <a:srgbClr val="3cb3e6">
                  <a:alpha val="50000"/>
                </a:srgbClr>
              </a:gs>
              <a:gs pos="50000">
                <a:srgbClr val="3bb2e5">
                  <a:alpha val="50000"/>
                </a:srgbClr>
              </a:gs>
              <a:gs pos="51563">
                <a:srgbClr val="3bb2e5">
                  <a:alpha val="50000"/>
                </a:srgbClr>
              </a:gs>
              <a:gs pos="51563">
                <a:srgbClr val="39b1e5">
                  <a:alpha val="50000"/>
                </a:srgbClr>
              </a:gs>
              <a:gs pos="53125">
                <a:srgbClr val="39b1e5">
                  <a:alpha val="50000"/>
                </a:srgbClr>
              </a:gs>
              <a:gs pos="53125">
                <a:srgbClr val="37b1e5">
                  <a:alpha val="50000"/>
                </a:srgbClr>
              </a:gs>
              <a:gs pos="54688">
                <a:srgbClr val="37b1e5">
                  <a:alpha val="50000"/>
                </a:srgbClr>
              </a:gs>
              <a:gs pos="54688">
                <a:srgbClr val="35b0e5">
                  <a:alpha val="50000"/>
                </a:srgbClr>
              </a:gs>
              <a:gs pos="56250">
                <a:srgbClr val="35b0e5">
                  <a:alpha val="50000"/>
                </a:srgbClr>
              </a:gs>
              <a:gs pos="56250">
                <a:srgbClr val="33afe4">
                  <a:alpha val="50000"/>
                </a:srgbClr>
              </a:gs>
              <a:gs pos="57813">
                <a:srgbClr val="33afe4">
                  <a:alpha val="50000"/>
                </a:srgbClr>
              </a:gs>
              <a:gs pos="57813">
                <a:srgbClr val="31aee4">
                  <a:alpha val="50000"/>
                </a:srgbClr>
              </a:gs>
              <a:gs pos="59375">
                <a:srgbClr val="31aee4">
                  <a:alpha val="50000"/>
                </a:srgbClr>
              </a:gs>
              <a:gs pos="59375">
                <a:srgbClr val="2faee4">
                  <a:alpha val="50000"/>
                </a:srgbClr>
              </a:gs>
              <a:gs pos="60938">
                <a:srgbClr val="2faee4">
                  <a:alpha val="50000"/>
                </a:srgbClr>
              </a:gs>
              <a:gs pos="60938">
                <a:srgbClr val="2dade3">
                  <a:alpha val="50000"/>
                </a:srgbClr>
              </a:gs>
              <a:gs pos="62500">
                <a:srgbClr val="2dade3">
                  <a:alpha val="50000"/>
                </a:srgbClr>
              </a:gs>
              <a:gs pos="62500">
                <a:srgbClr val="2bace3">
                  <a:alpha val="50000"/>
                </a:srgbClr>
              </a:gs>
              <a:gs pos="64063">
                <a:srgbClr val="2bace3">
                  <a:alpha val="50000"/>
                </a:srgbClr>
              </a:gs>
              <a:gs pos="64063">
                <a:srgbClr val="2aabe3">
                  <a:alpha val="50000"/>
                </a:srgbClr>
              </a:gs>
              <a:gs pos="65625">
                <a:srgbClr val="2aabe3">
                  <a:alpha val="50000"/>
                </a:srgbClr>
              </a:gs>
              <a:gs pos="65625">
                <a:srgbClr val="28abe3">
                  <a:alpha val="50000"/>
                </a:srgbClr>
              </a:gs>
              <a:gs pos="67188">
                <a:srgbClr val="28abe3">
                  <a:alpha val="50000"/>
                </a:srgbClr>
              </a:gs>
              <a:gs pos="67188">
                <a:srgbClr val="26aae2">
                  <a:alpha val="50000"/>
                </a:srgbClr>
              </a:gs>
              <a:gs pos="68750">
                <a:srgbClr val="26aae2">
                  <a:alpha val="50000"/>
                </a:srgbClr>
              </a:gs>
              <a:gs pos="68750">
                <a:srgbClr val="24a9e2">
                  <a:alpha val="50000"/>
                </a:srgbClr>
              </a:gs>
              <a:gs pos="70313">
                <a:srgbClr val="24a9e2">
                  <a:alpha val="50000"/>
                </a:srgbClr>
              </a:gs>
              <a:gs pos="70313">
                <a:srgbClr val="22a8e2">
                  <a:alpha val="50000"/>
                </a:srgbClr>
              </a:gs>
              <a:gs pos="71875">
                <a:srgbClr val="22a8e2">
                  <a:alpha val="50000"/>
                </a:srgbClr>
              </a:gs>
              <a:gs pos="71875">
                <a:srgbClr val="20a8e2">
                  <a:alpha val="50000"/>
                </a:srgbClr>
              </a:gs>
              <a:gs pos="73438">
                <a:srgbClr val="20a8e2">
                  <a:alpha val="50000"/>
                </a:srgbClr>
              </a:gs>
              <a:gs pos="73438">
                <a:srgbClr val="1ea7e1">
                  <a:alpha val="50000"/>
                </a:srgbClr>
              </a:gs>
              <a:gs pos="75000">
                <a:srgbClr val="1ea7e1">
                  <a:alpha val="50000"/>
                </a:srgbClr>
              </a:gs>
              <a:gs pos="75000">
                <a:srgbClr val="1ca6e1">
                  <a:alpha val="50000"/>
                </a:srgbClr>
              </a:gs>
              <a:gs pos="76563">
                <a:srgbClr val="1ca6e1">
                  <a:alpha val="50000"/>
                </a:srgbClr>
              </a:gs>
              <a:gs pos="76563">
                <a:srgbClr val="1aa5e1">
                  <a:alpha val="50000"/>
                </a:srgbClr>
              </a:gs>
              <a:gs pos="78125">
                <a:srgbClr val="1aa5e1">
                  <a:alpha val="50000"/>
                </a:srgbClr>
              </a:gs>
              <a:gs pos="78125">
                <a:srgbClr val="19a5e1">
                  <a:alpha val="50000"/>
                </a:srgbClr>
              </a:gs>
              <a:gs pos="79688">
                <a:srgbClr val="19a5e1">
                  <a:alpha val="50000"/>
                </a:srgbClr>
              </a:gs>
              <a:gs pos="79688">
                <a:srgbClr val="17a4e0">
                  <a:alpha val="50000"/>
                </a:srgbClr>
              </a:gs>
              <a:gs pos="81250">
                <a:srgbClr val="17a4e0">
                  <a:alpha val="50000"/>
                </a:srgbClr>
              </a:gs>
              <a:gs pos="81250">
                <a:srgbClr val="15a3e0">
                  <a:alpha val="50000"/>
                </a:srgbClr>
              </a:gs>
              <a:gs pos="82813">
                <a:srgbClr val="15a3e0">
                  <a:alpha val="50000"/>
                </a:srgbClr>
              </a:gs>
              <a:gs pos="82813">
                <a:srgbClr val="13a2e0">
                  <a:alpha val="50000"/>
                </a:srgbClr>
              </a:gs>
              <a:gs pos="84375">
                <a:srgbClr val="13a2e0">
                  <a:alpha val="50000"/>
                </a:srgbClr>
              </a:gs>
              <a:gs pos="84375">
                <a:srgbClr val="11a2df">
                  <a:alpha val="50000"/>
                </a:srgbClr>
              </a:gs>
              <a:gs pos="85938">
                <a:srgbClr val="11a2df">
                  <a:alpha val="50000"/>
                </a:srgbClr>
              </a:gs>
              <a:gs pos="85938">
                <a:srgbClr val="0fa1df">
                  <a:alpha val="50000"/>
                </a:srgbClr>
              </a:gs>
              <a:gs pos="87500">
                <a:srgbClr val="0fa1df">
                  <a:alpha val="50000"/>
                </a:srgbClr>
              </a:gs>
              <a:gs pos="87500">
                <a:srgbClr val="0da0df">
                  <a:alpha val="50000"/>
                </a:srgbClr>
              </a:gs>
              <a:gs pos="89063">
                <a:srgbClr val="0da0df">
                  <a:alpha val="50000"/>
                </a:srgbClr>
              </a:gs>
              <a:gs pos="89063">
                <a:srgbClr val="0b9fdf">
                  <a:alpha val="50000"/>
                </a:srgbClr>
              </a:gs>
              <a:gs pos="90625">
                <a:srgbClr val="0b9fdf">
                  <a:alpha val="50000"/>
                </a:srgbClr>
              </a:gs>
              <a:gs pos="90625">
                <a:srgbClr val="099fde">
                  <a:alpha val="50000"/>
                </a:srgbClr>
              </a:gs>
              <a:gs pos="92188">
                <a:srgbClr val="099fde">
                  <a:alpha val="50000"/>
                </a:srgbClr>
              </a:gs>
              <a:gs pos="92188">
                <a:srgbClr val="089ede">
                  <a:alpha val="50000"/>
                </a:srgbClr>
              </a:gs>
              <a:gs pos="93750">
                <a:srgbClr val="089ede">
                  <a:alpha val="50000"/>
                </a:srgbClr>
              </a:gs>
              <a:gs pos="93750">
                <a:srgbClr val="069dde">
                  <a:alpha val="50000"/>
                </a:srgbClr>
              </a:gs>
              <a:gs pos="95313">
                <a:srgbClr val="069dde">
                  <a:alpha val="50000"/>
                </a:srgbClr>
              </a:gs>
              <a:gs pos="95313">
                <a:srgbClr val="049cde">
                  <a:alpha val="50000"/>
                </a:srgbClr>
              </a:gs>
              <a:gs pos="96875">
                <a:srgbClr val="049cde">
                  <a:alpha val="50000"/>
                </a:srgbClr>
              </a:gs>
              <a:gs pos="96875">
                <a:srgbClr val="029cdd">
                  <a:alpha val="50000"/>
                </a:srgbClr>
              </a:gs>
              <a:gs pos="98438">
                <a:srgbClr val="029cdd">
                  <a:alpha val="50000"/>
                </a:srgbClr>
              </a:gs>
              <a:gs pos="98438">
                <a:srgbClr val="009bdd">
                  <a:alpha val="50000"/>
                </a:srgbClr>
              </a:gs>
              <a:gs pos="100000">
                <a:srgbClr val="009bdd">
                  <a:alpha val="50000"/>
                </a:srgbClr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>
                  <a:alpha val="50000"/>
                </a:srgbClr>
              </a:gs>
              <a:gs pos="1563">
                <a:srgbClr val="77caee">
                  <a:alpha val="50000"/>
                </a:srgbClr>
              </a:gs>
              <a:gs pos="1563">
                <a:srgbClr val="75c9ee">
                  <a:alpha val="50000"/>
                </a:srgbClr>
              </a:gs>
              <a:gs pos="3125">
                <a:srgbClr val="75c9ee">
                  <a:alpha val="50000"/>
                </a:srgbClr>
              </a:gs>
              <a:gs pos="3125">
                <a:srgbClr val="73c9ed">
                  <a:alpha val="50000"/>
                </a:srgbClr>
              </a:gs>
              <a:gs pos="4688">
                <a:srgbClr val="73c9ed">
                  <a:alpha val="50000"/>
                </a:srgbClr>
              </a:gs>
              <a:gs pos="4688">
                <a:srgbClr val="71c8ed">
                  <a:alpha val="50000"/>
                </a:srgbClr>
              </a:gs>
              <a:gs pos="6250">
                <a:srgbClr val="71c8ed">
                  <a:alpha val="50000"/>
                </a:srgbClr>
              </a:gs>
              <a:gs pos="6250">
                <a:srgbClr val="6fc7ed">
                  <a:alpha val="50000"/>
                </a:srgbClr>
              </a:gs>
              <a:gs pos="7813">
                <a:srgbClr val="6fc7ed">
                  <a:alpha val="50000"/>
                </a:srgbClr>
              </a:gs>
              <a:gs pos="7813">
                <a:srgbClr val="6ec6ed">
                  <a:alpha val="50000"/>
                </a:srgbClr>
              </a:gs>
              <a:gs pos="9375">
                <a:srgbClr val="6ec6ed">
                  <a:alpha val="50000"/>
                </a:srgbClr>
              </a:gs>
              <a:gs pos="9375">
                <a:srgbClr val="6cc6ec">
                  <a:alpha val="50000"/>
                </a:srgbClr>
              </a:gs>
              <a:gs pos="10938">
                <a:srgbClr val="6cc6ec">
                  <a:alpha val="50000"/>
                </a:srgbClr>
              </a:gs>
              <a:gs pos="10938">
                <a:srgbClr val="6ac5ec">
                  <a:alpha val="50000"/>
                </a:srgbClr>
              </a:gs>
              <a:gs pos="12500">
                <a:srgbClr val="6ac5ec">
                  <a:alpha val="50000"/>
                </a:srgbClr>
              </a:gs>
              <a:gs pos="12500">
                <a:srgbClr val="68c4ec">
                  <a:alpha val="50000"/>
                </a:srgbClr>
              </a:gs>
              <a:gs pos="14063">
                <a:srgbClr val="68c4ec">
                  <a:alpha val="50000"/>
                </a:srgbClr>
              </a:gs>
              <a:gs pos="14063">
                <a:srgbClr val="66c3ec">
                  <a:alpha val="50000"/>
                </a:srgbClr>
              </a:gs>
              <a:gs pos="15625">
                <a:srgbClr val="66c3ec">
                  <a:alpha val="50000"/>
                </a:srgbClr>
              </a:gs>
              <a:gs pos="15625">
                <a:srgbClr val="64c3eb">
                  <a:alpha val="50000"/>
                </a:srgbClr>
              </a:gs>
              <a:gs pos="17188">
                <a:srgbClr val="64c3eb">
                  <a:alpha val="50000"/>
                </a:srgbClr>
              </a:gs>
              <a:gs pos="17188">
                <a:srgbClr val="62c2eb">
                  <a:alpha val="50000"/>
                </a:srgbClr>
              </a:gs>
              <a:gs pos="18750">
                <a:srgbClr val="62c2eb">
                  <a:alpha val="50000"/>
                </a:srgbClr>
              </a:gs>
              <a:gs pos="18750">
                <a:srgbClr val="60c1eb">
                  <a:alpha val="50000"/>
                </a:srgbClr>
              </a:gs>
              <a:gs pos="20313">
                <a:srgbClr val="60c1eb">
                  <a:alpha val="50000"/>
                </a:srgbClr>
              </a:gs>
              <a:gs pos="20313">
                <a:srgbClr val="5ec0ea">
                  <a:alpha val="50000"/>
                </a:srgbClr>
              </a:gs>
              <a:gs pos="21875">
                <a:srgbClr val="5ec0ea">
                  <a:alpha val="50000"/>
                </a:srgbClr>
              </a:gs>
              <a:gs pos="21875">
                <a:srgbClr val="5dc0ea">
                  <a:alpha val="50000"/>
                </a:srgbClr>
              </a:gs>
              <a:gs pos="23438">
                <a:srgbClr val="5dc0ea">
                  <a:alpha val="50000"/>
                </a:srgbClr>
              </a:gs>
              <a:gs pos="23438">
                <a:srgbClr val="5bbfea">
                  <a:alpha val="50000"/>
                </a:srgbClr>
              </a:gs>
              <a:gs pos="25000">
                <a:srgbClr val="5bbfea">
                  <a:alpha val="50000"/>
                </a:srgbClr>
              </a:gs>
              <a:gs pos="25000">
                <a:srgbClr val="59beea">
                  <a:alpha val="50000"/>
                </a:srgbClr>
              </a:gs>
              <a:gs pos="26563">
                <a:srgbClr val="59beea">
                  <a:alpha val="50000"/>
                </a:srgbClr>
              </a:gs>
              <a:gs pos="26563">
                <a:srgbClr val="57bde9">
                  <a:alpha val="50000"/>
                </a:srgbClr>
              </a:gs>
              <a:gs pos="28125">
                <a:srgbClr val="57bde9">
                  <a:alpha val="50000"/>
                </a:srgbClr>
              </a:gs>
              <a:gs pos="28125">
                <a:srgbClr val="55bde9">
                  <a:alpha val="50000"/>
                </a:srgbClr>
              </a:gs>
              <a:gs pos="29688">
                <a:srgbClr val="55bde9">
                  <a:alpha val="50000"/>
                </a:srgbClr>
              </a:gs>
              <a:gs pos="29688">
                <a:srgbClr val="53bce9">
                  <a:alpha val="50000"/>
                </a:srgbClr>
              </a:gs>
              <a:gs pos="31250">
                <a:srgbClr val="53bce9">
                  <a:alpha val="50000"/>
                </a:srgbClr>
              </a:gs>
              <a:gs pos="31250">
                <a:srgbClr val="51bbe9">
                  <a:alpha val="50000"/>
                </a:srgbClr>
              </a:gs>
              <a:gs pos="32813">
                <a:srgbClr val="51bbe9">
                  <a:alpha val="50000"/>
                </a:srgbClr>
              </a:gs>
              <a:gs pos="32813">
                <a:srgbClr val="4fbae8">
                  <a:alpha val="50000"/>
                </a:srgbClr>
              </a:gs>
              <a:gs pos="34375">
                <a:srgbClr val="4fbae8">
                  <a:alpha val="50000"/>
                </a:srgbClr>
              </a:gs>
              <a:gs pos="34375">
                <a:srgbClr val="4dbae8">
                  <a:alpha val="50000"/>
                </a:srgbClr>
              </a:gs>
              <a:gs pos="35938">
                <a:srgbClr val="4dbae8">
                  <a:alpha val="50000"/>
                </a:srgbClr>
              </a:gs>
              <a:gs pos="35938">
                <a:srgbClr val="4cb9e8">
                  <a:alpha val="50000"/>
                </a:srgbClr>
              </a:gs>
              <a:gs pos="37500">
                <a:srgbClr val="4cb9e8">
                  <a:alpha val="50000"/>
                </a:srgbClr>
              </a:gs>
              <a:gs pos="37500">
                <a:srgbClr val="4ab8e8">
                  <a:alpha val="50000"/>
                </a:srgbClr>
              </a:gs>
              <a:gs pos="39063">
                <a:srgbClr val="4ab8e8">
                  <a:alpha val="50000"/>
                </a:srgbClr>
              </a:gs>
              <a:gs pos="39063">
                <a:srgbClr val="48b7e7">
                  <a:alpha val="50000"/>
                </a:srgbClr>
              </a:gs>
              <a:gs pos="40625">
                <a:srgbClr val="48b7e7">
                  <a:alpha val="50000"/>
                </a:srgbClr>
              </a:gs>
              <a:gs pos="40625">
                <a:srgbClr val="46b7e7">
                  <a:alpha val="50000"/>
                </a:srgbClr>
              </a:gs>
              <a:gs pos="42188">
                <a:srgbClr val="46b7e7">
                  <a:alpha val="50000"/>
                </a:srgbClr>
              </a:gs>
              <a:gs pos="42188">
                <a:srgbClr val="44b6e7">
                  <a:alpha val="50000"/>
                </a:srgbClr>
              </a:gs>
              <a:gs pos="43750">
                <a:srgbClr val="44b6e7">
                  <a:alpha val="50000"/>
                </a:srgbClr>
              </a:gs>
              <a:gs pos="43750">
                <a:srgbClr val="42b5e6">
                  <a:alpha val="50000"/>
                </a:srgbClr>
              </a:gs>
              <a:gs pos="45313">
                <a:srgbClr val="42b5e6">
                  <a:alpha val="50000"/>
                </a:srgbClr>
              </a:gs>
              <a:gs pos="45313">
                <a:srgbClr val="40b4e6">
                  <a:alpha val="50000"/>
                </a:srgbClr>
              </a:gs>
              <a:gs pos="46875">
                <a:srgbClr val="40b4e6">
                  <a:alpha val="50000"/>
                </a:srgbClr>
              </a:gs>
              <a:gs pos="46875">
                <a:srgbClr val="3eb4e6">
                  <a:alpha val="50000"/>
                </a:srgbClr>
              </a:gs>
              <a:gs pos="48438">
                <a:srgbClr val="3eb4e6">
                  <a:alpha val="50000"/>
                </a:srgbClr>
              </a:gs>
              <a:gs pos="48438">
                <a:srgbClr val="3cb3e6">
                  <a:alpha val="50000"/>
                </a:srgbClr>
              </a:gs>
              <a:gs pos="50000">
                <a:srgbClr val="3cb3e6">
                  <a:alpha val="50000"/>
                </a:srgbClr>
              </a:gs>
              <a:gs pos="50000">
                <a:srgbClr val="3bb2e5">
                  <a:alpha val="50000"/>
                </a:srgbClr>
              </a:gs>
              <a:gs pos="51563">
                <a:srgbClr val="3bb2e5">
                  <a:alpha val="50000"/>
                </a:srgbClr>
              </a:gs>
              <a:gs pos="51563">
                <a:srgbClr val="39b1e5">
                  <a:alpha val="50000"/>
                </a:srgbClr>
              </a:gs>
              <a:gs pos="53125">
                <a:srgbClr val="39b1e5">
                  <a:alpha val="50000"/>
                </a:srgbClr>
              </a:gs>
              <a:gs pos="53125">
                <a:srgbClr val="37b1e5">
                  <a:alpha val="50000"/>
                </a:srgbClr>
              </a:gs>
              <a:gs pos="54688">
                <a:srgbClr val="37b1e5">
                  <a:alpha val="50000"/>
                </a:srgbClr>
              </a:gs>
              <a:gs pos="54688">
                <a:srgbClr val="35b0e5">
                  <a:alpha val="50000"/>
                </a:srgbClr>
              </a:gs>
              <a:gs pos="56250">
                <a:srgbClr val="35b0e5">
                  <a:alpha val="50000"/>
                </a:srgbClr>
              </a:gs>
              <a:gs pos="56250">
                <a:srgbClr val="33afe4">
                  <a:alpha val="50000"/>
                </a:srgbClr>
              </a:gs>
              <a:gs pos="57813">
                <a:srgbClr val="33afe4">
                  <a:alpha val="50000"/>
                </a:srgbClr>
              </a:gs>
              <a:gs pos="57813">
                <a:srgbClr val="31aee4">
                  <a:alpha val="50000"/>
                </a:srgbClr>
              </a:gs>
              <a:gs pos="59375">
                <a:srgbClr val="31aee4">
                  <a:alpha val="50000"/>
                </a:srgbClr>
              </a:gs>
              <a:gs pos="59375">
                <a:srgbClr val="2faee4">
                  <a:alpha val="50000"/>
                </a:srgbClr>
              </a:gs>
              <a:gs pos="60938">
                <a:srgbClr val="2faee4">
                  <a:alpha val="50000"/>
                </a:srgbClr>
              </a:gs>
              <a:gs pos="60938">
                <a:srgbClr val="2dade3">
                  <a:alpha val="50000"/>
                </a:srgbClr>
              </a:gs>
              <a:gs pos="62500">
                <a:srgbClr val="2dade3">
                  <a:alpha val="50000"/>
                </a:srgbClr>
              </a:gs>
              <a:gs pos="62500">
                <a:srgbClr val="2bace3">
                  <a:alpha val="50000"/>
                </a:srgbClr>
              </a:gs>
              <a:gs pos="64063">
                <a:srgbClr val="2bace3">
                  <a:alpha val="50000"/>
                </a:srgbClr>
              </a:gs>
              <a:gs pos="64063">
                <a:srgbClr val="2aabe3">
                  <a:alpha val="50000"/>
                </a:srgbClr>
              </a:gs>
              <a:gs pos="65625">
                <a:srgbClr val="2aabe3">
                  <a:alpha val="50000"/>
                </a:srgbClr>
              </a:gs>
              <a:gs pos="65625">
                <a:srgbClr val="28abe3">
                  <a:alpha val="50000"/>
                </a:srgbClr>
              </a:gs>
              <a:gs pos="67188">
                <a:srgbClr val="28abe3">
                  <a:alpha val="50000"/>
                </a:srgbClr>
              </a:gs>
              <a:gs pos="67188">
                <a:srgbClr val="26aae2">
                  <a:alpha val="50000"/>
                </a:srgbClr>
              </a:gs>
              <a:gs pos="68750">
                <a:srgbClr val="26aae2">
                  <a:alpha val="50000"/>
                </a:srgbClr>
              </a:gs>
              <a:gs pos="68750">
                <a:srgbClr val="24a9e2">
                  <a:alpha val="50000"/>
                </a:srgbClr>
              </a:gs>
              <a:gs pos="70313">
                <a:srgbClr val="24a9e2">
                  <a:alpha val="50000"/>
                </a:srgbClr>
              </a:gs>
              <a:gs pos="70313">
                <a:srgbClr val="22a8e2">
                  <a:alpha val="50000"/>
                </a:srgbClr>
              </a:gs>
              <a:gs pos="71875">
                <a:srgbClr val="22a8e2">
                  <a:alpha val="50000"/>
                </a:srgbClr>
              </a:gs>
              <a:gs pos="71875">
                <a:srgbClr val="20a8e2">
                  <a:alpha val="50000"/>
                </a:srgbClr>
              </a:gs>
              <a:gs pos="73438">
                <a:srgbClr val="20a8e2">
                  <a:alpha val="50000"/>
                </a:srgbClr>
              </a:gs>
              <a:gs pos="73438">
                <a:srgbClr val="1ea7e1">
                  <a:alpha val="50000"/>
                </a:srgbClr>
              </a:gs>
              <a:gs pos="75000">
                <a:srgbClr val="1ea7e1">
                  <a:alpha val="50000"/>
                </a:srgbClr>
              </a:gs>
              <a:gs pos="75000">
                <a:srgbClr val="1ca6e1">
                  <a:alpha val="50000"/>
                </a:srgbClr>
              </a:gs>
              <a:gs pos="76563">
                <a:srgbClr val="1ca6e1">
                  <a:alpha val="50000"/>
                </a:srgbClr>
              </a:gs>
              <a:gs pos="76563">
                <a:srgbClr val="1aa5e1">
                  <a:alpha val="50000"/>
                </a:srgbClr>
              </a:gs>
              <a:gs pos="78125">
                <a:srgbClr val="1aa5e1">
                  <a:alpha val="50000"/>
                </a:srgbClr>
              </a:gs>
              <a:gs pos="78125">
                <a:srgbClr val="19a5e1">
                  <a:alpha val="50000"/>
                </a:srgbClr>
              </a:gs>
              <a:gs pos="79688">
                <a:srgbClr val="19a5e1">
                  <a:alpha val="50000"/>
                </a:srgbClr>
              </a:gs>
              <a:gs pos="79688">
                <a:srgbClr val="17a4e0">
                  <a:alpha val="50000"/>
                </a:srgbClr>
              </a:gs>
              <a:gs pos="81250">
                <a:srgbClr val="17a4e0">
                  <a:alpha val="50000"/>
                </a:srgbClr>
              </a:gs>
              <a:gs pos="81250">
                <a:srgbClr val="15a3e0">
                  <a:alpha val="50000"/>
                </a:srgbClr>
              </a:gs>
              <a:gs pos="82813">
                <a:srgbClr val="15a3e0">
                  <a:alpha val="50000"/>
                </a:srgbClr>
              </a:gs>
              <a:gs pos="82813">
                <a:srgbClr val="13a2e0">
                  <a:alpha val="50000"/>
                </a:srgbClr>
              </a:gs>
              <a:gs pos="84375">
                <a:srgbClr val="13a2e0">
                  <a:alpha val="50000"/>
                </a:srgbClr>
              </a:gs>
              <a:gs pos="84375">
                <a:srgbClr val="11a2df">
                  <a:alpha val="50000"/>
                </a:srgbClr>
              </a:gs>
              <a:gs pos="85938">
                <a:srgbClr val="11a2df">
                  <a:alpha val="50000"/>
                </a:srgbClr>
              </a:gs>
              <a:gs pos="85938">
                <a:srgbClr val="0fa1df">
                  <a:alpha val="50000"/>
                </a:srgbClr>
              </a:gs>
              <a:gs pos="87500">
                <a:srgbClr val="0fa1df">
                  <a:alpha val="50000"/>
                </a:srgbClr>
              </a:gs>
              <a:gs pos="87500">
                <a:srgbClr val="0da0df">
                  <a:alpha val="50000"/>
                </a:srgbClr>
              </a:gs>
              <a:gs pos="89063">
                <a:srgbClr val="0da0df">
                  <a:alpha val="50000"/>
                </a:srgbClr>
              </a:gs>
              <a:gs pos="89063">
                <a:srgbClr val="0b9fdf">
                  <a:alpha val="50000"/>
                </a:srgbClr>
              </a:gs>
              <a:gs pos="90625">
                <a:srgbClr val="0b9fdf">
                  <a:alpha val="50000"/>
                </a:srgbClr>
              </a:gs>
              <a:gs pos="90625">
                <a:srgbClr val="099fde">
                  <a:alpha val="50000"/>
                </a:srgbClr>
              </a:gs>
              <a:gs pos="92188">
                <a:srgbClr val="099fde">
                  <a:alpha val="50000"/>
                </a:srgbClr>
              </a:gs>
              <a:gs pos="92188">
                <a:srgbClr val="089ede">
                  <a:alpha val="50000"/>
                </a:srgbClr>
              </a:gs>
              <a:gs pos="93750">
                <a:srgbClr val="089ede">
                  <a:alpha val="50000"/>
                </a:srgbClr>
              </a:gs>
              <a:gs pos="93750">
                <a:srgbClr val="069dde">
                  <a:alpha val="50000"/>
                </a:srgbClr>
              </a:gs>
              <a:gs pos="95313">
                <a:srgbClr val="069dde">
                  <a:alpha val="50000"/>
                </a:srgbClr>
              </a:gs>
              <a:gs pos="95313">
                <a:srgbClr val="049cde">
                  <a:alpha val="50000"/>
                </a:srgbClr>
              </a:gs>
              <a:gs pos="96875">
                <a:srgbClr val="049cde">
                  <a:alpha val="50000"/>
                </a:srgbClr>
              </a:gs>
              <a:gs pos="96875">
                <a:srgbClr val="029cdd">
                  <a:alpha val="50000"/>
                </a:srgbClr>
              </a:gs>
              <a:gs pos="98438">
                <a:srgbClr val="029cdd">
                  <a:alpha val="50000"/>
                </a:srgbClr>
              </a:gs>
              <a:gs pos="98438">
                <a:srgbClr val="009bdd">
                  <a:alpha val="50000"/>
                </a:srgbClr>
              </a:gs>
              <a:gs pos="100000">
                <a:srgbClr val="009bdd">
                  <a:alpha val="50000"/>
                </a:srgbClr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FB3B67-C460-46A3-AF9A-612964FB4255}" type="slidenum">
              <a:rPr b="0" lang="en-GB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dd4100"/>
                </a:solidFill>
                <a:latin typeface="Arial"/>
              </a:rPr>
              <a:t>Summer Camp / Day2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Transistor (diode)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80000" y="900000"/>
            <a:ext cx="4679640" cy="2239200"/>
          </a:xfrm>
          <a:prstGeom prst="rect">
            <a:avLst/>
          </a:prstGeom>
          <a:ln w="18000">
            <a:noFill/>
          </a:ln>
        </p:spPr>
      </p:pic>
      <p:sp>
        <p:nvSpPr>
          <p:cNvPr id="54" name=""/>
          <p:cNvSpPr/>
          <p:nvPr/>
        </p:nvSpPr>
        <p:spPr>
          <a:xfrm>
            <a:off x="180000" y="3240000"/>
            <a:ext cx="4679640" cy="1799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Diode – One direction of current flow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Vf, If (LED)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BJT – Current controlled device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h21e, Ic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MOSFET – Voltage controlled device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Vth, Id, QGate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5040000" y="900000"/>
            <a:ext cx="4859640" cy="3959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Биполярный транзистор: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+ Дешёвый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+ Малое напряжение для включения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Проблемы при коммутации больших токов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Полевой транзистор: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+ Может комутировать большие токи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+ Не требует мощных управляющих сигналов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- Для обеспечения быстрого включений требует мощных драйверов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59F3D6-970C-4CDA-8B28-4D5770D8FE28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Blinker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921240" y="720000"/>
            <a:ext cx="8078400" cy="42933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1830212-F319-49A5-BAF5-44B96EEACA7B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NE555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620000" y="768240"/>
            <a:ext cx="6659640" cy="42447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DD5108-5D8D-4B65-8A0B-4F8989EE224D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NE555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620000" y="768240"/>
            <a:ext cx="6659640" cy="4244760"/>
          </a:xfrm>
          <a:prstGeom prst="rect">
            <a:avLst/>
          </a:prstGeom>
          <a:ln w="18000">
            <a:noFill/>
          </a:ln>
        </p:spPr>
      </p:pic>
      <p:sp>
        <p:nvSpPr>
          <p:cNvPr id="29" name=""/>
          <p:cNvSpPr/>
          <p:nvPr/>
        </p:nvSpPr>
        <p:spPr>
          <a:xfrm>
            <a:off x="3060000" y="1440000"/>
            <a:ext cx="1079640" cy="1079640"/>
          </a:xfrm>
          <a:prstGeom prst="ellipse">
            <a:avLst/>
          </a:prstGeom>
          <a:solidFill>
            <a:srgbClr val="39b2e5">
              <a:alpha val="50000"/>
            </a:srgbClr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63C2B2-BC53-49D7-9E00-AB05CF3903F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OpAmp/Comparator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80000" y="1260000"/>
            <a:ext cx="3893040" cy="2159640"/>
          </a:xfrm>
          <a:prstGeom prst="rect">
            <a:avLst/>
          </a:prstGeom>
          <a:ln w="18000">
            <a:noFill/>
          </a:ln>
        </p:spPr>
      </p:pic>
      <p:sp>
        <p:nvSpPr>
          <p:cNvPr id="32" name=""/>
          <p:cNvSpPr/>
          <p:nvPr/>
        </p:nvSpPr>
        <p:spPr>
          <a:xfrm>
            <a:off x="4140000" y="900000"/>
            <a:ext cx="2339640" cy="539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OUT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= K * (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IN+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-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IN-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4500000" y="2049840"/>
            <a:ext cx="1799640" cy="13698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OpAmp: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IN+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450" spc="-1" strike="noStrike">
                <a:solidFill>
                  <a:srgbClr val="000000"/>
                </a:solidFill>
                <a:latin typeface="Arial"/>
              </a:rPr>
              <a:t>≈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IN-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Comparator: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IN+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450" spc="-1" strike="noStrike">
                <a:solidFill>
                  <a:srgbClr val="000000"/>
                </a:solidFill>
                <a:latin typeface="Arial"/>
              </a:rPr>
              <a:t>≠ </a:t>
            </a:r>
            <a:r>
              <a:rPr b="1" lang="en-GB" sz="1450" spc="-1" strike="noStrike">
                <a:solidFill>
                  <a:srgbClr val="000000"/>
                </a:solidFill>
                <a:latin typeface="Arial"/>
              </a:rPr>
              <a:t>IN-</a:t>
            </a:r>
            <a:endParaRPr b="0" lang="en-GB" sz="14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6840000" y="1275480"/>
            <a:ext cx="3059640" cy="1862640"/>
          </a:xfrm>
          <a:prstGeom prst="rect">
            <a:avLst/>
          </a:prstGeom>
          <a:ln w="18000">
            <a:noFill/>
          </a:ln>
        </p:spPr>
      </p:pic>
      <p:sp>
        <p:nvSpPr>
          <p:cNvPr id="35" name=""/>
          <p:cNvSpPr/>
          <p:nvPr/>
        </p:nvSpPr>
        <p:spPr>
          <a:xfrm>
            <a:off x="7560000" y="900000"/>
            <a:ext cx="2339640" cy="359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OpAmp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D9169F-9573-48C5-A04F-8CAE04D41EBE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NE555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620000" y="768240"/>
            <a:ext cx="6659640" cy="4244760"/>
          </a:xfrm>
          <a:prstGeom prst="rect">
            <a:avLst/>
          </a:prstGeom>
          <a:ln w="18000">
            <a:noFill/>
          </a:ln>
        </p:spPr>
      </p:pic>
      <p:sp>
        <p:nvSpPr>
          <p:cNvPr id="38" name=""/>
          <p:cNvSpPr/>
          <p:nvPr/>
        </p:nvSpPr>
        <p:spPr>
          <a:xfrm>
            <a:off x="2340000" y="1080000"/>
            <a:ext cx="719640" cy="3059640"/>
          </a:xfrm>
          <a:prstGeom prst="ellipse">
            <a:avLst/>
          </a:prstGeom>
          <a:solidFill>
            <a:srgbClr val="39b2e5">
              <a:alpha val="50000"/>
            </a:srgbClr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FFE1A23-B36E-4F86-9E17-20415FBF888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Resistive voltage divider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246600" y="900000"/>
            <a:ext cx="1733040" cy="3959640"/>
          </a:xfrm>
          <a:prstGeom prst="rect">
            <a:avLst/>
          </a:prstGeom>
          <a:ln w="18000">
            <a:noFill/>
          </a:ln>
        </p:spPr>
      </p:pic>
      <p:sp>
        <p:nvSpPr>
          <p:cNvPr id="41" name=""/>
          <p:cNvSpPr/>
          <p:nvPr/>
        </p:nvSpPr>
        <p:spPr>
          <a:xfrm>
            <a:off x="2160000" y="900000"/>
            <a:ext cx="2699640" cy="12596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 = V / (R1 + R2)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OUT = I * R2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OUT = V * R2 / (R1+R2)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2">
            <a:alphaModFix amt="50000"/>
          </a:blip>
          <a:stretch/>
        </p:blipFill>
        <p:spPr>
          <a:xfrm>
            <a:off x="2160000" y="1978920"/>
            <a:ext cx="1950840" cy="28807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C04D259-AE02-44C2-9E6E-B17BFADAE0A2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NE555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620000" y="768240"/>
            <a:ext cx="6659640" cy="4244760"/>
          </a:xfrm>
          <a:prstGeom prst="rect">
            <a:avLst/>
          </a:prstGeom>
          <a:ln w="18000">
            <a:noFill/>
          </a:ln>
        </p:spPr>
      </p:pic>
      <p:sp>
        <p:nvSpPr>
          <p:cNvPr id="45" name=""/>
          <p:cNvSpPr/>
          <p:nvPr/>
        </p:nvSpPr>
        <p:spPr>
          <a:xfrm>
            <a:off x="4680000" y="1980000"/>
            <a:ext cx="1079640" cy="1079640"/>
          </a:xfrm>
          <a:prstGeom prst="ellipse">
            <a:avLst/>
          </a:prstGeom>
          <a:solidFill>
            <a:srgbClr val="39b2e5">
              <a:alpha val="50000"/>
            </a:srgbClr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EA9D655-E062-47E6-82D5-BABD84A14E26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RS Trigger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58040" y="802800"/>
            <a:ext cx="2361600" cy="2256840"/>
          </a:xfrm>
          <a:prstGeom prst="rect">
            <a:avLst/>
          </a:prstGeom>
          <a:ln w="18000">
            <a:noFill/>
          </a:ln>
        </p:spPr>
      </p:pic>
      <p:graphicFrame>
        <p:nvGraphicFramePr>
          <p:cNvPr id="48" name=""/>
          <p:cNvGraphicFramePr/>
          <p:nvPr/>
        </p:nvGraphicFramePr>
        <p:xfrm>
          <a:off x="2952000" y="1302480"/>
          <a:ext cx="5075280" cy="1391040"/>
        </p:xfrm>
        <a:graphic>
          <a:graphicData uri="http://schemas.openxmlformats.org/drawingml/2006/table">
            <a:tbl>
              <a:tblPr/>
              <a:tblGrid>
                <a:gridCol w="1691640"/>
                <a:gridCol w="1691640"/>
                <a:gridCol w="169236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O</a:t>
                      </a:r>
                      <a:endParaRPr b="0" lang="en-GB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983b0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 / 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 / 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 Change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/ True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 / 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 / 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6ef"/>
                    </a:solidFill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 / False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/ True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GB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/ True</a:t>
                      </a:r>
                      <a:endParaRPr b="0" lang="en-GB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4c7dc"/>
                    </a:solidFill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3522323-B6BB-4402-88CF-7CF9CC01BF7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NE555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1">
            <a:alphaModFix amt="50000"/>
          </a:blip>
          <a:stretch/>
        </p:blipFill>
        <p:spPr>
          <a:xfrm>
            <a:off x="1620000" y="768240"/>
            <a:ext cx="6659640" cy="4244760"/>
          </a:xfrm>
          <a:prstGeom prst="rect">
            <a:avLst/>
          </a:prstGeom>
          <a:ln w="18000">
            <a:noFill/>
          </a:ln>
        </p:spPr>
      </p:pic>
      <p:sp>
        <p:nvSpPr>
          <p:cNvPr id="51" name=""/>
          <p:cNvSpPr/>
          <p:nvPr/>
        </p:nvSpPr>
        <p:spPr>
          <a:xfrm>
            <a:off x="5400000" y="2700000"/>
            <a:ext cx="1979640" cy="1439640"/>
          </a:xfrm>
          <a:prstGeom prst="ellipse">
            <a:avLst/>
          </a:prstGeom>
          <a:solidFill>
            <a:srgbClr val="39b2e5">
              <a:alpha val="50000"/>
            </a:srgbClr>
          </a:solidFill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2419AD4-1557-4C98-B77B-04D4E5262B76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Application>LibreOffice/24.2.3.2$Windows_X86_64 LibreOffice_project/433d9c2ded56988e8a90e6b2e771ee4e6a5ab2ba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2025-07-07T18:57:34Z</dcterms:created>
  <dc:creator/>
  <dc:description/>
  <dc:language>en-GB</dc:language>
  <cp:lastModifiedBy/>
  <dcterms:modified xsi:type="dcterms:W3CDTF">2025-07-07T20:42:34Z</dcterms:modified>
  <cp:revision>33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