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Blue_Cu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5ADD9D3-1EBD-4F0F-92D8-F101BCEE13D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lue_Cu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B29EFFB-615A-4208-847A-10229D25457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lue_Curv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1E79F8A-6E31-4625-9E72-45EEF389DD9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0" y="4500000"/>
            <a:ext cx="10080000" cy="117000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563">
                <a:srgbClr val="77caee"/>
              </a:gs>
              <a:gs pos="1563">
                <a:srgbClr val="75c9ee"/>
              </a:gs>
              <a:gs pos="3125">
                <a:srgbClr val="75c9ee"/>
              </a:gs>
              <a:gs pos="3125">
                <a:srgbClr val="73c9ed"/>
              </a:gs>
              <a:gs pos="4688">
                <a:srgbClr val="73c9ed"/>
              </a:gs>
              <a:gs pos="4688">
                <a:srgbClr val="71c8ed"/>
              </a:gs>
              <a:gs pos="6250">
                <a:srgbClr val="71c8ed"/>
              </a:gs>
              <a:gs pos="6250">
                <a:srgbClr val="6fc7ed"/>
              </a:gs>
              <a:gs pos="7813">
                <a:srgbClr val="6fc7ed"/>
              </a:gs>
              <a:gs pos="7813">
                <a:srgbClr val="6ec6ed"/>
              </a:gs>
              <a:gs pos="9375">
                <a:srgbClr val="6ec6ed"/>
              </a:gs>
              <a:gs pos="9375">
                <a:srgbClr val="6cc6ec"/>
              </a:gs>
              <a:gs pos="10938">
                <a:srgbClr val="6cc6ec"/>
              </a:gs>
              <a:gs pos="10938">
                <a:srgbClr val="6ac5ec"/>
              </a:gs>
              <a:gs pos="12500">
                <a:srgbClr val="6ac5ec"/>
              </a:gs>
              <a:gs pos="12500">
                <a:srgbClr val="68c4ec"/>
              </a:gs>
              <a:gs pos="14063">
                <a:srgbClr val="68c4ec"/>
              </a:gs>
              <a:gs pos="14063">
                <a:srgbClr val="66c3ec"/>
              </a:gs>
              <a:gs pos="15625">
                <a:srgbClr val="66c3ec"/>
              </a:gs>
              <a:gs pos="15625">
                <a:srgbClr val="64c3eb"/>
              </a:gs>
              <a:gs pos="17188">
                <a:srgbClr val="64c3eb"/>
              </a:gs>
              <a:gs pos="17188">
                <a:srgbClr val="62c2eb"/>
              </a:gs>
              <a:gs pos="18750">
                <a:srgbClr val="62c2eb"/>
              </a:gs>
              <a:gs pos="18750">
                <a:srgbClr val="60c1eb"/>
              </a:gs>
              <a:gs pos="20313">
                <a:srgbClr val="60c1eb"/>
              </a:gs>
              <a:gs pos="20313">
                <a:srgbClr val="5ec0ea"/>
              </a:gs>
              <a:gs pos="21875">
                <a:srgbClr val="5ec0ea"/>
              </a:gs>
              <a:gs pos="21875">
                <a:srgbClr val="5dc0ea"/>
              </a:gs>
              <a:gs pos="23438">
                <a:srgbClr val="5dc0ea"/>
              </a:gs>
              <a:gs pos="23438">
                <a:srgbClr val="5bbfea"/>
              </a:gs>
              <a:gs pos="25000">
                <a:srgbClr val="5bbfea"/>
              </a:gs>
              <a:gs pos="25000">
                <a:srgbClr val="59beea"/>
              </a:gs>
              <a:gs pos="26563">
                <a:srgbClr val="59beea"/>
              </a:gs>
              <a:gs pos="26563">
                <a:srgbClr val="57bde9"/>
              </a:gs>
              <a:gs pos="28125">
                <a:srgbClr val="57bde9"/>
              </a:gs>
              <a:gs pos="28125">
                <a:srgbClr val="55bde9"/>
              </a:gs>
              <a:gs pos="29688">
                <a:srgbClr val="55bde9"/>
              </a:gs>
              <a:gs pos="29688">
                <a:srgbClr val="53bce9"/>
              </a:gs>
              <a:gs pos="31250">
                <a:srgbClr val="53bce9"/>
              </a:gs>
              <a:gs pos="31250">
                <a:srgbClr val="51bbe9"/>
              </a:gs>
              <a:gs pos="32813">
                <a:srgbClr val="51bbe9"/>
              </a:gs>
              <a:gs pos="32813">
                <a:srgbClr val="4fbae8"/>
              </a:gs>
              <a:gs pos="34375">
                <a:srgbClr val="4fbae8"/>
              </a:gs>
              <a:gs pos="34375">
                <a:srgbClr val="4dbae8"/>
              </a:gs>
              <a:gs pos="35938">
                <a:srgbClr val="4dbae8"/>
              </a:gs>
              <a:gs pos="35938">
                <a:srgbClr val="4cb9e8"/>
              </a:gs>
              <a:gs pos="37500">
                <a:srgbClr val="4cb9e8"/>
              </a:gs>
              <a:gs pos="37500">
                <a:srgbClr val="4ab8e8"/>
              </a:gs>
              <a:gs pos="39063">
                <a:srgbClr val="4ab8e8"/>
              </a:gs>
              <a:gs pos="39063">
                <a:srgbClr val="48b7e7"/>
              </a:gs>
              <a:gs pos="40625">
                <a:srgbClr val="48b7e7"/>
              </a:gs>
              <a:gs pos="40625">
                <a:srgbClr val="46b7e7"/>
              </a:gs>
              <a:gs pos="42188">
                <a:srgbClr val="46b7e7"/>
              </a:gs>
              <a:gs pos="42188">
                <a:srgbClr val="44b6e7"/>
              </a:gs>
              <a:gs pos="43750">
                <a:srgbClr val="44b6e7"/>
              </a:gs>
              <a:gs pos="43750">
                <a:srgbClr val="42b5e6"/>
              </a:gs>
              <a:gs pos="45313">
                <a:srgbClr val="42b5e6"/>
              </a:gs>
              <a:gs pos="45313">
                <a:srgbClr val="40b4e6"/>
              </a:gs>
              <a:gs pos="46875">
                <a:srgbClr val="40b4e6"/>
              </a:gs>
              <a:gs pos="46875">
                <a:srgbClr val="3eb4e6"/>
              </a:gs>
              <a:gs pos="48438">
                <a:srgbClr val="3eb4e6"/>
              </a:gs>
              <a:gs pos="48438">
                <a:srgbClr val="3cb3e6"/>
              </a:gs>
              <a:gs pos="50000">
                <a:srgbClr val="3cb3e6"/>
              </a:gs>
              <a:gs pos="50000">
                <a:srgbClr val="3bb2e5"/>
              </a:gs>
              <a:gs pos="51563">
                <a:srgbClr val="3bb2e5"/>
              </a:gs>
              <a:gs pos="51563">
                <a:srgbClr val="39b1e5"/>
              </a:gs>
              <a:gs pos="53125">
                <a:srgbClr val="39b1e5"/>
              </a:gs>
              <a:gs pos="53125">
                <a:srgbClr val="37b1e5"/>
              </a:gs>
              <a:gs pos="54688">
                <a:srgbClr val="37b1e5"/>
              </a:gs>
              <a:gs pos="54688">
                <a:srgbClr val="35b0e5"/>
              </a:gs>
              <a:gs pos="56250">
                <a:srgbClr val="35b0e5"/>
              </a:gs>
              <a:gs pos="56250">
                <a:srgbClr val="33afe4"/>
              </a:gs>
              <a:gs pos="57813">
                <a:srgbClr val="33afe4"/>
              </a:gs>
              <a:gs pos="57813">
                <a:srgbClr val="31aee4"/>
              </a:gs>
              <a:gs pos="59375">
                <a:srgbClr val="31aee4"/>
              </a:gs>
              <a:gs pos="59375">
                <a:srgbClr val="2faee4"/>
              </a:gs>
              <a:gs pos="60938">
                <a:srgbClr val="2faee4"/>
              </a:gs>
              <a:gs pos="60938">
                <a:srgbClr val="2dade3"/>
              </a:gs>
              <a:gs pos="62500">
                <a:srgbClr val="2dade3"/>
              </a:gs>
              <a:gs pos="62500">
                <a:srgbClr val="2bace3"/>
              </a:gs>
              <a:gs pos="64063">
                <a:srgbClr val="2bace3"/>
              </a:gs>
              <a:gs pos="64063">
                <a:srgbClr val="2aabe3"/>
              </a:gs>
              <a:gs pos="65625">
                <a:srgbClr val="2aabe3"/>
              </a:gs>
              <a:gs pos="65625">
                <a:srgbClr val="28abe3"/>
              </a:gs>
              <a:gs pos="67188">
                <a:srgbClr val="28abe3"/>
              </a:gs>
              <a:gs pos="67188">
                <a:srgbClr val="26aae2"/>
              </a:gs>
              <a:gs pos="68750">
                <a:srgbClr val="26aae2"/>
              </a:gs>
              <a:gs pos="68750">
                <a:srgbClr val="24a9e2"/>
              </a:gs>
              <a:gs pos="70313">
                <a:srgbClr val="24a9e2"/>
              </a:gs>
              <a:gs pos="70313">
                <a:srgbClr val="22a8e2"/>
              </a:gs>
              <a:gs pos="71875">
                <a:srgbClr val="22a8e2"/>
              </a:gs>
              <a:gs pos="71875">
                <a:srgbClr val="20a8e2"/>
              </a:gs>
              <a:gs pos="73438">
                <a:srgbClr val="20a8e2"/>
              </a:gs>
              <a:gs pos="73438">
                <a:srgbClr val="1ea7e1"/>
              </a:gs>
              <a:gs pos="75000">
                <a:srgbClr val="1ea7e1"/>
              </a:gs>
              <a:gs pos="75000">
                <a:srgbClr val="1ca6e1"/>
              </a:gs>
              <a:gs pos="76563">
                <a:srgbClr val="1ca6e1"/>
              </a:gs>
              <a:gs pos="76563">
                <a:srgbClr val="1aa5e1"/>
              </a:gs>
              <a:gs pos="78125">
                <a:srgbClr val="1aa5e1"/>
              </a:gs>
              <a:gs pos="78125">
                <a:srgbClr val="19a5e1"/>
              </a:gs>
              <a:gs pos="79688">
                <a:srgbClr val="19a5e1"/>
              </a:gs>
              <a:gs pos="79688">
                <a:srgbClr val="17a4e0"/>
              </a:gs>
              <a:gs pos="81250">
                <a:srgbClr val="17a4e0"/>
              </a:gs>
              <a:gs pos="81250">
                <a:srgbClr val="15a3e0"/>
              </a:gs>
              <a:gs pos="82813">
                <a:srgbClr val="15a3e0"/>
              </a:gs>
              <a:gs pos="82813">
                <a:srgbClr val="13a2e0"/>
              </a:gs>
              <a:gs pos="84375">
                <a:srgbClr val="13a2e0"/>
              </a:gs>
              <a:gs pos="84375">
                <a:srgbClr val="11a2df"/>
              </a:gs>
              <a:gs pos="85938">
                <a:srgbClr val="11a2df"/>
              </a:gs>
              <a:gs pos="85938">
                <a:srgbClr val="0fa1df"/>
              </a:gs>
              <a:gs pos="87500">
                <a:srgbClr val="0fa1df"/>
              </a:gs>
              <a:gs pos="87500">
                <a:srgbClr val="0da0df"/>
              </a:gs>
              <a:gs pos="89063">
                <a:srgbClr val="0da0df"/>
              </a:gs>
              <a:gs pos="89063">
                <a:srgbClr val="0b9fdf"/>
              </a:gs>
              <a:gs pos="90625">
                <a:srgbClr val="0b9fdf"/>
              </a:gs>
              <a:gs pos="90625">
                <a:srgbClr val="099fde"/>
              </a:gs>
              <a:gs pos="92188">
                <a:srgbClr val="099fde"/>
              </a:gs>
              <a:gs pos="92188">
                <a:srgbClr val="089ede"/>
              </a:gs>
              <a:gs pos="93750">
                <a:srgbClr val="089ede"/>
              </a:gs>
              <a:gs pos="93750">
                <a:srgbClr val="069dde"/>
              </a:gs>
              <a:gs pos="95313">
                <a:srgbClr val="069dde"/>
              </a:gs>
              <a:gs pos="95313">
                <a:srgbClr val="049cde"/>
              </a:gs>
              <a:gs pos="96875">
                <a:srgbClr val="049cde"/>
              </a:gs>
              <a:gs pos="96875">
                <a:srgbClr val="029cdd"/>
              </a:gs>
              <a:gs pos="98438">
                <a:srgbClr val="029cdd"/>
              </a:gs>
              <a:gs pos="98438">
                <a:srgbClr val="009bdd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3300" spc="-1" strike="noStrike">
                <a:solidFill>
                  <a:srgbClr val="dd4100"/>
                </a:solidFill>
                <a:latin typeface="Arial"/>
              </a:rPr>
              <a:t>Click to edit the title text format</a:t>
            </a:r>
            <a:endParaRPr b="0" lang="en-GB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219"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GB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GB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GB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GB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GB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GB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GB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GB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06A76DCB-178C-4682-B4E4-D24EF598B4F4}" type="slidenum">
              <a:rPr b="0" lang="en-GB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GB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"/>
          <p:cNvSpPr/>
          <p:nvPr/>
        </p:nvSpPr>
        <p:spPr>
          <a:xfrm>
            <a:off x="0" y="0"/>
            <a:ext cx="10076760" cy="720000"/>
          </a:xfrm>
          <a:prstGeom prst="rect">
            <a:avLst/>
          </a:prstGeom>
          <a:gradFill rotWithShape="0">
            <a:gsLst>
              <a:gs pos="0">
                <a:srgbClr val="77caee">
                  <a:alpha val="50000"/>
                </a:srgbClr>
              </a:gs>
              <a:gs pos="1563">
                <a:srgbClr val="77caee">
                  <a:alpha val="50000"/>
                </a:srgbClr>
              </a:gs>
              <a:gs pos="1563">
                <a:srgbClr val="75c9ee">
                  <a:alpha val="50000"/>
                </a:srgbClr>
              </a:gs>
              <a:gs pos="3125">
                <a:srgbClr val="75c9ee">
                  <a:alpha val="50000"/>
                </a:srgbClr>
              </a:gs>
              <a:gs pos="3125">
                <a:srgbClr val="73c9ed">
                  <a:alpha val="50000"/>
                </a:srgbClr>
              </a:gs>
              <a:gs pos="4688">
                <a:srgbClr val="73c9ed">
                  <a:alpha val="50000"/>
                </a:srgbClr>
              </a:gs>
              <a:gs pos="4688">
                <a:srgbClr val="71c8ed">
                  <a:alpha val="50000"/>
                </a:srgbClr>
              </a:gs>
              <a:gs pos="6250">
                <a:srgbClr val="71c8ed">
                  <a:alpha val="50000"/>
                </a:srgbClr>
              </a:gs>
              <a:gs pos="6250">
                <a:srgbClr val="6fc7ed">
                  <a:alpha val="50000"/>
                </a:srgbClr>
              </a:gs>
              <a:gs pos="7813">
                <a:srgbClr val="6fc7ed">
                  <a:alpha val="50000"/>
                </a:srgbClr>
              </a:gs>
              <a:gs pos="7813">
                <a:srgbClr val="6ec6ed">
                  <a:alpha val="50000"/>
                </a:srgbClr>
              </a:gs>
              <a:gs pos="9375">
                <a:srgbClr val="6ec6ed">
                  <a:alpha val="50000"/>
                </a:srgbClr>
              </a:gs>
              <a:gs pos="9375">
                <a:srgbClr val="6cc6ec">
                  <a:alpha val="50000"/>
                </a:srgbClr>
              </a:gs>
              <a:gs pos="10938">
                <a:srgbClr val="6cc6ec">
                  <a:alpha val="50000"/>
                </a:srgbClr>
              </a:gs>
              <a:gs pos="10938">
                <a:srgbClr val="6ac5ec">
                  <a:alpha val="50000"/>
                </a:srgbClr>
              </a:gs>
              <a:gs pos="12500">
                <a:srgbClr val="6ac5ec">
                  <a:alpha val="50000"/>
                </a:srgbClr>
              </a:gs>
              <a:gs pos="12500">
                <a:srgbClr val="68c4ec">
                  <a:alpha val="50000"/>
                </a:srgbClr>
              </a:gs>
              <a:gs pos="14063">
                <a:srgbClr val="68c4ec">
                  <a:alpha val="50000"/>
                </a:srgbClr>
              </a:gs>
              <a:gs pos="14063">
                <a:srgbClr val="66c3ec">
                  <a:alpha val="50000"/>
                </a:srgbClr>
              </a:gs>
              <a:gs pos="15625">
                <a:srgbClr val="66c3ec">
                  <a:alpha val="50000"/>
                </a:srgbClr>
              </a:gs>
              <a:gs pos="15625">
                <a:srgbClr val="64c3eb">
                  <a:alpha val="50000"/>
                </a:srgbClr>
              </a:gs>
              <a:gs pos="17188">
                <a:srgbClr val="64c3eb">
                  <a:alpha val="50000"/>
                </a:srgbClr>
              </a:gs>
              <a:gs pos="17188">
                <a:srgbClr val="62c2eb">
                  <a:alpha val="50000"/>
                </a:srgbClr>
              </a:gs>
              <a:gs pos="18750">
                <a:srgbClr val="62c2eb">
                  <a:alpha val="50000"/>
                </a:srgbClr>
              </a:gs>
              <a:gs pos="18750">
                <a:srgbClr val="60c1eb">
                  <a:alpha val="50000"/>
                </a:srgbClr>
              </a:gs>
              <a:gs pos="20313">
                <a:srgbClr val="60c1eb">
                  <a:alpha val="50000"/>
                </a:srgbClr>
              </a:gs>
              <a:gs pos="20313">
                <a:srgbClr val="5ec0ea">
                  <a:alpha val="50000"/>
                </a:srgbClr>
              </a:gs>
              <a:gs pos="21875">
                <a:srgbClr val="5ec0ea">
                  <a:alpha val="50000"/>
                </a:srgbClr>
              </a:gs>
              <a:gs pos="21875">
                <a:srgbClr val="5dc0ea">
                  <a:alpha val="50000"/>
                </a:srgbClr>
              </a:gs>
              <a:gs pos="23438">
                <a:srgbClr val="5dc0ea">
                  <a:alpha val="50000"/>
                </a:srgbClr>
              </a:gs>
              <a:gs pos="23438">
                <a:srgbClr val="5bbfea">
                  <a:alpha val="50000"/>
                </a:srgbClr>
              </a:gs>
              <a:gs pos="25000">
                <a:srgbClr val="5bbfea">
                  <a:alpha val="50000"/>
                </a:srgbClr>
              </a:gs>
              <a:gs pos="25000">
                <a:srgbClr val="59beea">
                  <a:alpha val="50000"/>
                </a:srgbClr>
              </a:gs>
              <a:gs pos="26563">
                <a:srgbClr val="59beea">
                  <a:alpha val="50000"/>
                </a:srgbClr>
              </a:gs>
              <a:gs pos="26563">
                <a:srgbClr val="57bde9">
                  <a:alpha val="50000"/>
                </a:srgbClr>
              </a:gs>
              <a:gs pos="28125">
                <a:srgbClr val="57bde9">
                  <a:alpha val="50000"/>
                </a:srgbClr>
              </a:gs>
              <a:gs pos="28125">
                <a:srgbClr val="55bde9">
                  <a:alpha val="50000"/>
                </a:srgbClr>
              </a:gs>
              <a:gs pos="29688">
                <a:srgbClr val="55bde9">
                  <a:alpha val="50000"/>
                </a:srgbClr>
              </a:gs>
              <a:gs pos="29688">
                <a:srgbClr val="53bce9">
                  <a:alpha val="50000"/>
                </a:srgbClr>
              </a:gs>
              <a:gs pos="31250">
                <a:srgbClr val="53bce9">
                  <a:alpha val="50000"/>
                </a:srgbClr>
              </a:gs>
              <a:gs pos="31250">
                <a:srgbClr val="51bbe9">
                  <a:alpha val="50000"/>
                </a:srgbClr>
              </a:gs>
              <a:gs pos="32813">
                <a:srgbClr val="51bbe9">
                  <a:alpha val="50000"/>
                </a:srgbClr>
              </a:gs>
              <a:gs pos="32813">
                <a:srgbClr val="4fbae8">
                  <a:alpha val="50000"/>
                </a:srgbClr>
              </a:gs>
              <a:gs pos="34375">
                <a:srgbClr val="4fbae8">
                  <a:alpha val="50000"/>
                </a:srgbClr>
              </a:gs>
              <a:gs pos="34375">
                <a:srgbClr val="4dbae8">
                  <a:alpha val="50000"/>
                </a:srgbClr>
              </a:gs>
              <a:gs pos="35938">
                <a:srgbClr val="4dbae8">
                  <a:alpha val="50000"/>
                </a:srgbClr>
              </a:gs>
              <a:gs pos="35938">
                <a:srgbClr val="4cb9e8">
                  <a:alpha val="50000"/>
                </a:srgbClr>
              </a:gs>
              <a:gs pos="37500">
                <a:srgbClr val="4cb9e8">
                  <a:alpha val="50000"/>
                </a:srgbClr>
              </a:gs>
              <a:gs pos="37500">
                <a:srgbClr val="4ab8e8">
                  <a:alpha val="50000"/>
                </a:srgbClr>
              </a:gs>
              <a:gs pos="39063">
                <a:srgbClr val="4ab8e8">
                  <a:alpha val="50000"/>
                </a:srgbClr>
              </a:gs>
              <a:gs pos="39063">
                <a:srgbClr val="48b7e7">
                  <a:alpha val="50000"/>
                </a:srgbClr>
              </a:gs>
              <a:gs pos="40625">
                <a:srgbClr val="48b7e7">
                  <a:alpha val="50000"/>
                </a:srgbClr>
              </a:gs>
              <a:gs pos="40625">
                <a:srgbClr val="46b7e7">
                  <a:alpha val="50000"/>
                </a:srgbClr>
              </a:gs>
              <a:gs pos="42188">
                <a:srgbClr val="46b7e7">
                  <a:alpha val="50000"/>
                </a:srgbClr>
              </a:gs>
              <a:gs pos="42188">
                <a:srgbClr val="44b6e7">
                  <a:alpha val="50000"/>
                </a:srgbClr>
              </a:gs>
              <a:gs pos="43750">
                <a:srgbClr val="44b6e7">
                  <a:alpha val="50000"/>
                </a:srgbClr>
              </a:gs>
              <a:gs pos="43750">
                <a:srgbClr val="42b5e6">
                  <a:alpha val="50000"/>
                </a:srgbClr>
              </a:gs>
              <a:gs pos="45313">
                <a:srgbClr val="42b5e6">
                  <a:alpha val="50000"/>
                </a:srgbClr>
              </a:gs>
              <a:gs pos="45313">
                <a:srgbClr val="40b4e6">
                  <a:alpha val="50000"/>
                </a:srgbClr>
              </a:gs>
              <a:gs pos="46875">
                <a:srgbClr val="40b4e6">
                  <a:alpha val="50000"/>
                </a:srgbClr>
              </a:gs>
              <a:gs pos="46875">
                <a:srgbClr val="3eb4e6">
                  <a:alpha val="50000"/>
                </a:srgbClr>
              </a:gs>
              <a:gs pos="48438">
                <a:srgbClr val="3eb4e6">
                  <a:alpha val="50000"/>
                </a:srgbClr>
              </a:gs>
              <a:gs pos="48438">
                <a:srgbClr val="3cb3e6">
                  <a:alpha val="50000"/>
                </a:srgbClr>
              </a:gs>
              <a:gs pos="50000">
                <a:srgbClr val="3cb3e6">
                  <a:alpha val="50000"/>
                </a:srgbClr>
              </a:gs>
              <a:gs pos="50000">
                <a:srgbClr val="3bb2e5">
                  <a:alpha val="50000"/>
                </a:srgbClr>
              </a:gs>
              <a:gs pos="51563">
                <a:srgbClr val="3bb2e5">
                  <a:alpha val="50000"/>
                </a:srgbClr>
              </a:gs>
              <a:gs pos="51563">
                <a:srgbClr val="39b1e5">
                  <a:alpha val="50000"/>
                </a:srgbClr>
              </a:gs>
              <a:gs pos="53125">
                <a:srgbClr val="39b1e5">
                  <a:alpha val="50000"/>
                </a:srgbClr>
              </a:gs>
              <a:gs pos="53125">
                <a:srgbClr val="37b1e5">
                  <a:alpha val="50000"/>
                </a:srgbClr>
              </a:gs>
              <a:gs pos="54688">
                <a:srgbClr val="37b1e5">
                  <a:alpha val="50000"/>
                </a:srgbClr>
              </a:gs>
              <a:gs pos="54688">
                <a:srgbClr val="35b0e5">
                  <a:alpha val="50000"/>
                </a:srgbClr>
              </a:gs>
              <a:gs pos="56250">
                <a:srgbClr val="35b0e5">
                  <a:alpha val="50000"/>
                </a:srgbClr>
              </a:gs>
              <a:gs pos="56250">
                <a:srgbClr val="33afe4">
                  <a:alpha val="50000"/>
                </a:srgbClr>
              </a:gs>
              <a:gs pos="57813">
                <a:srgbClr val="33afe4">
                  <a:alpha val="50000"/>
                </a:srgbClr>
              </a:gs>
              <a:gs pos="57813">
                <a:srgbClr val="31aee4">
                  <a:alpha val="50000"/>
                </a:srgbClr>
              </a:gs>
              <a:gs pos="59375">
                <a:srgbClr val="31aee4">
                  <a:alpha val="50000"/>
                </a:srgbClr>
              </a:gs>
              <a:gs pos="59375">
                <a:srgbClr val="2faee4">
                  <a:alpha val="50000"/>
                </a:srgbClr>
              </a:gs>
              <a:gs pos="60938">
                <a:srgbClr val="2faee4">
                  <a:alpha val="50000"/>
                </a:srgbClr>
              </a:gs>
              <a:gs pos="60938">
                <a:srgbClr val="2dade3">
                  <a:alpha val="50000"/>
                </a:srgbClr>
              </a:gs>
              <a:gs pos="62500">
                <a:srgbClr val="2dade3">
                  <a:alpha val="50000"/>
                </a:srgbClr>
              </a:gs>
              <a:gs pos="62500">
                <a:srgbClr val="2bace3">
                  <a:alpha val="50000"/>
                </a:srgbClr>
              </a:gs>
              <a:gs pos="64063">
                <a:srgbClr val="2bace3">
                  <a:alpha val="50000"/>
                </a:srgbClr>
              </a:gs>
              <a:gs pos="64063">
                <a:srgbClr val="2aabe3">
                  <a:alpha val="50000"/>
                </a:srgbClr>
              </a:gs>
              <a:gs pos="65625">
                <a:srgbClr val="2aabe3">
                  <a:alpha val="50000"/>
                </a:srgbClr>
              </a:gs>
              <a:gs pos="65625">
                <a:srgbClr val="28abe3">
                  <a:alpha val="50000"/>
                </a:srgbClr>
              </a:gs>
              <a:gs pos="67188">
                <a:srgbClr val="28abe3">
                  <a:alpha val="50000"/>
                </a:srgbClr>
              </a:gs>
              <a:gs pos="67188">
                <a:srgbClr val="26aae2">
                  <a:alpha val="50000"/>
                </a:srgbClr>
              </a:gs>
              <a:gs pos="68750">
                <a:srgbClr val="26aae2">
                  <a:alpha val="50000"/>
                </a:srgbClr>
              </a:gs>
              <a:gs pos="68750">
                <a:srgbClr val="24a9e2">
                  <a:alpha val="50000"/>
                </a:srgbClr>
              </a:gs>
              <a:gs pos="70313">
                <a:srgbClr val="24a9e2">
                  <a:alpha val="50000"/>
                </a:srgbClr>
              </a:gs>
              <a:gs pos="70313">
                <a:srgbClr val="22a8e2">
                  <a:alpha val="50000"/>
                </a:srgbClr>
              </a:gs>
              <a:gs pos="71875">
                <a:srgbClr val="22a8e2">
                  <a:alpha val="50000"/>
                </a:srgbClr>
              </a:gs>
              <a:gs pos="71875">
                <a:srgbClr val="20a8e2">
                  <a:alpha val="50000"/>
                </a:srgbClr>
              </a:gs>
              <a:gs pos="73438">
                <a:srgbClr val="20a8e2">
                  <a:alpha val="50000"/>
                </a:srgbClr>
              </a:gs>
              <a:gs pos="73438">
                <a:srgbClr val="1ea7e1">
                  <a:alpha val="50000"/>
                </a:srgbClr>
              </a:gs>
              <a:gs pos="75000">
                <a:srgbClr val="1ea7e1">
                  <a:alpha val="50000"/>
                </a:srgbClr>
              </a:gs>
              <a:gs pos="75000">
                <a:srgbClr val="1ca6e1">
                  <a:alpha val="50000"/>
                </a:srgbClr>
              </a:gs>
              <a:gs pos="76563">
                <a:srgbClr val="1ca6e1">
                  <a:alpha val="50000"/>
                </a:srgbClr>
              </a:gs>
              <a:gs pos="76563">
                <a:srgbClr val="1aa5e1">
                  <a:alpha val="50000"/>
                </a:srgbClr>
              </a:gs>
              <a:gs pos="78125">
                <a:srgbClr val="1aa5e1">
                  <a:alpha val="50000"/>
                </a:srgbClr>
              </a:gs>
              <a:gs pos="78125">
                <a:srgbClr val="19a5e1">
                  <a:alpha val="50000"/>
                </a:srgbClr>
              </a:gs>
              <a:gs pos="79688">
                <a:srgbClr val="19a5e1">
                  <a:alpha val="50000"/>
                </a:srgbClr>
              </a:gs>
              <a:gs pos="79688">
                <a:srgbClr val="17a4e0">
                  <a:alpha val="50000"/>
                </a:srgbClr>
              </a:gs>
              <a:gs pos="81250">
                <a:srgbClr val="17a4e0">
                  <a:alpha val="50000"/>
                </a:srgbClr>
              </a:gs>
              <a:gs pos="81250">
                <a:srgbClr val="15a3e0">
                  <a:alpha val="50000"/>
                </a:srgbClr>
              </a:gs>
              <a:gs pos="82813">
                <a:srgbClr val="15a3e0">
                  <a:alpha val="50000"/>
                </a:srgbClr>
              </a:gs>
              <a:gs pos="82813">
                <a:srgbClr val="13a2e0">
                  <a:alpha val="50000"/>
                </a:srgbClr>
              </a:gs>
              <a:gs pos="84375">
                <a:srgbClr val="13a2e0">
                  <a:alpha val="50000"/>
                </a:srgbClr>
              </a:gs>
              <a:gs pos="84375">
                <a:srgbClr val="11a2df">
                  <a:alpha val="50000"/>
                </a:srgbClr>
              </a:gs>
              <a:gs pos="85938">
                <a:srgbClr val="11a2df">
                  <a:alpha val="50000"/>
                </a:srgbClr>
              </a:gs>
              <a:gs pos="85938">
                <a:srgbClr val="0fa1df">
                  <a:alpha val="50000"/>
                </a:srgbClr>
              </a:gs>
              <a:gs pos="87500">
                <a:srgbClr val="0fa1df">
                  <a:alpha val="50000"/>
                </a:srgbClr>
              </a:gs>
              <a:gs pos="87500">
                <a:srgbClr val="0da0df">
                  <a:alpha val="50000"/>
                </a:srgbClr>
              </a:gs>
              <a:gs pos="89063">
                <a:srgbClr val="0da0df">
                  <a:alpha val="50000"/>
                </a:srgbClr>
              </a:gs>
              <a:gs pos="89063">
                <a:srgbClr val="0b9fdf">
                  <a:alpha val="50000"/>
                </a:srgbClr>
              </a:gs>
              <a:gs pos="90625">
                <a:srgbClr val="0b9fdf">
                  <a:alpha val="50000"/>
                </a:srgbClr>
              </a:gs>
              <a:gs pos="90625">
                <a:srgbClr val="099fde">
                  <a:alpha val="50000"/>
                </a:srgbClr>
              </a:gs>
              <a:gs pos="92188">
                <a:srgbClr val="099fde">
                  <a:alpha val="50000"/>
                </a:srgbClr>
              </a:gs>
              <a:gs pos="92188">
                <a:srgbClr val="089ede">
                  <a:alpha val="50000"/>
                </a:srgbClr>
              </a:gs>
              <a:gs pos="93750">
                <a:srgbClr val="089ede">
                  <a:alpha val="50000"/>
                </a:srgbClr>
              </a:gs>
              <a:gs pos="93750">
                <a:srgbClr val="069dde">
                  <a:alpha val="50000"/>
                </a:srgbClr>
              </a:gs>
              <a:gs pos="95313">
                <a:srgbClr val="069dde">
                  <a:alpha val="50000"/>
                </a:srgbClr>
              </a:gs>
              <a:gs pos="95313">
                <a:srgbClr val="049cde">
                  <a:alpha val="50000"/>
                </a:srgbClr>
              </a:gs>
              <a:gs pos="96875">
                <a:srgbClr val="049cde">
                  <a:alpha val="50000"/>
                </a:srgbClr>
              </a:gs>
              <a:gs pos="96875">
                <a:srgbClr val="029cdd">
                  <a:alpha val="50000"/>
                </a:srgbClr>
              </a:gs>
              <a:gs pos="98438">
                <a:srgbClr val="029cdd">
                  <a:alpha val="50000"/>
                </a:srgbClr>
              </a:gs>
              <a:gs pos="98438">
                <a:srgbClr val="009bdd">
                  <a:alpha val="50000"/>
                </a:srgbClr>
              </a:gs>
              <a:gs pos="100000">
                <a:srgbClr val="009bdd">
                  <a:alpha val="50000"/>
                </a:srgbClr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"/>
          <p:cNvSpPr/>
          <p:nvPr/>
        </p:nvSpPr>
        <p:spPr>
          <a:xfrm>
            <a:off x="3240" y="5040000"/>
            <a:ext cx="10076760" cy="631440"/>
          </a:xfrm>
          <a:prstGeom prst="rect">
            <a:avLst/>
          </a:prstGeom>
          <a:gradFill rotWithShape="0">
            <a:gsLst>
              <a:gs pos="0">
                <a:srgbClr val="77caee">
                  <a:alpha val="50000"/>
                </a:srgbClr>
              </a:gs>
              <a:gs pos="1563">
                <a:srgbClr val="77caee">
                  <a:alpha val="50000"/>
                </a:srgbClr>
              </a:gs>
              <a:gs pos="1563">
                <a:srgbClr val="75c9ee">
                  <a:alpha val="50000"/>
                </a:srgbClr>
              </a:gs>
              <a:gs pos="3125">
                <a:srgbClr val="75c9ee">
                  <a:alpha val="50000"/>
                </a:srgbClr>
              </a:gs>
              <a:gs pos="3125">
                <a:srgbClr val="73c9ed">
                  <a:alpha val="50000"/>
                </a:srgbClr>
              </a:gs>
              <a:gs pos="4688">
                <a:srgbClr val="73c9ed">
                  <a:alpha val="50000"/>
                </a:srgbClr>
              </a:gs>
              <a:gs pos="4688">
                <a:srgbClr val="71c8ed">
                  <a:alpha val="50000"/>
                </a:srgbClr>
              </a:gs>
              <a:gs pos="6250">
                <a:srgbClr val="71c8ed">
                  <a:alpha val="50000"/>
                </a:srgbClr>
              </a:gs>
              <a:gs pos="6250">
                <a:srgbClr val="6fc7ed">
                  <a:alpha val="50000"/>
                </a:srgbClr>
              </a:gs>
              <a:gs pos="7813">
                <a:srgbClr val="6fc7ed">
                  <a:alpha val="50000"/>
                </a:srgbClr>
              </a:gs>
              <a:gs pos="7813">
                <a:srgbClr val="6ec6ed">
                  <a:alpha val="50000"/>
                </a:srgbClr>
              </a:gs>
              <a:gs pos="9375">
                <a:srgbClr val="6ec6ed">
                  <a:alpha val="50000"/>
                </a:srgbClr>
              </a:gs>
              <a:gs pos="9375">
                <a:srgbClr val="6cc6ec">
                  <a:alpha val="50000"/>
                </a:srgbClr>
              </a:gs>
              <a:gs pos="10938">
                <a:srgbClr val="6cc6ec">
                  <a:alpha val="50000"/>
                </a:srgbClr>
              </a:gs>
              <a:gs pos="10938">
                <a:srgbClr val="6ac5ec">
                  <a:alpha val="50000"/>
                </a:srgbClr>
              </a:gs>
              <a:gs pos="12500">
                <a:srgbClr val="6ac5ec">
                  <a:alpha val="50000"/>
                </a:srgbClr>
              </a:gs>
              <a:gs pos="12500">
                <a:srgbClr val="68c4ec">
                  <a:alpha val="50000"/>
                </a:srgbClr>
              </a:gs>
              <a:gs pos="14063">
                <a:srgbClr val="68c4ec">
                  <a:alpha val="50000"/>
                </a:srgbClr>
              </a:gs>
              <a:gs pos="14063">
                <a:srgbClr val="66c3ec">
                  <a:alpha val="50000"/>
                </a:srgbClr>
              </a:gs>
              <a:gs pos="15625">
                <a:srgbClr val="66c3ec">
                  <a:alpha val="50000"/>
                </a:srgbClr>
              </a:gs>
              <a:gs pos="15625">
                <a:srgbClr val="64c3eb">
                  <a:alpha val="50000"/>
                </a:srgbClr>
              </a:gs>
              <a:gs pos="17188">
                <a:srgbClr val="64c3eb">
                  <a:alpha val="50000"/>
                </a:srgbClr>
              </a:gs>
              <a:gs pos="17188">
                <a:srgbClr val="62c2eb">
                  <a:alpha val="50000"/>
                </a:srgbClr>
              </a:gs>
              <a:gs pos="18750">
                <a:srgbClr val="62c2eb">
                  <a:alpha val="50000"/>
                </a:srgbClr>
              </a:gs>
              <a:gs pos="18750">
                <a:srgbClr val="60c1eb">
                  <a:alpha val="50000"/>
                </a:srgbClr>
              </a:gs>
              <a:gs pos="20313">
                <a:srgbClr val="60c1eb">
                  <a:alpha val="50000"/>
                </a:srgbClr>
              </a:gs>
              <a:gs pos="20313">
                <a:srgbClr val="5ec0ea">
                  <a:alpha val="50000"/>
                </a:srgbClr>
              </a:gs>
              <a:gs pos="21875">
                <a:srgbClr val="5ec0ea">
                  <a:alpha val="50000"/>
                </a:srgbClr>
              </a:gs>
              <a:gs pos="21875">
                <a:srgbClr val="5dc0ea">
                  <a:alpha val="50000"/>
                </a:srgbClr>
              </a:gs>
              <a:gs pos="23438">
                <a:srgbClr val="5dc0ea">
                  <a:alpha val="50000"/>
                </a:srgbClr>
              </a:gs>
              <a:gs pos="23438">
                <a:srgbClr val="5bbfea">
                  <a:alpha val="50000"/>
                </a:srgbClr>
              </a:gs>
              <a:gs pos="25000">
                <a:srgbClr val="5bbfea">
                  <a:alpha val="50000"/>
                </a:srgbClr>
              </a:gs>
              <a:gs pos="25000">
                <a:srgbClr val="59beea">
                  <a:alpha val="50000"/>
                </a:srgbClr>
              </a:gs>
              <a:gs pos="26563">
                <a:srgbClr val="59beea">
                  <a:alpha val="50000"/>
                </a:srgbClr>
              </a:gs>
              <a:gs pos="26563">
                <a:srgbClr val="57bde9">
                  <a:alpha val="50000"/>
                </a:srgbClr>
              </a:gs>
              <a:gs pos="28125">
                <a:srgbClr val="57bde9">
                  <a:alpha val="50000"/>
                </a:srgbClr>
              </a:gs>
              <a:gs pos="28125">
                <a:srgbClr val="55bde9">
                  <a:alpha val="50000"/>
                </a:srgbClr>
              </a:gs>
              <a:gs pos="29688">
                <a:srgbClr val="55bde9">
                  <a:alpha val="50000"/>
                </a:srgbClr>
              </a:gs>
              <a:gs pos="29688">
                <a:srgbClr val="53bce9">
                  <a:alpha val="50000"/>
                </a:srgbClr>
              </a:gs>
              <a:gs pos="31250">
                <a:srgbClr val="53bce9">
                  <a:alpha val="50000"/>
                </a:srgbClr>
              </a:gs>
              <a:gs pos="31250">
                <a:srgbClr val="51bbe9">
                  <a:alpha val="50000"/>
                </a:srgbClr>
              </a:gs>
              <a:gs pos="32813">
                <a:srgbClr val="51bbe9">
                  <a:alpha val="50000"/>
                </a:srgbClr>
              </a:gs>
              <a:gs pos="32813">
                <a:srgbClr val="4fbae8">
                  <a:alpha val="50000"/>
                </a:srgbClr>
              </a:gs>
              <a:gs pos="34375">
                <a:srgbClr val="4fbae8">
                  <a:alpha val="50000"/>
                </a:srgbClr>
              </a:gs>
              <a:gs pos="34375">
                <a:srgbClr val="4dbae8">
                  <a:alpha val="50000"/>
                </a:srgbClr>
              </a:gs>
              <a:gs pos="35938">
                <a:srgbClr val="4dbae8">
                  <a:alpha val="50000"/>
                </a:srgbClr>
              </a:gs>
              <a:gs pos="35938">
                <a:srgbClr val="4cb9e8">
                  <a:alpha val="50000"/>
                </a:srgbClr>
              </a:gs>
              <a:gs pos="37500">
                <a:srgbClr val="4cb9e8">
                  <a:alpha val="50000"/>
                </a:srgbClr>
              </a:gs>
              <a:gs pos="37500">
                <a:srgbClr val="4ab8e8">
                  <a:alpha val="50000"/>
                </a:srgbClr>
              </a:gs>
              <a:gs pos="39063">
                <a:srgbClr val="4ab8e8">
                  <a:alpha val="50000"/>
                </a:srgbClr>
              </a:gs>
              <a:gs pos="39063">
                <a:srgbClr val="48b7e7">
                  <a:alpha val="50000"/>
                </a:srgbClr>
              </a:gs>
              <a:gs pos="40625">
                <a:srgbClr val="48b7e7">
                  <a:alpha val="50000"/>
                </a:srgbClr>
              </a:gs>
              <a:gs pos="40625">
                <a:srgbClr val="46b7e7">
                  <a:alpha val="50000"/>
                </a:srgbClr>
              </a:gs>
              <a:gs pos="42188">
                <a:srgbClr val="46b7e7">
                  <a:alpha val="50000"/>
                </a:srgbClr>
              </a:gs>
              <a:gs pos="42188">
                <a:srgbClr val="44b6e7">
                  <a:alpha val="50000"/>
                </a:srgbClr>
              </a:gs>
              <a:gs pos="43750">
                <a:srgbClr val="44b6e7">
                  <a:alpha val="50000"/>
                </a:srgbClr>
              </a:gs>
              <a:gs pos="43750">
                <a:srgbClr val="42b5e6">
                  <a:alpha val="50000"/>
                </a:srgbClr>
              </a:gs>
              <a:gs pos="45313">
                <a:srgbClr val="42b5e6">
                  <a:alpha val="50000"/>
                </a:srgbClr>
              </a:gs>
              <a:gs pos="45313">
                <a:srgbClr val="40b4e6">
                  <a:alpha val="50000"/>
                </a:srgbClr>
              </a:gs>
              <a:gs pos="46875">
                <a:srgbClr val="40b4e6">
                  <a:alpha val="50000"/>
                </a:srgbClr>
              </a:gs>
              <a:gs pos="46875">
                <a:srgbClr val="3eb4e6">
                  <a:alpha val="50000"/>
                </a:srgbClr>
              </a:gs>
              <a:gs pos="48438">
                <a:srgbClr val="3eb4e6">
                  <a:alpha val="50000"/>
                </a:srgbClr>
              </a:gs>
              <a:gs pos="48438">
                <a:srgbClr val="3cb3e6">
                  <a:alpha val="50000"/>
                </a:srgbClr>
              </a:gs>
              <a:gs pos="50000">
                <a:srgbClr val="3cb3e6">
                  <a:alpha val="50000"/>
                </a:srgbClr>
              </a:gs>
              <a:gs pos="50000">
                <a:srgbClr val="3bb2e5">
                  <a:alpha val="50000"/>
                </a:srgbClr>
              </a:gs>
              <a:gs pos="51563">
                <a:srgbClr val="3bb2e5">
                  <a:alpha val="50000"/>
                </a:srgbClr>
              </a:gs>
              <a:gs pos="51563">
                <a:srgbClr val="39b1e5">
                  <a:alpha val="50000"/>
                </a:srgbClr>
              </a:gs>
              <a:gs pos="53125">
                <a:srgbClr val="39b1e5">
                  <a:alpha val="50000"/>
                </a:srgbClr>
              </a:gs>
              <a:gs pos="53125">
                <a:srgbClr val="37b1e5">
                  <a:alpha val="50000"/>
                </a:srgbClr>
              </a:gs>
              <a:gs pos="54688">
                <a:srgbClr val="37b1e5">
                  <a:alpha val="50000"/>
                </a:srgbClr>
              </a:gs>
              <a:gs pos="54688">
                <a:srgbClr val="35b0e5">
                  <a:alpha val="50000"/>
                </a:srgbClr>
              </a:gs>
              <a:gs pos="56250">
                <a:srgbClr val="35b0e5">
                  <a:alpha val="50000"/>
                </a:srgbClr>
              </a:gs>
              <a:gs pos="56250">
                <a:srgbClr val="33afe4">
                  <a:alpha val="50000"/>
                </a:srgbClr>
              </a:gs>
              <a:gs pos="57813">
                <a:srgbClr val="33afe4">
                  <a:alpha val="50000"/>
                </a:srgbClr>
              </a:gs>
              <a:gs pos="57813">
                <a:srgbClr val="31aee4">
                  <a:alpha val="50000"/>
                </a:srgbClr>
              </a:gs>
              <a:gs pos="59375">
                <a:srgbClr val="31aee4">
                  <a:alpha val="50000"/>
                </a:srgbClr>
              </a:gs>
              <a:gs pos="59375">
                <a:srgbClr val="2faee4">
                  <a:alpha val="50000"/>
                </a:srgbClr>
              </a:gs>
              <a:gs pos="60938">
                <a:srgbClr val="2faee4">
                  <a:alpha val="50000"/>
                </a:srgbClr>
              </a:gs>
              <a:gs pos="60938">
                <a:srgbClr val="2dade3">
                  <a:alpha val="50000"/>
                </a:srgbClr>
              </a:gs>
              <a:gs pos="62500">
                <a:srgbClr val="2dade3">
                  <a:alpha val="50000"/>
                </a:srgbClr>
              </a:gs>
              <a:gs pos="62500">
                <a:srgbClr val="2bace3">
                  <a:alpha val="50000"/>
                </a:srgbClr>
              </a:gs>
              <a:gs pos="64063">
                <a:srgbClr val="2bace3">
                  <a:alpha val="50000"/>
                </a:srgbClr>
              </a:gs>
              <a:gs pos="64063">
                <a:srgbClr val="2aabe3">
                  <a:alpha val="50000"/>
                </a:srgbClr>
              </a:gs>
              <a:gs pos="65625">
                <a:srgbClr val="2aabe3">
                  <a:alpha val="50000"/>
                </a:srgbClr>
              </a:gs>
              <a:gs pos="65625">
                <a:srgbClr val="28abe3">
                  <a:alpha val="50000"/>
                </a:srgbClr>
              </a:gs>
              <a:gs pos="67188">
                <a:srgbClr val="28abe3">
                  <a:alpha val="50000"/>
                </a:srgbClr>
              </a:gs>
              <a:gs pos="67188">
                <a:srgbClr val="26aae2">
                  <a:alpha val="50000"/>
                </a:srgbClr>
              </a:gs>
              <a:gs pos="68750">
                <a:srgbClr val="26aae2">
                  <a:alpha val="50000"/>
                </a:srgbClr>
              </a:gs>
              <a:gs pos="68750">
                <a:srgbClr val="24a9e2">
                  <a:alpha val="50000"/>
                </a:srgbClr>
              </a:gs>
              <a:gs pos="70313">
                <a:srgbClr val="24a9e2">
                  <a:alpha val="50000"/>
                </a:srgbClr>
              </a:gs>
              <a:gs pos="70313">
                <a:srgbClr val="22a8e2">
                  <a:alpha val="50000"/>
                </a:srgbClr>
              </a:gs>
              <a:gs pos="71875">
                <a:srgbClr val="22a8e2">
                  <a:alpha val="50000"/>
                </a:srgbClr>
              </a:gs>
              <a:gs pos="71875">
                <a:srgbClr val="20a8e2">
                  <a:alpha val="50000"/>
                </a:srgbClr>
              </a:gs>
              <a:gs pos="73438">
                <a:srgbClr val="20a8e2">
                  <a:alpha val="50000"/>
                </a:srgbClr>
              </a:gs>
              <a:gs pos="73438">
                <a:srgbClr val="1ea7e1">
                  <a:alpha val="50000"/>
                </a:srgbClr>
              </a:gs>
              <a:gs pos="75000">
                <a:srgbClr val="1ea7e1">
                  <a:alpha val="50000"/>
                </a:srgbClr>
              </a:gs>
              <a:gs pos="75000">
                <a:srgbClr val="1ca6e1">
                  <a:alpha val="50000"/>
                </a:srgbClr>
              </a:gs>
              <a:gs pos="76563">
                <a:srgbClr val="1ca6e1">
                  <a:alpha val="50000"/>
                </a:srgbClr>
              </a:gs>
              <a:gs pos="76563">
                <a:srgbClr val="1aa5e1">
                  <a:alpha val="50000"/>
                </a:srgbClr>
              </a:gs>
              <a:gs pos="78125">
                <a:srgbClr val="1aa5e1">
                  <a:alpha val="50000"/>
                </a:srgbClr>
              </a:gs>
              <a:gs pos="78125">
                <a:srgbClr val="19a5e1">
                  <a:alpha val="50000"/>
                </a:srgbClr>
              </a:gs>
              <a:gs pos="79688">
                <a:srgbClr val="19a5e1">
                  <a:alpha val="50000"/>
                </a:srgbClr>
              </a:gs>
              <a:gs pos="79688">
                <a:srgbClr val="17a4e0">
                  <a:alpha val="50000"/>
                </a:srgbClr>
              </a:gs>
              <a:gs pos="81250">
                <a:srgbClr val="17a4e0">
                  <a:alpha val="50000"/>
                </a:srgbClr>
              </a:gs>
              <a:gs pos="81250">
                <a:srgbClr val="15a3e0">
                  <a:alpha val="50000"/>
                </a:srgbClr>
              </a:gs>
              <a:gs pos="82813">
                <a:srgbClr val="15a3e0">
                  <a:alpha val="50000"/>
                </a:srgbClr>
              </a:gs>
              <a:gs pos="82813">
                <a:srgbClr val="13a2e0">
                  <a:alpha val="50000"/>
                </a:srgbClr>
              </a:gs>
              <a:gs pos="84375">
                <a:srgbClr val="13a2e0">
                  <a:alpha val="50000"/>
                </a:srgbClr>
              </a:gs>
              <a:gs pos="84375">
                <a:srgbClr val="11a2df">
                  <a:alpha val="50000"/>
                </a:srgbClr>
              </a:gs>
              <a:gs pos="85938">
                <a:srgbClr val="11a2df">
                  <a:alpha val="50000"/>
                </a:srgbClr>
              </a:gs>
              <a:gs pos="85938">
                <a:srgbClr val="0fa1df">
                  <a:alpha val="50000"/>
                </a:srgbClr>
              </a:gs>
              <a:gs pos="87500">
                <a:srgbClr val="0fa1df">
                  <a:alpha val="50000"/>
                </a:srgbClr>
              </a:gs>
              <a:gs pos="87500">
                <a:srgbClr val="0da0df">
                  <a:alpha val="50000"/>
                </a:srgbClr>
              </a:gs>
              <a:gs pos="89063">
                <a:srgbClr val="0da0df">
                  <a:alpha val="50000"/>
                </a:srgbClr>
              </a:gs>
              <a:gs pos="89063">
                <a:srgbClr val="0b9fdf">
                  <a:alpha val="50000"/>
                </a:srgbClr>
              </a:gs>
              <a:gs pos="90625">
                <a:srgbClr val="0b9fdf">
                  <a:alpha val="50000"/>
                </a:srgbClr>
              </a:gs>
              <a:gs pos="90625">
                <a:srgbClr val="099fde">
                  <a:alpha val="50000"/>
                </a:srgbClr>
              </a:gs>
              <a:gs pos="92188">
                <a:srgbClr val="099fde">
                  <a:alpha val="50000"/>
                </a:srgbClr>
              </a:gs>
              <a:gs pos="92188">
                <a:srgbClr val="089ede">
                  <a:alpha val="50000"/>
                </a:srgbClr>
              </a:gs>
              <a:gs pos="93750">
                <a:srgbClr val="089ede">
                  <a:alpha val="50000"/>
                </a:srgbClr>
              </a:gs>
              <a:gs pos="93750">
                <a:srgbClr val="069dde">
                  <a:alpha val="50000"/>
                </a:srgbClr>
              </a:gs>
              <a:gs pos="95313">
                <a:srgbClr val="069dde">
                  <a:alpha val="50000"/>
                </a:srgbClr>
              </a:gs>
              <a:gs pos="95313">
                <a:srgbClr val="049cde">
                  <a:alpha val="50000"/>
                </a:srgbClr>
              </a:gs>
              <a:gs pos="96875">
                <a:srgbClr val="049cde">
                  <a:alpha val="50000"/>
                </a:srgbClr>
              </a:gs>
              <a:gs pos="96875">
                <a:srgbClr val="029cdd">
                  <a:alpha val="50000"/>
                </a:srgbClr>
              </a:gs>
              <a:gs pos="98438">
                <a:srgbClr val="029cdd">
                  <a:alpha val="50000"/>
                </a:srgbClr>
              </a:gs>
              <a:gs pos="98438">
                <a:srgbClr val="009bdd">
                  <a:alpha val="50000"/>
                </a:srgbClr>
              </a:gs>
              <a:gs pos="100000">
                <a:srgbClr val="009bdd">
                  <a:alpha val="50000"/>
                </a:srgbClr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GB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GB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GB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GB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GB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GB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4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GB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5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GB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6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9A1202AC-18F8-4EE2-9F13-A8FC8E4A1C66}" type="slidenum">
              <a:rPr b="0" lang="en-GB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GB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2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3300" spc="-1" strike="noStrike">
                <a:solidFill>
                  <a:srgbClr val="dd4100"/>
                </a:solidFill>
                <a:latin typeface="Arial"/>
              </a:rPr>
              <a:t>Summer Camp / Day2</a:t>
            </a:r>
            <a:endParaRPr b="0" lang="en-GB" sz="3300" spc="-1" strike="noStrike">
              <a:solidFill>
                <a:srgbClr val="dd41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3300" spc="-1" strike="noStrike">
                <a:solidFill>
                  <a:srgbClr val="ffffff"/>
                </a:solidFill>
                <a:latin typeface="Arial"/>
              </a:rPr>
              <a:t>Transistor (diode)</a:t>
            </a:r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180000" y="900000"/>
            <a:ext cx="4680000" cy="2239560"/>
          </a:xfrm>
          <a:prstGeom prst="rect">
            <a:avLst/>
          </a:prstGeom>
          <a:ln w="18000">
            <a:noFill/>
          </a:ln>
        </p:spPr>
      </p:pic>
      <p:sp>
        <p:nvSpPr>
          <p:cNvPr id="48" name=""/>
          <p:cNvSpPr txBox="1"/>
          <p:nvPr/>
        </p:nvSpPr>
        <p:spPr>
          <a:xfrm>
            <a:off x="180000" y="3240000"/>
            <a:ext cx="4680000" cy="18000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Diode – One direction of current flow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Vf, If (LED)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BJT – Current controlled device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h21e, Ic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MOSFET – Voltage controlled device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Vth, Id, QGate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5040000" y="900000"/>
            <a:ext cx="4860000" cy="39600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Биполярный транзистор: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+ Дешёвый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+ Малое напряжение для включения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- Проблемы при коммутации больших токов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Полевой транзистор: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+ Может комутировать большие токи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+ Не требует мощных управляющих сигналов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- Для обеспечения быстрого включений требует мощных драйверов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579B82D-FA5F-49F7-9E14-5D0D6F4FBD4F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3300" spc="-1" strike="noStrike">
                <a:solidFill>
                  <a:srgbClr val="ffffff"/>
                </a:solidFill>
                <a:latin typeface="Arial"/>
              </a:rPr>
              <a:t>Blinker</a:t>
            </a:r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1260000" y="797400"/>
            <a:ext cx="7740000" cy="4170600"/>
          </a:xfrm>
          <a:prstGeom prst="rect">
            <a:avLst/>
          </a:prstGeom>
          <a:ln w="18000">
            <a:noFill/>
          </a:ln>
        </p:spPr>
      </p:pic>
      <p:pic>
        <p:nvPicPr>
          <p:cNvPr id="52" name="" descr=""/>
          <p:cNvPicPr/>
          <p:nvPr/>
        </p:nvPicPr>
        <p:blipFill>
          <a:blip r:embed="rId2">
            <a:alphaModFix amt="50000"/>
          </a:blip>
          <a:stretch/>
        </p:blipFill>
        <p:spPr>
          <a:xfrm>
            <a:off x="1260000" y="824760"/>
            <a:ext cx="7740000" cy="411372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AB406A8-642A-4A8E-BDDF-B9672A76BB97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3300" spc="-1" strike="noStrike">
                <a:solidFill>
                  <a:srgbClr val="ffffff"/>
                </a:solidFill>
                <a:latin typeface="Arial"/>
              </a:rPr>
              <a:t>NE555</a:t>
            </a:r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0" name="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1620000" y="768240"/>
            <a:ext cx="6660000" cy="424512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917F3E5-C861-4F24-BDD3-FF228ED323D5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3300" spc="-1" strike="noStrike">
                <a:solidFill>
                  <a:srgbClr val="ffffff"/>
                </a:solidFill>
                <a:latin typeface="Arial"/>
              </a:rPr>
              <a:t>NE555</a:t>
            </a:r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2" name="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1620000" y="768240"/>
            <a:ext cx="6660000" cy="4245120"/>
          </a:xfrm>
          <a:prstGeom prst="rect">
            <a:avLst/>
          </a:prstGeom>
          <a:ln w="18000">
            <a:noFill/>
          </a:ln>
        </p:spPr>
      </p:pic>
      <p:sp>
        <p:nvSpPr>
          <p:cNvPr id="23" name=""/>
          <p:cNvSpPr/>
          <p:nvPr/>
        </p:nvSpPr>
        <p:spPr>
          <a:xfrm>
            <a:off x="3060000" y="1440000"/>
            <a:ext cx="1080000" cy="1080000"/>
          </a:xfrm>
          <a:prstGeom prst="ellipse">
            <a:avLst/>
          </a:prstGeom>
          <a:solidFill>
            <a:srgbClr val="39b2e5">
              <a:alpha val="50000"/>
            </a:srgbClr>
          </a:solidFill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ABA7975-24B2-442F-9EB9-CD1265D7B8B3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3300" spc="-1" strike="noStrike">
                <a:solidFill>
                  <a:srgbClr val="ffffff"/>
                </a:solidFill>
                <a:latin typeface="Arial"/>
              </a:rPr>
              <a:t>OpAmp/Comparator</a:t>
            </a:r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5" name="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180000" y="1260000"/>
            <a:ext cx="3893400" cy="2160000"/>
          </a:xfrm>
          <a:prstGeom prst="rect">
            <a:avLst/>
          </a:prstGeom>
          <a:ln w="18000">
            <a:noFill/>
          </a:ln>
        </p:spPr>
      </p:pic>
      <p:sp>
        <p:nvSpPr>
          <p:cNvPr id="26" name=""/>
          <p:cNvSpPr txBox="1"/>
          <p:nvPr/>
        </p:nvSpPr>
        <p:spPr>
          <a:xfrm>
            <a:off x="4140000" y="900000"/>
            <a:ext cx="2340000" cy="5400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OUT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= K * (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IN+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-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IN-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4500000" y="2049840"/>
            <a:ext cx="1800000" cy="137016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OpAmp: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IN+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1450" spc="-1" strike="noStrike">
                <a:solidFill>
                  <a:srgbClr val="000000"/>
                </a:solidFill>
                <a:latin typeface="Arial"/>
              </a:rPr>
              <a:t>≈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IN-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Comparator: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IN+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1450" spc="-1" strike="noStrike">
                <a:solidFill>
                  <a:srgbClr val="000000"/>
                </a:solidFill>
                <a:latin typeface="Arial"/>
              </a:rPr>
              <a:t>≠ </a:t>
            </a:r>
            <a:r>
              <a:rPr b="1" lang="en-GB" sz="1450" spc="-1" strike="noStrike">
                <a:solidFill>
                  <a:srgbClr val="000000"/>
                </a:solidFill>
                <a:latin typeface="Arial"/>
              </a:rPr>
              <a:t>IN-</a:t>
            </a:r>
            <a:endParaRPr b="0" lang="en-GB" sz="1450" spc="-1" strike="noStrike">
              <a:solidFill>
                <a:srgbClr val="000000"/>
              </a:solid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" name="" descr=""/>
          <p:cNvPicPr/>
          <p:nvPr/>
        </p:nvPicPr>
        <p:blipFill>
          <a:blip r:embed="rId2">
            <a:alphaModFix amt="50000"/>
          </a:blip>
          <a:stretch/>
        </p:blipFill>
        <p:spPr>
          <a:xfrm>
            <a:off x="6840000" y="1275480"/>
            <a:ext cx="3060000" cy="1863000"/>
          </a:xfrm>
          <a:prstGeom prst="rect">
            <a:avLst/>
          </a:prstGeom>
          <a:ln w="18000">
            <a:noFill/>
          </a:ln>
        </p:spPr>
      </p:pic>
      <p:sp>
        <p:nvSpPr>
          <p:cNvPr id="29" name=""/>
          <p:cNvSpPr txBox="1"/>
          <p:nvPr/>
        </p:nvSpPr>
        <p:spPr>
          <a:xfrm>
            <a:off x="7560000" y="900000"/>
            <a:ext cx="2340000" cy="3600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OpAmp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3CE6247-5381-49B6-AF83-548AF1F22B97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3300" spc="-1" strike="noStrike">
                <a:solidFill>
                  <a:srgbClr val="ffffff"/>
                </a:solidFill>
                <a:latin typeface="Arial"/>
              </a:rPr>
              <a:t>NE555</a:t>
            </a:r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1" name="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1620000" y="768240"/>
            <a:ext cx="6660000" cy="4245120"/>
          </a:xfrm>
          <a:prstGeom prst="rect">
            <a:avLst/>
          </a:prstGeom>
          <a:ln w="18000">
            <a:noFill/>
          </a:ln>
        </p:spPr>
      </p:pic>
      <p:sp>
        <p:nvSpPr>
          <p:cNvPr id="32" name=""/>
          <p:cNvSpPr/>
          <p:nvPr/>
        </p:nvSpPr>
        <p:spPr>
          <a:xfrm>
            <a:off x="2340000" y="1080000"/>
            <a:ext cx="720000" cy="3060000"/>
          </a:xfrm>
          <a:prstGeom prst="ellipse">
            <a:avLst/>
          </a:prstGeom>
          <a:solidFill>
            <a:srgbClr val="39b2e5">
              <a:alpha val="50000"/>
            </a:srgbClr>
          </a:solidFill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D0C9F70-ADF4-41A3-8484-E1D202A62C44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3300" spc="-1" strike="noStrike">
                <a:solidFill>
                  <a:srgbClr val="ffffff"/>
                </a:solidFill>
                <a:latin typeface="Arial"/>
              </a:rPr>
              <a:t>Resistive voltage divider</a:t>
            </a:r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246600" y="900000"/>
            <a:ext cx="1733400" cy="3960000"/>
          </a:xfrm>
          <a:prstGeom prst="rect">
            <a:avLst/>
          </a:prstGeom>
          <a:ln w="18000">
            <a:noFill/>
          </a:ln>
        </p:spPr>
      </p:pic>
      <p:sp>
        <p:nvSpPr>
          <p:cNvPr id="35" name=""/>
          <p:cNvSpPr txBox="1"/>
          <p:nvPr/>
        </p:nvSpPr>
        <p:spPr>
          <a:xfrm>
            <a:off x="2160000" y="900000"/>
            <a:ext cx="2700000" cy="12600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I = V / (R1 + R2)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OUT = I * R2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OUT = V * R2 / (R1+R2)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" name="" descr=""/>
          <p:cNvPicPr/>
          <p:nvPr/>
        </p:nvPicPr>
        <p:blipFill>
          <a:blip r:embed="rId2">
            <a:alphaModFix amt="50000"/>
          </a:blip>
          <a:stretch/>
        </p:blipFill>
        <p:spPr>
          <a:xfrm>
            <a:off x="2160000" y="1978920"/>
            <a:ext cx="1951200" cy="288108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8EB73BF-841F-4C45-AABA-59016D5B80C4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3300" spc="-1" strike="noStrike">
                <a:solidFill>
                  <a:srgbClr val="ffffff"/>
                </a:solidFill>
                <a:latin typeface="Arial"/>
              </a:rPr>
              <a:t>NE555</a:t>
            </a:r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1620000" y="768240"/>
            <a:ext cx="6660000" cy="4245120"/>
          </a:xfrm>
          <a:prstGeom prst="rect">
            <a:avLst/>
          </a:prstGeom>
          <a:ln w="18000">
            <a:noFill/>
          </a:ln>
        </p:spPr>
      </p:pic>
      <p:sp>
        <p:nvSpPr>
          <p:cNvPr id="39" name=""/>
          <p:cNvSpPr/>
          <p:nvPr/>
        </p:nvSpPr>
        <p:spPr>
          <a:xfrm>
            <a:off x="4680000" y="1980000"/>
            <a:ext cx="1080000" cy="1080000"/>
          </a:xfrm>
          <a:prstGeom prst="ellipse">
            <a:avLst/>
          </a:prstGeom>
          <a:solidFill>
            <a:srgbClr val="39b2e5">
              <a:alpha val="50000"/>
            </a:srgbClr>
          </a:solidFill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3E77A31-29B8-47D6-851A-166BF4B325D1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3300" spc="-1" strike="noStrike">
                <a:solidFill>
                  <a:srgbClr val="ffffff"/>
                </a:solidFill>
                <a:latin typeface="Arial"/>
              </a:rPr>
              <a:t>RS Trigger</a:t>
            </a:r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158040" y="802800"/>
            <a:ext cx="2361960" cy="2257200"/>
          </a:xfrm>
          <a:prstGeom prst="rect">
            <a:avLst/>
          </a:prstGeom>
          <a:ln w="18000">
            <a:noFill/>
          </a:ln>
        </p:spPr>
      </p:pic>
      <p:graphicFrame>
        <p:nvGraphicFramePr>
          <p:cNvPr id="42" name=""/>
          <p:cNvGraphicFramePr/>
          <p:nvPr/>
        </p:nvGraphicFramePr>
        <p:xfrm>
          <a:off x="2952000" y="1302480"/>
          <a:ext cx="5075280" cy="1038600"/>
        </p:xfrm>
        <a:graphic>
          <a:graphicData uri="http://schemas.openxmlformats.org/drawingml/2006/table">
            <a:tbl>
              <a:tblPr/>
              <a:tblGrid>
                <a:gridCol w="1691640"/>
                <a:gridCol w="1691640"/>
                <a:gridCol w="1692360"/>
              </a:tblGrid>
              <a:tr h="34632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GB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R</a:t>
                      </a:r>
                      <a:endParaRPr b="0" lang="en-GB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GB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S</a:t>
                      </a:r>
                      <a:endParaRPr b="0" lang="en-GB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GB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O</a:t>
                      </a:r>
                      <a:endParaRPr b="0" lang="en-GB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5983b0"/>
                    </a:solidFill>
                  </a:tcPr>
                </a:tc>
              </a:tr>
              <a:tr h="34632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 / False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 / False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 Change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b4c7dc"/>
                    </a:solidFill>
                  </a:tcPr>
                </a:tc>
              </a:tr>
              <a:tr h="34632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 / True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 / False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 / False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6ef"/>
                    </a:solidFill>
                  </a:tcPr>
                </a:tc>
              </a:tr>
              <a:tr h="34632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 / False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 / True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 / True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b4c7dc"/>
                    </a:solidFill>
                  </a:tcPr>
                </a:tc>
              </a:tr>
            </a:tbl>
          </a:graphicData>
        </a:graphic>
      </p:graphicFrame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647E947-0517-4900-BC67-71F8EE40E9FD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3300" spc="-1" strike="noStrike">
                <a:solidFill>
                  <a:srgbClr val="ffffff"/>
                </a:solidFill>
                <a:latin typeface="Arial"/>
              </a:rPr>
              <a:t>NE555</a:t>
            </a:r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1620000" y="768240"/>
            <a:ext cx="6660000" cy="4245120"/>
          </a:xfrm>
          <a:prstGeom prst="rect">
            <a:avLst/>
          </a:prstGeom>
          <a:ln w="18000">
            <a:noFill/>
          </a:ln>
        </p:spPr>
      </p:pic>
      <p:sp>
        <p:nvSpPr>
          <p:cNvPr id="45" name=""/>
          <p:cNvSpPr/>
          <p:nvPr/>
        </p:nvSpPr>
        <p:spPr>
          <a:xfrm>
            <a:off x="5400000" y="2700000"/>
            <a:ext cx="1980000" cy="1440000"/>
          </a:xfrm>
          <a:prstGeom prst="ellipse">
            <a:avLst/>
          </a:prstGeom>
          <a:solidFill>
            <a:srgbClr val="39b2e5">
              <a:alpha val="50000"/>
            </a:srgbClr>
          </a:solidFill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A9F7959-E319-4C41-B37D-F9FB05401014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Application>LibreOffice/24.2.3.2$Windows_X86_64 LibreOffice_project/433d9c2ded56988e8a90e6b2e771ee4e6a5ab2ba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2025-07-07T18:57:34Z</dcterms:created>
  <dc:creator/>
  <dc:description/>
  <dc:language>en-GB</dc:language>
  <cp:lastModifiedBy/>
  <dcterms:modified xsi:type="dcterms:W3CDTF">2025-07-07T20:38:15Z</dcterms:modified>
  <cp:revision>32</cp:revision>
  <dc:subject/>
  <dc:title>Blue Curve</dc:title>
</cp:coreProperties>
</file>