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FE493-9B41-4F1A-A853-3521A0CA4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44C408-E7B0-411A-B7FB-AA7E3809F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5973F8-DB79-46D9-9BC8-09FA52E7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E9EE-95B2-4998-A2D3-007454644092}" type="datetimeFigureOut">
              <a:rPr lang="de-CH" smtClean="0"/>
              <a:t>28.05.2021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9F5C6F-4701-47F7-8CB4-86B2C385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7C3499-21DC-492F-913A-FFDD4F81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1F8F-C316-4B3F-AF44-A42E57E234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503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52887-E660-4B14-9E34-BD6782DB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BC335A-8BF1-4264-B41B-1A90FFC0D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E6B77-4917-488C-8F7D-13F0394C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E9EE-95B2-4998-A2D3-007454644092}" type="datetimeFigureOut">
              <a:rPr lang="de-CH" smtClean="0"/>
              <a:t>28.05.2021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6132DB-040A-4340-A1C0-7FED986B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9FAA6B-DE10-44B1-B872-25A5C256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1F8F-C316-4B3F-AF44-A42E57E234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300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E97835-65F1-4903-B4E5-13D46D553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4EE799-941F-4252-A29B-625FC52DD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72594-EE4F-4F73-9813-32C158DF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E9EE-95B2-4998-A2D3-007454644092}" type="datetimeFigureOut">
              <a:rPr lang="de-CH" smtClean="0"/>
              <a:t>28.05.2021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3A7DF1-B2E3-4295-B05A-D48DC134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B2EE57-6AFC-4440-B684-0AC5E75F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1F8F-C316-4B3F-AF44-A42E57E234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535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53BF9-B1D0-4820-AC7D-4D97391E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F82495-51C5-47D6-A9C6-0BD3339B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42CCD5-18D3-4E06-995D-EB543B18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E9EE-95B2-4998-A2D3-007454644092}" type="datetimeFigureOut">
              <a:rPr lang="de-CH" smtClean="0"/>
              <a:t>28.05.2021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DD3367-1EA4-467C-BA18-FA57364E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64E7A-1555-442D-A7E5-73D87212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1F8F-C316-4B3F-AF44-A42E57E234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423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B265E-304E-4881-8F07-71D8838A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8E8F6B-7D86-46E8-9AF9-8739A82EB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C9CA8A-7F40-4D8C-A032-ED724B7F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E9EE-95B2-4998-A2D3-007454644092}" type="datetimeFigureOut">
              <a:rPr lang="de-CH" smtClean="0"/>
              <a:t>28.05.2021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5F0916-685D-4347-8889-BA832E0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910757-3ACC-49E5-9A83-9B5ADAE1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1F8F-C316-4B3F-AF44-A42E57E234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861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5C4ED-835D-4C79-A283-F6F91EF0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36B43B-C1AE-4C2B-977F-460B421BC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FFAE64-7EC7-4A8F-9D2C-4A9DAFB02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E7E4CA-5959-4783-A25F-3BC9496A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E9EE-95B2-4998-A2D3-007454644092}" type="datetimeFigureOut">
              <a:rPr lang="de-CH" smtClean="0"/>
              <a:t>28.05.2021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5272A7-9762-4E88-A1B1-224EF736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4C9B0F-BF09-4930-B6B1-C87DB9C7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1F8F-C316-4B3F-AF44-A42E57E234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275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70711-6BC2-4574-A50A-076E3A68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6737BC-EAB9-4A67-8805-884935CC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9797AD-6643-4512-8D31-E8A215A1F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B9DF7E-7517-4066-BAD3-021A09C01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3944C5-6B1F-4A84-B2DA-8F68ECECD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C55766-6FD7-4FA2-9B4C-6743874F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E9EE-95B2-4998-A2D3-007454644092}" type="datetimeFigureOut">
              <a:rPr lang="de-CH" smtClean="0"/>
              <a:t>28.05.2021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C5CA568-1BAC-451D-A9AF-34620FC8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61F891-157E-4DC5-B1C3-3020AC67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1F8F-C316-4B3F-AF44-A42E57E234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793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64605-E61E-45F0-9873-7A85AF8F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543AAA-7A08-4242-8F03-CCDA4459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E9EE-95B2-4998-A2D3-007454644092}" type="datetimeFigureOut">
              <a:rPr lang="de-CH" smtClean="0"/>
              <a:t>28.05.2021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9D2011-28E4-4ED1-8F1C-567DB2E3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CBAC32-2290-4FE3-8D11-6021C66E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1F8F-C316-4B3F-AF44-A42E57E234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463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A5F424-7DC8-47BE-85AD-C9F06043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E9EE-95B2-4998-A2D3-007454644092}" type="datetimeFigureOut">
              <a:rPr lang="de-CH" smtClean="0"/>
              <a:t>28.05.2021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976412-03D2-40DA-98D8-918DD9EE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C5156A-DE0C-4642-B8C9-0F57F4BF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1F8F-C316-4B3F-AF44-A42E57E234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547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05086-EB7C-4BDB-AE43-D6886ABF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5C0133-EB8D-4469-B8F4-9BFF0B1D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44EA9D-20B7-4E4B-B234-4CC4D8675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290474-D507-48F8-AB02-A651EEA9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E9EE-95B2-4998-A2D3-007454644092}" type="datetimeFigureOut">
              <a:rPr lang="de-CH" smtClean="0"/>
              <a:t>28.05.2021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677306-93CA-4CC2-8353-98BAD388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33F175-480E-400F-9E01-FF8D8FAE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1F8F-C316-4B3F-AF44-A42E57E234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28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EA302-5F08-4E5F-A0D7-30FED643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C47931-DC4E-46BA-B6B3-F1A829F2E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858FFF-8165-459D-AE0E-3C8186A66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183ABB-196D-4881-B9FD-A2A91705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E9EE-95B2-4998-A2D3-007454644092}" type="datetimeFigureOut">
              <a:rPr lang="de-CH" smtClean="0"/>
              <a:t>28.05.2021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A9861B-FA9E-424A-81C6-E63FC393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C06EDC-DE15-4A44-9D12-EEF26A18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1F8F-C316-4B3F-AF44-A42E57E234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521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D08A53-AFAF-4A39-83D2-78F827A7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994D10-F7B8-4482-808E-CAD9D9DE2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106E51-B49F-4F96-9AD1-24B7CCDB2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E9EE-95B2-4998-A2D3-007454644092}" type="datetimeFigureOut">
              <a:rPr lang="de-CH" smtClean="0"/>
              <a:t>28.05.2021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85D791-04EC-46B1-81C2-1D90582B5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460BDF-267D-4487-99A0-372279EF6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21F8F-C316-4B3F-AF44-A42E57E234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084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goDB Aktie kaufen? - Wie sicher und profitabel ist mongoDB?">
            <a:extLst>
              <a:ext uri="{FF2B5EF4-FFF2-40B4-BE49-F238E27FC236}">
                <a16:creationId xmlns:a16="http://schemas.microsoft.com/office/drawing/2014/main" id="{09935C7B-A783-4454-855E-6299F10D0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244" y="2182462"/>
            <a:ext cx="2239108" cy="223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fluxDB – Wikipedia">
            <a:extLst>
              <a:ext uri="{FF2B5EF4-FFF2-40B4-BE49-F238E27FC236}">
                <a16:creationId xmlns:a16="http://schemas.microsoft.com/office/drawing/2014/main" id="{BFB59ECC-ECF3-436F-B4A4-8F48B9800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86" y="3504558"/>
            <a:ext cx="3731846" cy="138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dus “Datenanalyst” für die openSenseMap - Prototype Fund">
            <a:extLst>
              <a:ext uri="{FF2B5EF4-FFF2-40B4-BE49-F238E27FC236}">
                <a16:creationId xmlns:a16="http://schemas.microsoft.com/office/drawing/2014/main" id="{F23819A1-7F1B-44A6-895A-EAD39E3A4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11" y="2631464"/>
            <a:ext cx="2811582" cy="156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ory / InfluxData Branding Docs">
            <a:extLst>
              <a:ext uri="{FF2B5EF4-FFF2-40B4-BE49-F238E27FC236}">
                <a16:creationId xmlns:a16="http://schemas.microsoft.com/office/drawing/2014/main" id="{3808B783-045F-4A22-9C51-31137265B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t="70476" r="29167"/>
          <a:stretch/>
        </p:blipFill>
        <p:spPr bwMode="auto">
          <a:xfrm>
            <a:off x="8422192" y="1882586"/>
            <a:ext cx="2794489" cy="128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BC1C37D-4CE5-4A7C-8DEC-604BE94C03C9}"/>
              </a:ext>
            </a:extLst>
          </p:cNvPr>
          <p:cNvCxnSpPr>
            <a:cxnSpLocks/>
          </p:cNvCxnSpPr>
          <p:nvPr/>
        </p:nvCxnSpPr>
        <p:spPr>
          <a:xfrm>
            <a:off x="7877469" y="1222310"/>
            <a:ext cx="0" cy="366614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DCB182B-57A8-460A-8660-5EAD5BFD74E6}"/>
              </a:ext>
            </a:extLst>
          </p:cNvPr>
          <p:cNvCxnSpPr>
            <a:cxnSpLocks/>
          </p:cNvCxnSpPr>
          <p:nvPr/>
        </p:nvCxnSpPr>
        <p:spPr>
          <a:xfrm>
            <a:off x="4112210" y="1222310"/>
            <a:ext cx="0" cy="366614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CA41B233-CEA4-4F15-A7F1-83429A6E06FF}"/>
              </a:ext>
            </a:extLst>
          </p:cNvPr>
          <p:cNvSpPr txBox="1"/>
          <p:nvPr/>
        </p:nvSpPr>
        <p:spPr>
          <a:xfrm>
            <a:off x="1107347" y="1247477"/>
            <a:ext cx="246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latin typeface="Avenir Next LT Pro" panose="020B0504020202020204" pitchFamily="34" charset="0"/>
              </a:rPr>
              <a:t>Datenquelle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C0CC28F-7245-48E3-8DFA-FD91094E794A}"/>
              </a:ext>
            </a:extLst>
          </p:cNvPr>
          <p:cNvSpPr txBox="1"/>
          <p:nvPr/>
        </p:nvSpPr>
        <p:spPr>
          <a:xfrm>
            <a:off x="4725970" y="1247477"/>
            <a:ext cx="246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latin typeface="Avenir Next LT Pro" panose="020B0504020202020204" pitchFamily="34" charset="0"/>
              </a:rPr>
              <a:t>Data Lake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C3EB5B2-0F65-4AE7-979F-7D1AFDA23B11}"/>
              </a:ext>
            </a:extLst>
          </p:cNvPr>
          <p:cNvSpPr txBox="1"/>
          <p:nvPr/>
        </p:nvSpPr>
        <p:spPr>
          <a:xfrm>
            <a:off x="8489240" y="1108977"/>
            <a:ext cx="2460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latin typeface="Avenir Next LT Pro" panose="020B0504020202020204" pitchFamily="34" charset="0"/>
              </a:rPr>
              <a:t>Auswertung / Überwachung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34B4D7A-8DBB-45A1-92D1-E47E4C9A1DA2}"/>
              </a:ext>
            </a:extLst>
          </p:cNvPr>
          <p:cNvCxnSpPr/>
          <p:nvPr/>
        </p:nvCxnSpPr>
        <p:spPr>
          <a:xfrm>
            <a:off x="3532968" y="3302016"/>
            <a:ext cx="115848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B90A2F2-048C-4030-96AF-7ADAFC7E78A3}"/>
              </a:ext>
            </a:extLst>
          </p:cNvPr>
          <p:cNvCxnSpPr>
            <a:cxnSpLocks/>
          </p:cNvCxnSpPr>
          <p:nvPr/>
        </p:nvCxnSpPr>
        <p:spPr>
          <a:xfrm>
            <a:off x="7235132" y="3353442"/>
            <a:ext cx="1284674" cy="80020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68D771A-9B63-4E6A-B99F-764A69D48401}"/>
              </a:ext>
            </a:extLst>
          </p:cNvPr>
          <p:cNvCxnSpPr>
            <a:cxnSpLocks/>
            <a:endCxn id="1028" idx="3"/>
          </p:cNvCxnSpPr>
          <p:nvPr/>
        </p:nvCxnSpPr>
        <p:spPr>
          <a:xfrm>
            <a:off x="10841176" y="4196504"/>
            <a:ext cx="744056" cy="1"/>
          </a:xfrm>
          <a:prstGeom prst="straightConnector1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A25DB0B2-DE9C-4CA9-95AE-475630906E2C}"/>
              </a:ext>
            </a:extLst>
          </p:cNvPr>
          <p:cNvSpPr txBox="1"/>
          <p:nvPr/>
        </p:nvSpPr>
        <p:spPr>
          <a:xfrm>
            <a:off x="3885305" y="3045665"/>
            <a:ext cx="72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E0F34F1-5283-4D4C-81F1-5CAB7D68B4AE}"/>
              </a:ext>
            </a:extLst>
          </p:cNvPr>
          <p:cNvSpPr txBox="1"/>
          <p:nvPr/>
        </p:nvSpPr>
        <p:spPr>
          <a:xfrm rot="1850382">
            <a:off x="7598794" y="3517327"/>
            <a:ext cx="72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chemeClr val="accent2">
                    <a:lumMod val="75000"/>
                  </a:schemeClr>
                </a:solidFill>
              </a:rPr>
              <a:t>Query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170123B-4954-4FF7-8EC5-5A8278D4E313}"/>
              </a:ext>
            </a:extLst>
          </p:cNvPr>
          <p:cNvCxnSpPr>
            <a:cxnSpLocks/>
          </p:cNvCxnSpPr>
          <p:nvPr/>
        </p:nvCxnSpPr>
        <p:spPr>
          <a:xfrm flipV="1">
            <a:off x="7235132" y="2479064"/>
            <a:ext cx="1265054" cy="87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101D4FF3-5E59-4B8A-8774-B7D342036375}"/>
              </a:ext>
            </a:extLst>
          </p:cNvPr>
          <p:cNvSpPr txBox="1"/>
          <p:nvPr/>
        </p:nvSpPr>
        <p:spPr>
          <a:xfrm rot="19670695">
            <a:off x="7491250" y="2616827"/>
            <a:ext cx="72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Plug-In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CCFFB4C-650F-430D-9BF3-8608783E5907}"/>
              </a:ext>
            </a:extLst>
          </p:cNvPr>
          <p:cNvSpPr txBox="1"/>
          <p:nvPr/>
        </p:nvSpPr>
        <p:spPr>
          <a:xfrm>
            <a:off x="10885046" y="3888727"/>
            <a:ext cx="72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127430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Studer Roman 1 (s)</dc:creator>
  <cp:lastModifiedBy>Studer Roman 1 (s)</cp:lastModifiedBy>
  <cp:revision>3</cp:revision>
  <dcterms:created xsi:type="dcterms:W3CDTF">2021-05-28T11:56:19Z</dcterms:created>
  <dcterms:modified xsi:type="dcterms:W3CDTF">2021-05-28T13:11:26Z</dcterms:modified>
</cp:coreProperties>
</file>