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8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94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1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70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7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8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3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7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3E47-7FCD-4E3E-A6AF-8819276D0F37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8D41-4684-43BA-83A3-9A9CFDD31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3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3588" y="97134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Эфир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524" y="1884567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Плеер с </a:t>
            </a:r>
            <a:r>
              <a:rPr lang="en-US" sz="1400" dirty="0" smtClean="0">
                <a:solidFill>
                  <a:schemeClr val="tx1"/>
                </a:solidFill>
              </a:rPr>
              <a:t>live </a:t>
            </a:r>
            <a:r>
              <a:rPr lang="ru-RU" sz="1400" dirty="0" smtClean="0">
                <a:solidFill>
                  <a:schemeClr val="tx1"/>
                </a:solidFill>
              </a:rPr>
              <a:t>потоком </a:t>
            </a:r>
            <a:r>
              <a:rPr lang="en-US" sz="1400" dirty="0" smtClean="0">
                <a:solidFill>
                  <a:schemeClr val="tx1"/>
                </a:solidFill>
              </a:rPr>
              <a:t>m3u8</a:t>
            </a:r>
          </a:p>
          <a:p>
            <a:pPr algn="ctr"/>
            <a:r>
              <a:rPr lang="ru-RU" sz="1100" dirty="0" smtClean="0"/>
              <a:t>приложение_слои_плеер</a:t>
            </a:r>
            <a:r>
              <a:rPr lang="en-US" sz="1100" dirty="0" smtClean="0"/>
              <a:t>.</a:t>
            </a:r>
            <a:r>
              <a:rPr lang="en-US" sz="1100" dirty="0" err="1" smtClean="0"/>
              <a:t>psd</a:t>
            </a:r>
            <a:endParaRPr lang="ru-RU" sz="1100" dirty="0"/>
          </a:p>
        </p:txBody>
      </p:sp>
      <p:sp>
        <p:nvSpPr>
          <p:cNvPr id="19" name="Down Arrow 18"/>
          <p:cNvSpPr/>
          <p:nvPr/>
        </p:nvSpPr>
        <p:spPr>
          <a:xfrm>
            <a:off x="1439652" y="1623546"/>
            <a:ext cx="216024" cy="3330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95536" y="10803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Закладка эфир - основная задача трансляция эфира.  </a:t>
            </a:r>
            <a:r>
              <a:rPr lang="ru-RU" b="1" dirty="0" smtClean="0"/>
              <a:t> 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16" y="3067201"/>
            <a:ext cx="6259422" cy="35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781506" y="2253800"/>
            <a:ext cx="536249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Этот список убираем? Если нет, то что это за список?</a:t>
            </a:r>
            <a:endParaRPr lang="ru-RU" dirty="0"/>
          </a:p>
        </p:txBody>
      </p:sp>
      <p:sp>
        <p:nvSpPr>
          <p:cNvPr id="24" name="Down Arrow 23"/>
          <p:cNvSpPr/>
          <p:nvPr/>
        </p:nvSpPr>
        <p:spPr>
          <a:xfrm rot="1333392" flipH="1">
            <a:off x="6933197" y="2560223"/>
            <a:ext cx="153908" cy="90967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032008" y="5018923"/>
            <a:ext cx="3500432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Эт</a:t>
            </a:r>
            <a:r>
              <a:rPr lang="ru-RU" dirty="0"/>
              <a:t>у</a:t>
            </a:r>
            <a:r>
              <a:rPr lang="ru-RU" dirty="0" smtClean="0"/>
              <a:t> кнопку фулскрина убираем?</a:t>
            </a:r>
          </a:p>
          <a:p>
            <a:r>
              <a:rPr lang="ru-RU" dirty="0" smtClean="0"/>
              <a:t>Если нет, то как будет выглядеть страница при нажатии</a:t>
            </a:r>
            <a:endParaRPr lang="ru-RU" dirty="0"/>
          </a:p>
        </p:txBody>
      </p:sp>
      <p:sp>
        <p:nvSpPr>
          <p:cNvPr id="26" name="Down Arrow 25"/>
          <p:cNvSpPr/>
          <p:nvPr/>
        </p:nvSpPr>
        <p:spPr>
          <a:xfrm rot="17731510">
            <a:off x="8027732" y="5296688"/>
            <a:ext cx="130604" cy="132716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8830" y="4151982"/>
            <a:ext cx="288032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Нельзя вытащить из </a:t>
            </a:r>
            <a:r>
              <a:rPr lang="en-US" sz="1600" dirty="0" smtClean="0"/>
              <a:t>live </a:t>
            </a:r>
            <a:r>
              <a:rPr lang="ru-RU" sz="1600" dirty="0" smtClean="0"/>
              <a:t>потока название фильма\передачи. Или что-то другое имеется ввиду?</a:t>
            </a:r>
            <a:endParaRPr lang="ru-RU" sz="1600" dirty="0"/>
          </a:p>
        </p:txBody>
      </p:sp>
      <p:sp>
        <p:nvSpPr>
          <p:cNvPr id="29" name="Right Arrow 28"/>
          <p:cNvSpPr/>
          <p:nvPr/>
        </p:nvSpPr>
        <p:spPr>
          <a:xfrm rot="17497709">
            <a:off x="2594244" y="4462371"/>
            <a:ext cx="894861" cy="9796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6403" y="5589240"/>
            <a:ext cx="39444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Громкость убираем, т.к. есть на пульте</a:t>
            </a:r>
            <a:endParaRPr lang="ru-RU" dirty="0"/>
          </a:p>
        </p:txBody>
      </p:sp>
      <p:sp>
        <p:nvSpPr>
          <p:cNvPr id="1024" name="Down Arrow 1023"/>
          <p:cNvSpPr/>
          <p:nvPr/>
        </p:nvSpPr>
        <p:spPr>
          <a:xfrm>
            <a:off x="2718428" y="5942252"/>
            <a:ext cx="53372" cy="29505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764704"/>
            <a:ext cx="15841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Архив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702" y="1700808"/>
            <a:ext cx="2854019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Категории</a:t>
            </a:r>
          </a:p>
          <a:p>
            <a:pPr algn="ctr"/>
            <a:r>
              <a:rPr lang="ru-RU" sz="1100" dirty="0" smtClean="0"/>
              <a:t>(Детям, Музыка, Программы)</a:t>
            </a:r>
          </a:p>
          <a:p>
            <a:pPr algn="ctr"/>
            <a:r>
              <a:rPr lang="ru-RU" sz="1100" dirty="0" smtClean="0"/>
              <a:t>приложение_слои_главная.</a:t>
            </a:r>
            <a:r>
              <a:rPr lang="en-US" sz="1100" dirty="0" err="1" smtClean="0"/>
              <a:t>psd</a:t>
            </a:r>
            <a:endParaRPr lang="ru-RU" sz="1100" dirty="0"/>
          </a:p>
        </p:txBody>
      </p:sp>
      <p:sp>
        <p:nvSpPr>
          <p:cNvPr id="6" name="Rectangle 5"/>
          <p:cNvSpPr/>
          <p:nvPr/>
        </p:nvSpPr>
        <p:spPr>
          <a:xfrm>
            <a:off x="899591" y="2924944"/>
            <a:ext cx="2160240" cy="637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Страница с описанием</a:t>
            </a:r>
          </a:p>
          <a:p>
            <a:pPr algn="ctr"/>
            <a:r>
              <a:rPr lang="ru-RU" sz="1100" dirty="0" smtClean="0"/>
              <a:t>приложение_слои_вторая</a:t>
            </a:r>
            <a:r>
              <a:rPr lang="en-US" sz="1100" dirty="0" smtClean="0"/>
              <a:t>.</a:t>
            </a:r>
            <a:r>
              <a:rPr lang="en-US" sz="1100" dirty="0" err="1" smtClean="0"/>
              <a:t>psd</a:t>
            </a:r>
            <a:endParaRPr lang="ru-RU" sz="1100" dirty="0"/>
          </a:p>
        </p:txBody>
      </p:sp>
      <p:sp>
        <p:nvSpPr>
          <p:cNvPr id="7" name="Rectangle 6"/>
          <p:cNvSpPr/>
          <p:nvPr/>
        </p:nvSpPr>
        <p:spPr>
          <a:xfrm>
            <a:off x="431539" y="3861048"/>
            <a:ext cx="3096344" cy="651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Плеер со ссылкой на видео из архива</a:t>
            </a:r>
          </a:p>
          <a:p>
            <a:pPr algn="ctr"/>
            <a:r>
              <a:rPr lang="ru-RU" sz="1100" dirty="0" smtClean="0"/>
              <a:t>приложение_слои_плеер.</a:t>
            </a:r>
            <a:r>
              <a:rPr lang="en-US" sz="1100" dirty="0" err="1" smtClean="0"/>
              <a:t>psd</a:t>
            </a:r>
            <a:endParaRPr lang="ru-RU" sz="1100" dirty="0"/>
          </a:p>
        </p:txBody>
      </p:sp>
      <p:sp>
        <p:nvSpPr>
          <p:cNvPr id="8" name="Down Arrow 7"/>
          <p:cNvSpPr/>
          <p:nvPr/>
        </p:nvSpPr>
        <p:spPr>
          <a:xfrm>
            <a:off x="1871700" y="1412776"/>
            <a:ext cx="216024" cy="3330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Down Arrow 8"/>
          <p:cNvSpPr/>
          <p:nvPr/>
        </p:nvSpPr>
        <p:spPr>
          <a:xfrm>
            <a:off x="1871699" y="2633328"/>
            <a:ext cx="216024" cy="3330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Down Arrow 9"/>
          <p:cNvSpPr/>
          <p:nvPr/>
        </p:nvSpPr>
        <p:spPr>
          <a:xfrm>
            <a:off x="1871700" y="3573016"/>
            <a:ext cx="216024" cy="3330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83" y="764705"/>
            <a:ext cx="320515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2702" y="188640"/>
            <a:ext cx="819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Архив </a:t>
            </a:r>
            <a:r>
              <a:rPr lang="ru-RU" dirty="0"/>
              <a:t>- основная задача, представление всех программ в приложении. 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67" y="2799843"/>
            <a:ext cx="3174893" cy="179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67" y="4870883"/>
            <a:ext cx="3174893" cy="1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5" idx="3"/>
            <a:endCxn id="2050" idx="1"/>
          </p:cNvCxnSpPr>
          <p:nvPr/>
        </p:nvCxnSpPr>
        <p:spPr>
          <a:xfrm flipV="1">
            <a:off x="3406721" y="1664805"/>
            <a:ext cx="1243862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2051" idx="1"/>
          </p:cNvCxnSpPr>
          <p:nvPr/>
        </p:nvCxnSpPr>
        <p:spPr>
          <a:xfrm>
            <a:off x="3059831" y="3243571"/>
            <a:ext cx="1577636" cy="452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4" idx="1"/>
          </p:cNvCxnSpPr>
          <p:nvPr/>
        </p:nvCxnSpPr>
        <p:spPr>
          <a:xfrm>
            <a:off x="3527883" y="4186791"/>
            <a:ext cx="1109584" cy="157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892480" y="30689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2" y="938849"/>
            <a:ext cx="7952532" cy="446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8553268">
            <a:off x="2494541" y="1735523"/>
            <a:ext cx="107100" cy="83013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43608" y="1778331"/>
            <a:ext cx="2873094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ru-RU" sz="1200" dirty="0" smtClean="0"/>
              <a:t>Это первое видео из категории </a:t>
            </a:r>
            <a:r>
              <a:rPr lang="en-US" sz="1200" dirty="0" smtClean="0"/>
              <a:t>“</a:t>
            </a:r>
            <a:r>
              <a:rPr lang="ru-RU" sz="1200" dirty="0" smtClean="0"/>
              <a:t>Детям</a:t>
            </a:r>
            <a:r>
              <a:rPr lang="en-US" sz="1200" dirty="0" smtClean="0"/>
              <a:t>”</a:t>
            </a:r>
            <a:r>
              <a:rPr lang="ru-RU" sz="1200" dirty="0" smtClean="0"/>
              <a:t>?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89911" y="1805766"/>
            <a:ext cx="216024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Как мы попадаем на страницу с описанием видео (на следующем слайде)?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38" y="65047"/>
            <a:ext cx="22322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Это кнопка добавить в избранное?</a:t>
            </a:r>
            <a:endParaRPr lang="ru-RU" sz="1400" dirty="0"/>
          </a:p>
        </p:txBody>
      </p:sp>
      <p:sp>
        <p:nvSpPr>
          <p:cNvPr id="12" name="Down Arrow 11"/>
          <p:cNvSpPr/>
          <p:nvPr/>
        </p:nvSpPr>
        <p:spPr>
          <a:xfrm rot="19220802">
            <a:off x="7452184" y="181594"/>
            <a:ext cx="139471" cy="93610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/>
          <p:cNvSpPr/>
          <p:nvPr/>
        </p:nvSpPr>
        <p:spPr>
          <a:xfrm rot="17496169">
            <a:off x="5954807" y="5829762"/>
            <a:ext cx="1118463" cy="1720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/>
          <p:cNvSpPr/>
          <p:nvPr/>
        </p:nvSpPr>
        <p:spPr>
          <a:xfrm rot="17496169">
            <a:off x="6899894" y="5838597"/>
            <a:ext cx="1118463" cy="1800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62324" y="6297029"/>
            <a:ext cx="201170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Что это за кнопки?</a:t>
            </a:r>
            <a:endParaRPr lang="ru-RU" dirty="0"/>
          </a:p>
        </p:txBody>
      </p:sp>
      <p:sp>
        <p:nvSpPr>
          <p:cNvPr id="17" name="Down Arrow 16"/>
          <p:cNvSpPr/>
          <p:nvPr/>
        </p:nvSpPr>
        <p:spPr>
          <a:xfrm rot="10800000">
            <a:off x="1010173" y="5364150"/>
            <a:ext cx="360040" cy="89245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Down Arrow 17"/>
          <p:cNvSpPr/>
          <p:nvPr/>
        </p:nvSpPr>
        <p:spPr>
          <a:xfrm rot="10800000">
            <a:off x="1737956" y="5375050"/>
            <a:ext cx="360040" cy="89245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Down Arrow 18"/>
          <p:cNvSpPr/>
          <p:nvPr/>
        </p:nvSpPr>
        <p:spPr>
          <a:xfrm rot="10800000">
            <a:off x="2723490" y="5404574"/>
            <a:ext cx="360040" cy="89245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Down Arrow 19"/>
          <p:cNvSpPr/>
          <p:nvPr/>
        </p:nvSpPr>
        <p:spPr>
          <a:xfrm rot="10800000">
            <a:off x="3851920" y="5404574"/>
            <a:ext cx="360040" cy="89245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3568" y="5939988"/>
            <a:ext cx="381642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Как выглядят страницы, на которые ведут эти кнопки?</a:t>
            </a:r>
            <a:endParaRPr lang="ru-RU" dirty="0"/>
          </a:p>
        </p:txBody>
      </p:sp>
      <p:sp>
        <p:nvSpPr>
          <p:cNvPr id="22" name="Down Arrow 21"/>
          <p:cNvSpPr/>
          <p:nvPr/>
        </p:nvSpPr>
        <p:spPr>
          <a:xfrm rot="11422051">
            <a:off x="7748207" y="1209577"/>
            <a:ext cx="279521" cy="254020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Down Arrow 22"/>
          <p:cNvSpPr/>
          <p:nvPr/>
        </p:nvSpPr>
        <p:spPr>
          <a:xfrm rot="3771242">
            <a:off x="3531076" y="2703480"/>
            <a:ext cx="279521" cy="34957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932040" y="3501008"/>
            <a:ext cx="364952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Эти кнопки дублируют друг друга?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97796" y="103000"/>
            <a:ext cx="36004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Эта страница открывается при запуске приложения?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5" y="698664"/>
            <a:ext cx="6190879" cy="349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5724128" y="1474256"/>
            <a:ext cx="108012" cy="4905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44008" y="1124744"/>
            <a:ext cx="216024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Эта картинка - ссылка на плеер (страница на следующем слайде)?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7345" y="4293096"/>
            <a:ext cx="82791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Свойства видео:</a:t>
            </a:r>
          </a:p>
          <a:p>
            <a:endParaRPr lang="ru-RU" sz="1200" dirty="0" smtClean="0"/>
          </a:p>
          <a:p>
            <a:pPr marL="342900" indent="-342900">
              <a:buAutoNum type="arabicPeriod"/>
            </a:pPr>
            <a:r>
              <a:rPr lang="ru-RU" sz="1200" dirty="0" smtClean="0"/>
              <a:t>Название рубрики. </a:t>
            </a:r>
            <a:r>
              <a:rPr lang="ru-RU" sz="1200" dirty="0" smtClean="0">
                <a:solidFill>
                  <a:schemeClr val="accent2"/>
                </a:solidFill>
              </a:rPr>
              <a:t>Это категория или какой-то отдельный параметр?  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Рейтинг. </a:t>
            </a:r>
            <a:r>
              <a:rPr lang="ru-RU" sz="1200" dirty="0" smtClean="0">
                <a:solidFill>
                  <a:schemeClr val="accent2"/>
                </a:solidFill>
              </a:rPr>
              <a:t>Откуда берется?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Год.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Кол-во серий. </a:t>
            </a:r>
            <a:r>
              <a:rPr lang="ru-RU" sz="1200" dirty="0" smtClean="0">
                <a:solidFill>
                  <a:schemeClr val="accent2"/>
                </a:solidFill>
              </a:rPr>
              <a:t>Это для всех видео будет?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Жанр.</a:t>
            </a:r>
          </a:p>
          <a:p>
            <a:pPr marL="342900" indent="-342900">
              <a:buAutoNum type="arabicPeriod"/>
            </a:pPr>
            <a:r>
              <a:rPr lang="ru-RU" sz="1200" dirty="0" smtClean="0">
                <a:solidFill>
                  <a:schemeClr val="accent2"/>
                </a:solidFill>
              </a:rPr>
              <a:t>Сезон? 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Ссылка на видео для плеера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Постер. </a:t>
            </a:r>
            <a:r>
              <a:rPr lang="ru-RU" sz="1200" dirty="0" smtClean="0">
                <a:solidFill>
                  <a:schemeClr val="accent2"/>
                </a:solidFill>
              </a:rPr>
              <a:t>Будем отдельно грузить 3 картинки (большую, для страницы описания, и маленькую для «рекомендуем») или одну большую будем ресайзить?</a:t>
            </a:r>
            <a:endParaRPr lang="ru-RU" sz="12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3202975">
            <a:off x="1413925" y="2446865"/>
            <a:ext cx="288033" cy="102772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Down Arrow 10"/>
          <p:cNvSpPr/>
          <p:nvPr/>
        </p:nvSpPr>
        <p:spPr>
          <a:xfrm>
            <a:off x="2555776" y="2636912"/>
            <a:ext cx="288033" cy="138776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19672" y="2214527"/>
            <a:ext cx="2592288" cy="73866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Тут желтый человечек, а тут синий.</a:t>
            </a:r>
          </a:p>
          <a:p>
            <a:r>
              <a:rPr lang="ru-RU" sz="1400" dirty="0" smtClean="0"/>
              <a:t>Так задумано?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779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1513"/>
            <a:ext cx="7056784" cy="397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16652889">
            <a:off x="4530738" y="1448087"/>
            <a:ext cx="2076586" cy="29905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592527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Это список видео из той же категории, что и текущее, так?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2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259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Turchenko/Russia R&amp;D Lab CDV Team CIS TV CAS P</dc:creator>
  <cp:lastModifiedBy>Roman Turchenko/Russia R&amp;D Lab CDV Team CIS TV CAS P</cp:lastModifiedBy>
  <cp:revision>20</cp:revision>
  <dcterms:created xsi:type="dcterms:W3CDTF">2015-12-14T08:22:01Z</dcterms:created>
  <dcterms:modified xsi:type="dcterms:W3CDTF">2015-12-14T15:56:51Z</dcterms:modified>
</cp:coreProperties>
</file>