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0" r:id="rId1"/>
    <p:sldMasterId id="2147483672" r:id="rId2"/>
  </p:sldMasterIdLst>
  <p:notesMasterIdLst>
    <p:notesMasterId r:id="rId59"/>
  </p:notesMasterIdLst>
  <p:handoutMasterIdLst>
    <p:handoutMasterId r:id="rId60"/>
  </p:handoutMasterIdLst>
  <p:sldIdLst>
    <p:sldId id="286" r:id="rId3"/>
    <p:sldId id="395" r:id="rId4"/>
    <p:sldId id="396" r:id="rId5"/>
    <p:sldId id="356" r:id="rId6"/>
    <p:sldId id="357" r:id="rId7"/>
    <p:sldId id="358" r:id="rId8"/>
    <p:sldId id="359" r:id="rId9"/>
    <p:sldId id="360" r:id="rId10"/>
    <p:sldId id="361" r:id="rId11"/>
    <p:sldId id="415" r:id="rId12"/>
    <p:sldId id="416" r:id="rId13"/>
    <p:sldId id="365" r:id="rId14"/>
    <p:sldId id="366" r:id="rId15"/>
    <p:sldId id="400" r:id="rId16"/>
    <p:sldId id="401" r:id="rId17"/>
    <p:sldId id="402" r:id="rId18"/>
    <p:sldId id="403" r:id="rId19"/>
    <p:sldId id="404" r:id="rId20"/>
    <p:sldId id="405" r:id="rId21"/>
    <p:sldId id="406" r:id="rId22"/>
    <p:sldId id="407" r:id="rId23"/>
    <p:sldId id="408" r:id="rId24"/>
    <p:sldId id="409" r:id="rId25"/>
    <p:sldId id="410" r:id="rId26"/>
    <p:sldId id="411" r:id="rId27"/>
    <p:sldId id="412" r:id="rId28"/>
    <p:sldId id="413" r:id="rId29"/>
    <p:sldId id="414" r:id="rId30"/>
    <p:sldId id="368" r:id="rId31"/>
    <p:sldId id="369" r:id="rId32"/>
    <p:sldId id="370" r:id="rId33"/>
    <p:sldId id="371" r:id="rId34"/>
    <p:sldId id="372" r:id="rId35"/>
    <p:sldId id="373" r:id="rId36"/>
    <p:sldId id="374" r:id="rId37"/>
    <p:sldId id="375" r:id="rId38"/>
    <p:sldId id="376" r:id="rId39"/>
    <p:sldId id="377" r:id="rId40"/>
    <p:sldId id="378" r:id="rId41"/>
    <p:sldId id="379" r:id="rId42"/>
    <p:sldId id="380" r:id="rId43"/>
    <p:sldId id="381" r:id="rId44"/>
    <p:sldId id="382" r:id="rId45"/>
    <p:sldId id="383" r:id="rId46"/>
    <p:sldId id="384" r:id="rId47"/>
    <p:sldId id="385" r:id="rId48"/>
    <p:sldId id="386" r:id="rId49"/>
    <p:sldId id="387" r:id="rId50"/>
    <p:sldId id="388" r:id="rId51"/>
    <p:sldId id="389" r:id="rId52"/>
    <p:sldId id="390" r:id="rId53"/>
    <p:sldId id="391" r:id="rId54"/>
    <p:sldId id="392" r:id="rId55"/>
    <p:sldId id="393" r:id="rId56"/>
    <p:sldId id="394" r:id="rId57"/>
    <p:sldId id="301" r:id="rId58"/>
  </p:sldIdLst>
  <p:sldSz cx="9144000" cy="6858000" type="screen4x3"/>
  <p:notesSz cx="6854825" cy="9083675"/>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D2B4"/>
    <a:srgbClr val="35297D"/>
    <a:srgbClr val="00252E"/>
    <a:srgbClr val="FFFF9B"/>
    <a:srgbClr val="FFCC68"/>
    <a:srgbClr val="FFE59B"/>
    <a:srgbClr val="F6BF69"/>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23" autoAdjust="0"/>
    <p:restoredTop sz="80330" autoAdjust="0"/>
  </p:normalViewPr>
  <p:slideViewPr>
    <p:cSldViewPr snapToGrid="0">
      <p:cViewPr varScale="1">
        <p:scale>
          <a:sx n="93" d="100"/>
          <a:sy n="93" d="100"/>
        </p:scale>
        <p:origin x="-2142" y="-102"/>
      </p:cViewPr>
      <p:guideLst>
        <p:guide orient="horz" pos="2736"/>
        <p:guide orient="horz" pos="864"/>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Lst>
  </p:outlineViewPr>
  <p:notesTextViewPr>
    <p:cViewPr>
      <p:scale>
        <a:sx n="100" d="100"/>
        <a:sy n="100" d="100"/>
      </p:scale>
      <p:origin x="0" y="0"/>
    </p:cViewPr>
  </p:notesTextViewPr>
  <p:sorterViewPr>
    <p:cViewPr>
      <p:scale>
        <a:sx n="75" d="100"/>
        <a:sy n="75" d="100"/>
      </p:scale>
      <p:origin x="0" y="1164"/>
    </p:cViewPr>
  </p:sorterViewPr>
  <p:notesViewPr>
    <p:cSldViewPr snapToGrid="0">
      <p:cViewPr varScale="1">
        <p:scale>
          <a:sx n="65" d="100"/>
          <a:sy n="65" d="100"/>
        </p:scale>
        <p:origin x="-2558" y="-77"/>
      </p:cViewPr>
      <p:guideLst>
        <p:guide orient="horz" pos="2861"/>
        <p:guide pos="215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s>
</file>

<file path=ppt/_rels/viewProps.xml.rels><?xml version="1.0" encoding="UTF-8" standalone="yes"?>
<Relationships xmlns="http://schemas.openxmlformats.org/package/2006/relationships"><Relationship Id="rId13" Type="http://schemas.openxmlformats.org/officeDocument/2006/relationships/slide" Target="slides/slide30.xml"/><Relationship Id="rId18" Type="http://schemas.openxmlformats.org/officeDocument/2006/relationships/slide" Target="slides/slide35.xml"/><Relationship Id="rId26" Type="http://schemas.openxmlformats.org/officeDocument/2006/relationships/slide" Target="slides/slide43.xml"/><Relationship Id="rId21" Type="http://schemas.openxmlformats.org/officeDocument/2006/relationships/slide" Target="slides/slide38.xml"/><Relationship Id="rId34" Type="http://schemas.openxmlformats.org/officeDocument/2006/relationships/slide" Target="slides/slide51.xml"/><Relationship Id="rId7" Type="http://schemas.openxmlformats.org/officeDocument/2006/relationships/slide" Target="slides/slide12.xml"/><Relationship Id="rId12" Type="http://schemas.openxmlformats.org/officeDocument/2006/relationships/slide" Target="slides/slide29.xml"/><Relationship Id="rId17" Type="http://schemas.openxmlformats.org/officeDocument/2006/relationships/slide" Target="slides/slide34.xml"/><Relationship Id="rId25" Type="http://schemas.openxmlformats.org/officeDocument/2006/relationships/slide" Target="slides/slide42.xml"/><Relationship Id="rId33" Type="http://schemas.openxmlformats.org/officeDocument/2006/relationships/slide" Target="slides/slide50.xml"/><Relationship Id="rId38" Type="http://schemas.openxmlformats.org/officeDocument/2006/relationships/slide" Target="slides/slide55.xml"/><Relationship Id="rId2" Type="http://schemas.openxmlformats.org/officeDocument/2006/relationships/slide" Target="slides/slide5.xml"/><Relationship Id="rId16" Type="http://schemas.openxmlformats.org/officeDocument/2006/relationships/slide" Target="slides/slide33.xml"/><Relationship Id="rId20" Type="http://schemas.openxmlformats.org/officeDocument/2006/relationships/slide" Target="slides/slide37.xml"/><Relationship Id="rId29" Type="http://schemas.openxmlformats.org/officeDocument/2006/relationships/slide" Target="slides/slide46.xml"/><Relationship Id="rId1" Type="http://schemas.openxmlformats.org/officeDocument/2006/relationships/slide" Target="slides/slide4.xml"/><Relationship Id="rId6" Type="http://schemas.openxmlformats.org/officeDocument/2006/relationships/slide" Target="slides/slide9.xml"/><Relationship Id="rId11" Type="http://schemas.openxmlformats.org/officeDocument/2006/relationships/slide" Target="slides/slide28.xml"/><Relationship Id="rId24" Type="http://schemas.openxmlformats.org/officeDocument/2006/relationships/slide" Target="slides/slide41.xml"/><Relationship Id="rId32" Type="http://schemas.openxmlformats.org/officeDocument/2006/relationships/slide" Target="slides/slide49.xml"/><Relationship Id="rId37" Type="http://schemas.openxmlformats.org/officeDocument/2006/relationships/slide" Target="slides/slide54.xml"/><Relationship Id="rId5" Type="http://schemas.openxmlformats.org/officeDocument/2006/relationships/slide" Target="slides/slide8.xml"/><Relationship Id="rId15" Type="http://schemas.openxmlformats.org/officeDocument/2006/relationships/slide" Target="slides/slide32.xml"/><Relationship Id="rId23" Type="http://schemas.openxmlformats.org/officeDocument/2006/relationships/slide" Target="slides/slide40.xml"/><Relationship Id="rId28" Type="http://schemas.openxmlformats.org/officeDocument/2006/relationships/slide" Target="slides/slide45.xml"/><Relationship Id="rId36" Type="http://schemas.openxmlformats.org/officeDocument/2006/relationships/slide" Target="slides/slide53.xml"/><Relationship Id="rId10" Type="http://schemas.openxmlformats.org/officeDocument/2006/relationships/slide" Target="slides/slide27.xml"/><Relationship Id="rId19" Type="http://schemas.openxmlformats.org/officeDocument/2006/relationships/slide" Target="slides/slide36.xml"/><Relationship Id="rId31" Type="http://schemas.openxmlformats.org/officeDocument/2006/relationships/slide" Target="slides/slide48.xml"/><Relationship Id="rId4" Type="http://schemas.openxmlformats.org/officeDocument/2006/relationships/slide" Target="slides/slide7.xml"/><Relationship Id="rId9" Type="http://schemas.openxmlformats.org/officeDocument/2006/relationships/slide" Target="slides/slide26.xml"/><Relationship Id="rId14" Type="http://schemas.openxmlformats.org/officeDocument/2006/relationships/slide" Target="slides/slide31.xml"/><Relationship Id="rId22" Type="http://schemas.openxmlformats.org/officeDocument/2006/relationships/slide" Target="slides/slide39.xml"/><Relationship Id="rId27" Type="http://schemas.openxmlformats.org/officeDocument/2006/relationships/slide" Target="slides/slide44.xml"/><Relationship Id="rId30" Type="http://schemas.openxmlformats.org/officeDocument/2006/relationships/slide" Target="slides/slide47.xml"/><Relationship Id="rId35" Type="http://schemas.openxmlformats.org/officeDocument/2006/relationships/slide" Target="slides/slide52.xml"/><Relationship Id="rId8" Type="http://schemas.openxmlformats.org/officeDocument/2006/relationships/slide" Target="slides/slide13.xml"/><Relationship Id="rId3"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6" name="Rectangle 4"/>
          <p:cNvSpPr>
            <a:spLocks noChangeArrowheads="1"/>
          </p:cNvSpPr>
          <p:nvPr/>
        </p:nvSpPr>
        <p:spPr bwMode="auto">
          <a:xfrm>
            <a:off x="55563" y="8764588"/>
            <a:ext cx="6710362"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849" tIns="49756" rIns="94849" bIns="49756">
            <a:spAutoFit/>
          </a:bodyPr>
          <a:lstStyle>
            <a:lvl1pPr algn="l" defTabSz="606425">
              <a:tabLst>
                <a:tab pos="2366963" algn="l"/>
                <a:tab pos="4789488" algn="l"/>
              </a:tabLst>
              <a:defRPr sz="2400">
                <a:solidFill>
                  <a:schemeClr val="tx1"/>
                </a:solidFill>
                <a:latin typeface="Arial" charset="0"/>
              </a:defRPr>
            </a:lvl1pPr>
            <a:lvl2pPr marL="657225" indent="-184150" algn="l" defTabSz="606425">
              <a:tabLst>
                <a:tab pos="2366963" algn="l"/>
                <a:tab pos="4789488" algn="l"/>
              </a:tabLst>
              <a:defRPr sz="2400">
                <a:solidFill>
                  <a:schemeClr val="tx1"/>
                </a:solidFill>
                <a:latin typeface="Arial" charset="0"/>
              </a:defRPr>
            </a:lvl2pPr>
            <a:lvl3pPr marL="1366838" algn="l" defTabSz="606425">
              <a:tabLst>
                <a:tab pos="2366963" algn="l"/>
                <a:tab pos="4789488" algn="l"/>
              </a:tabLst>
              <a:defRPr sz="2400">
                <a:solidFill>
                  <a:schemeClr val="tx1"/>
                </a:solidFill>
                <a:latin typeface="Arial" charset="0"/>
              </a:defRPr>
            </a:lvl3pPr>
            <a:lvl4pPr marL="1485900" algn="l" defTabSz="606425">
              <a:tabLst>
                <a:tab pos="2366963" algn="l"/>
                <a:tab pos="4789488" algn="l"/>
              </a:tabLst>
              <a:defRPr sz="2400">
                <a:solidFill>
                  <a:schemeClr val="tx1"/>
                </a:solidFill>
                <a:latin typeface="Arial" charset="0"/>
              </a:defRPr>
            </a:lvl4pPr>
            <a:lvl5pPr marL="1892300" algn="l" defTabSz="606425">
              <a:tabLst>
                <a:tab pos="2366963" algn="l"/>
                <a:tab pos="4789488" algn="l"/>
              </a:tabLst>
              <a:defRPr sz="2400">
                <a:solidFill>
                  <a:schemeClr val="tx1"/>
                </a:solidFill>
                <a:latin typeface="Arial" charset="0"/>
              </a:defRPr>
            </a:lvl5pPr>
            <a:lvl6pPr marL="2349500" defTabSz="606425" eaLnBrk="0" fontAlgn="base" hangingPunct="0">
              <a:spcBef>
                <a:spcPct val="0"/>
              </a:spcBef>
              <a:spcAft>
                <a:spcPct val="0"/>
              </a:spcAft>
              <a:tabLst>
                <a:tab pos="2366963" algn="l"/>
                <a:tab pos="4789488" algn="l"/>
              </a:tabLst>
              <a:defRPr sz="2400">
                <a:solidFill>
                  <a:schemeClr val="tx1"/>
                </a:solidFill>
                <a:latin typeface="Arial" charset="0"/>
              </a:defRPr>
            </a:lvl6pPr>
            <a:lvl7pPr marL="2806700" defTabSz="606425" eaLnBrk="0" fontAlgn="base" hangingPunct="0">
              <a:spcBef>
                <a:spcPct val="0"/>
              </a:spcBef>
              <a:spcAft>
                <a:spcPct val="0"/>
              </a:spcAft>
              <a:tabLst>
                <a:tab pos="2366963" algn="l"/>
                <a:tab pos="4789488" algn="l"/>
              </a:tabLst>
              <a:defRPr sz="2400">
                <a:solidFill>
                  <a:schemeClr val="tx1"/>
                </a:solidFill>
                <a:latin typeface="Arial" charset="0"/>
              </a:defRPr>
            </a:lvl7pPr>
            <a:lvl8pPr marL="3263900" defTabSz="606425" eaLnBrk="0" fontAlgn="base" hangingPunct="0">
              <a:spcBef>
                <a:spcPct val="0"/>
              </a:spcBef>
              <a:spcAft>
                <a:spcPct val="0"/>
              </a:spcAft>
              <a:tabLst>
                <a:tab pos="2366963" algn="l"/>
                <a:tab pos="4789488" algn="l"/>
              </a:tabLst>
              <a:defRPr sz="2400">
                <a:solidFill>
                  <a:schemeClr val="tx1"/>
                </a:solidFill>
                <a:latin typeface="Arial" charset="0"/>
              </a:defRPr>
            </a:lvl8pPr>
            <a:lvl9pPr marL="3721100" defTabSz="606425" eaLnBrk="0" fontAlgn="base" hangingPunct="0">
              <a:spcBef>
                <a:spcPct val="0"/>
              </a:spcBef>
              <a:spcAft>
                <a:spcPct val="0"/>
              </a:spcAft>
              <a:tabLst>
                <a:tab pos="2366963" algn="l"/>
                <a:tab pos="4789488" algn="l"/>
              </a:tabLst>
              <a:defRPr sz="2400">
                <a:solidFill>
                  <a:schemeClr val="tx1"/>
                </a:solidFill>
                <a:latin typeface="Arial" charset="0"/>
              </a:defRPr>
            </a:lvl9pPr>
          </a:lstStyle>
          <a:p>
            <a:pPr>
              <a:lnSpc>
                <a:spcPct val="100000"/>
              </a:lnSpc>
              <a:defRPr/>
            </a:pPr>
            <a:r>
              <a:rPr lang="en-US" altLang="uk-UA" sz="800" b="1" smtClean="0"/>
              <a:t>Copyright © 2001, Cisco Systems, Inc. All rights reserved. Printed in USA.</a:t>
            </a:r>
            <a:br>
              <a:rPr lang="en-US" altLang="uk-UA" sz="800" b="1" smtClean="0"/>
            </a:br>
            <a:r>
              <a:rPr lang="en-US" altLang="uk-UA" sz="800" b="1" smtClean="0"/>
              <a:t>Presentation_ID.scr</a:t>
            </a:r>
          </a:p>
        </p:txBody>
      </p:sp>
      <p:sp>
        <p:nvSpPr>
          <p:cNvPr id="122883" name="Line 5"/>
          <p:cNvSpPr>
            <a:spLocks noChangeShapeType="1"/>
          </p:cNvSpPr>
          <p:nvPr/>
        </p:nvSpPr>
        <p:spPr bwMode="auto">
          <a:xfrm>
            <a:off x="150813" y="8778875"/>
            <a:ext cx="65516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uk-UA"/>
          </a:p>
        </p:txBody>
      </p:sp>
    </p:spTree>
    <p:extLst>
      <p:ext uri="{BB962C8B-B14F-4D97-AF65-F5344CB8AC3E}">
        <p14:creationId xmlns:p14="http://schemas.microsoft.com/office/powerpoint/2010/main" val="3872848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8"/>
          <p:cNvSpPr>
            <a:spLocks noChangeArrowheads="1"/>
          </p:cNvSpPr>
          <p:nvPr/>
        </p:nvSpPr>
        <p:spPr bwMode="auto">
          <a:xfrm>
            <a:off x="6111875" y="8410575"/>
            <a:ext cx="439738"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endParaRPr lang="uk-UA" altLang="uk-UA"/>
          </a:p>
        </p:txBody>
      </p:sp>
      <p:sp>
        <p:nvSpPr>
          <p:cNvPr id="183305" name="Rectangle 9"/>
          <p:cNvSpPr>
            <a:spLocks noChangeArrowheads="1"/>
          </p:cNvSpPr>
          <p:nvPr/>
        </p:nvSpPr>
        <p:spPr bwMode="auto">
          <a:xfrm>
            <a:off x="55563" y="8585200"/>
            <a:ext cx="25622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435" tIns="49014" rIns="93435" bIns="49014">
            <a:spAutoFit/>
          </a:bodyPr>
          <a:lstStyle>
            <a:lvl1pPr algn="l" defTabSz="596900">
              <a:tabLst>
                <a:tab pos="2332038" algn="l"/>
                <a:tab pos="4718050" algn="l"/>
              </a:tabLst>
              <a:defRPr sz="2400">
                <a:solidFill>
                  <a:schemeClr val="tx1"/>
                </a:solidFill>
                <a:latin typeface="Arial" charset="0"/>
              </a:defRPr>
            </a:lvl1pPr>
            <a:lvl2pPr marL="649288" indent="-184150" algn="l" defTabSz="596900">
              <a:tabLst>
                <a:tab pos="2332038" algn="l"/>
                <a:tab pos="4718050" algn="l"/>
              </a:tabLst>
              <a:defRPr sz="2400">
                <a:solidFill>
                  <a:schemeClr val="tx1"/>
                </a:solidFill>
                <a:latin typeface="Arial" charset="0"/>
              </a:defRPr>
            </a:lvl2pPr>
            <a:lvl3pPr marL="1346200" algn="l" defTabSz="596900">
              <a:tabLst>
                <a:tab pos="2332038" algn="l"/>
                <a:tab pos="4718050" algn="l"/>
              </a:tabLst>
              <a:defRPr sz="2400">
                <a:solidFill>
                  <a:schemeClr val="tx1"/>
                </a:solidFill>
                <a:latin typeface="Arial" charset="0"/>
              </a:defRPr>
            </a:lvl3pPr>
            <a:lvl4pPr marL="1463675" algn="l" defTabSz="596900">
              <a:tabLst>
                <a:tab pos="2332038" algn="l"/>
                <a:tab pos="4718050" algn="l"/>
              </a:tabLst>
              <a:defRPr sz="2400">
                <a:solidFill>
                  <a:schemeClr val="tx1"/>
                </a:solidFill>
                <a:latin typeface="Arial" charset="0"/>
              </a:defRPr>
            </a:lvl4pPr>
            <a:lvl5pPr marL="1865313" algn="l" defTabSz="596900">
              <a:tabLst>
                <a:tab pos="2332038" algn="l"/>
                <a:tab pos="4718050" algn="l"/>
              </a:tabLst>
              <a:defRPr sz="2400">
                <a:solidFill>
                  <a:schemeClr val="tx1"/>
                </a:solidFill>
                <a:latin typeface="Arial" charset="0"/>
              </a:defRPr>
            </a:lvl5pPr>
            <a:lvl6pPr marL="2322513" defTabSz="596900" eaLnBrk="0" fontAlgn="base" hangingPunct="0">
              <a:spcBef>
                <a:spcPct val="0"/>
              </a:spcBef>
              <a:spcAft>
                <a:spcPct val="0"/>
              </a:spcAft>
              <a:tabLst>
                <a:tab pos="2332038" algn="l"/>
                <a:tab pos="4718050" algn="l"/>
              </a:tabLst>
              <a:defRPr sz="2400">
                <a:solidFill>
                  <a:schemeClr val="tx1"/>
                </a:solidFill>
                <a:latin typeface="Arial" charset="0"/>
              </a:defRPr>
            </a:lvl6pPr>
            <a:lvl7pPr marL="2779713" defTabSz="596900" eaLnBrk="0" fontAlgn="base" hangingPunct="0">
              <a:spcBef>
                <a:spcPct val="0"/>
              </a:spcBef>
              <a:spcAft>
                <a:spcPct val="0"/>
              </a:spcAft>
              <a:tabLst>
                <a:tab pos="2332038" algn="l"/>
                <a:tab pos="4718050" algn="l"/>
              </a:tabLst>
              <a:defRPr sz="2400">
                <a:solidFill>
                  <a:schemeClr val="tx1"/>
                </a:solidFill>
                <a:latin typeface="Arial" charset="0"/>
              </a:defRPr>
            </a:lvl7pPr>
            <a:lvl8pPr marL="3236913" defTabSz="596900" eaLnBrk="0" fontAlgn="base" hangingPunct="0">
              <a:spcBef>
                <a:spcPct val="0"/>
              </a:spcBef>
              <a:spcAft>
                <a:spcPct val="0"/>
              </a:spcAft>
              <a:tabLst>
                <a:tab pos="2332038" algn="l"/>
                <a:tab pos="4718050" algn="l"/>
              </a:tabLst>
              <a:defRPr sz="2400">
                <a:solidFill>
                  <a:schemeClr val="tx1"/>
                </a:solidFill>
                <a:latin typeface="Arial" charset="0"/>
              </a:defRPr>
            </a:lvl8pPr>
            <a:lvl9pPr marL="3694113" defTabSz="596900" eaLnBrk="0" fontAlgn="base" hangingPunct="0">
              <a:spcBef>
                <a:spcPct val="0"/>
              </a:spcBef>
              <a:spcAft>
                <a:spcPct val="0"/>
              </a:spcAft>
              <a:tabLst>
                <a:tab pos="2332038" algn="l"/>
                <a:tab pos="4718050" algn="l"/>
              </a:tabLst>
              <a:defRPr sz="2400">
                <a:solidFill>
                  <a:schemeClr val="tx1"/>
                </a:solidFill>
                <a:latin typeface="Arial" charset="0"/>
              </a:defRPr>
            </a:lvl9pPr>
          </a:lstStyle>
          <a:p>
            <a:pPr>
              <a:lnSpc>
                <a:spcPct val="100000"/>
              </a:lnSpc>
              <a:defRPr/>
            </a:pPr>
            <a:r>
              <a:rPr lang="en-US" altLang="uk-UA" sz="800" b="1" smtClean="0"/>
              <a:t>© 2001, Cisco Systems, Inc. All rights reserved.</a:t>
            </a:r>
          </a:p>
          <a:p>
            <a:pPr>
              <a:lnSpc>
                <a:spcPct val="100000"/>
              </a:lnSpc>
              <a:defRPr/>
            </a:pPr>
            <a:r>
              <a:rPr lang="en-US" altLang="uk-UA" sz="800" b="1" smtClean="0"/>
              <a:t>&lt;Title of Course (ACRO) vX.X&gt;</a:t>
            </a:r>
          </a:p>
        </p:txBody>
      </p:sp>
      <p:sp>
        <p:nvSpPr>
          <p:cNvPr id="64516" name="Line 10"/>
          <p:cNvSpPr>
            <a:spLocks noChangeShapeType="1"/>
          </p:cNvSpPr>
          <p:nvPr/>
        </p:nvSpPr>
        <p:spPr bwMode="auto">
          <a:xfrm>
            <a:off x="149225" y="8599488"/>
            <a:ext cx="65039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uk-UA"/>
          </a:p>
        </p:txBody>
      </p:sp>
      <p:sp>
        <p:nvSpPr>
          <p:cNvPr id="183307" name="Rectangle 11"/>
          <p:cNvSpPr>
            <a:spLocks noGrp="1" noChangeArrowheads="1"/>
          </p:cNvSpPr>
          <p:nvPr>
            <p:ph type="sldNum" sz="quarter" idx="5"/>
          </p:nvPr>
        </p:nvSpPr>
        <p:spPr bwMode="auto">
          <a:xfrm>
            <a:off x="5797550" y="8480425"/>
            <a:ext cx="795338" cy="28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380" tIns="0" rIns="18380" bIns="0" numCol="1" anchor="b" anchorCtr="0" compatLnSpc="1">
            <a:prstTxWarp prst="textNoShape">
              <a:avLst/>
            </a:prstTxWarp>
          </a:bodyPr>
          <a:lstStyle>
            <a:lvl1pPr algn="r" defTabSz="881063">
              <a:lnSpc>
                <a:spcPct val="100000"/>
              </a:lnSpc>
              <a:defRPr sz="800" smtClean="0"/>
            </a:lvl1pPr>
          </a:lstStyle>
          <a:p>
            <a:pPr>
              <a:defRPr/>
            </a:pPr>
            <a:fld id="{C8DE78F8-5C06-48C6-BE2B-A884FF25B169}" type="slidenum">
              <a:rPr lang="en-US" altLang="uk-UA"/>
              <a:pPr>
                <a:defRPr/>
              </a:pPr>
              <a:t>‹#›</a:t>
            </a:fld>
            <a:endParaRPr lang="en-US" altLang="uk-UA"/>
          </a:p>
        </p:txBody>
      </p:sp>
      <p:sp>
        <p:nvSpPr>
          <p:cNvPr id="64518" name="Rectangle 12"/>
          <p:cNvSpPr>
            <a:spLocks noGrp="1" noRot="1" noChangeAspect="1" noChangeArrowheads="1" noTextEdit="1"/>
          </p:cNvSpPr>
          <p:nvPr>
            <p:ph type="sldImg" idx="2"/>
          </p:nvPr>
        </p:nvSpPr>
        <p:spPr bwMode="auto">
          <a:xfrm>
            <a:off x="855663" y="239713"/>
            <a:ext cx="5200650" cy="390048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3309" name="Rectangle 13"/>
          <p:cNvSpPr>
            <a:spLocks noGrp="1" noChangeArrowheads="1"/>
          </p:cNvSpPr>
          <p:nvPr>
            <p:ph type="body" sz="quarter" idx="3"/>
          </p:nvPr>
        </p:nvSpPr>
        <p:spPr bwMode="auto">
          <a:xfrm>
            <a:off x="395288" y="4278313"/>
            <a:ext cx="5986462" cy="415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35" tIns="49014" rIns="93435" bIns="49014" numCol="1" anchor="t" anchorCtr="0" compatLnSpc="1">
            <a:prstTxWarp prst="textNoShape">
              <a:avLst/>
            </a:prstTxWarp>
          </a:bodyPr>
          <a:lstStyle/>
          <a:p>
            <a:pPr lvl="0"/>
            <a:r>
              <a:rPr lang="en-US" altLang="uk-UA" noProof="0" smtClean="0"/>
              <a:t>Body Text</a:t>
            </a:r>
          </a:p>
          <a:p>
            <a:pPr lvl="1"/>
            <a:r>
              <a:rPr lang="en-US" altLang="uk-UA" noProof="0" smtClean="0"/>
              <a:t>Second Level</a:t>
            </a:r>
          </a:p>
          <a:p>
            <a:pPr lvl="2"/>
            <a:r>
              <a:rPr lang="en-US" altLang="uk-UA" noProof="0" smtClean="0"/>
              <a:t>Third Level</a:t>
            </a:r>
          </a:p>
          <a:p>
            <a:pPr lvl="3"/>
            <a:r>
              <a:rPr lang="en-US" altLang="uk-UA" noProof="0" smtClean="0"/>
              <a:t>Fourth Level</a:t>
            </a:r>
          </a:p>
          <a:p>
            <a:pPr lvl="4"/>
            <a:r>
              <a:rPr lang="en-US" altLang="uk-UA" noProof="0" smtClean="0"/>
              <a:t>Fifth Level</a:t>
            </a:r>
          </a:p>
        </p:txBody>
      </p:sp>
    </p:spTree>
    <p:extLst>
      <p:ext uri="{BB962C8B-B14F-4D97-AF65-F5344CB8AC3E}">
        <p14:creationId xmlns:p14="http://schemas.microsoft.com/office/powerpoint/2010/main" val="3171766348"/>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40000"/>
      </a:spcBef>
      <a:spcAft>
        <a:spcPct val="0"/>
      </a:spcAft>
      <a:buSzPct val="100000"/>
      <a:buChar char="•"/>
      <a:defRPr sz="1400" kern="1200">
        <a:solidFill>
          <a:schemeClr val="tx1"/>
        </a:solidFill>
        <a:latin typeface="Arial" charset="0"/>
        <a:ea typeface="+mn-ea"/>
        <a:cs typeface="+mn-cs"/>
      </a:defRPr>
    </a:lvl1pPr>
    <a:lvl2pPr marL="482600" indent="-120650" algn="l" defTabSz="1020763" rtl="0" eaLnBrk="0" fontAlgn="base" hangingPunct="0">
      <a:lnSpc>
        <a:spcPct val="90000"/>
      </a:lnSpc>
      <a:spcBef>
        <a:spcPct val="40000"/>
      </a:spcBef>
      <a:spcAft>
        <a:spcPct val="0"/>
      </a:spcAft>
      <a:buSzPct val="100000"/>
      <a:buChar char="•"/>
      <a:defRPr sz="1400" kern="1200">
        <a:solidFill>
          <a:schemeClr val="tx1"/>
        </a:solidFill>
        <a:latin typeface="Arial" charset="0"/>
        <a:ea typeface="+mn-ea"/>
        <a:cs typeface="+mn-cs"/>
      </a:defRPr>
    </a:lvl2pPr>
    <a:lvl3pPr marL="966788" algn="l" defTabSz="1020763" rtl="0" eaLnBrk="0" fontAlgn="base" hangingPunct="0">
      <a:lnSpc>
        <a:spcPct val="90000"/>
      </a:lnSpc>
      <a:spcBef>
        <a:spcPct val="40000"/>
      </a:spcBef>
      <a:spcAft>
        <a:spcPct val="0"/>
      </a:spcAft>
      <a:buSzPct val="100000"/>
      <a:buChar char="•"/>
      <a:defRPr sz="1400" kern="1200">
        <a:solidFill>
          <a:schemeClr val="tx1"/>
        </a:solidFill>
        <a:latin typeface="Arial" charset="0"/>
        <a:ea typeface="+mn-ea"/>
        <a:cs typeface="+mn-cs"/>
      </a:defRPr>
    </a:lvl3pPr>
    <a:lvl4pPr marL="1449388" algn="l" defTabSz="1020763" rtl="0" eaLnBrk="0" fontAlgn="base" hangingPunct="0">
      <a:lnSpc>
        <a:spcPct val="90000"/>
      </a:lnSpc>
      <a:spcBef>
        <a:spcPct val="40000"/>
      </a:spcBef>
      <a:spcAft>
        <a:spcPct val="0"/>
      </a:spcAft>
      <a:buSzPct val="100000"/>
      <a:buChar char="•"/>
      <a:defRPr sz="1400" kern="1200">
        <a:solidFill>
          <a:schemeClr val="tx1"/>
        </a:solidFill>
        <a:latin typeface="Arial" charset="0"/>
        <a:ea typeface="+mn-ea"/>
        <a:cs typeface="+mn-cs"/>
      </a:defRPr>
    </a:lvl4pPr>
    <a:lvl5pPr marL="1931988" algn="l" defTabSz="1020763" rtl="0" eaLnBrk="0" fontAlgn="base" hangingPunct="0">
      <a:lnSpc>
        <a:spcPct val="90000"/>
      </a:lnSpc>
      <a:spcBef>
        <a:spcPct val="40000"/>
      </a:spcBef>
      <a:spcAft>
        <a:spcPct val="0"/>
      </a:spcAft>
      <a:buSzPct val="100000"/>
      <a:buChar char="•"/>
      <a:defRPr sz="14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1"/>
          <p:cNvSpPr>
            <a:spLocks noGrp="1" noChangeArrowheads="1"/>
          </p:cNvSpPr>
          <p:nvPr>
            <p:ph type="sldNum" sz="quarter" idx="5"/>
          </p:nvPr>
        </p:nvSpPr>
        <p:spPr>
          <a:noFill/>
        </p:spPr>
        <p:txBody>
          <a:bodyPr/>
          <a:lstStyle>
            <a:lvl1pPr defTabSz="881063">
              <a:defRPr sz="2400">
                <a:solidFill>
                  <a:schemeClr val="tx1"/>
                </a:solidFill>
                <a:latin typeface="Arial" charset="0"/>
              </a:defRPr>
            </a:lvl1pPr>
            <a:lvl2pPr marL="742950" indent="-285750" defTabSz="881063">
              <a:defRPr sz="2400">
                <a:solidFill>
                  <a:schemeClr val="tx1"/>
                </a:solidFill>
                <a:latin typeface="Arial" charset="0"/>
              </a:defRPr>
            </a:lvl2pPr>
            <a:lvl3pPr marL="1143000" indent="-228600" defTabSz="881063">
              <a:defRPr sz="2400">
                <a:solidFill>
                  <a:schemeClr val="tx1"/>
                </a:solidFill>
                <a:latin typeface="Arial" charset="0"/>
              </a:defRPr>
            </a:lvl3pPr>
            <a:lvl4pPr marL="1600200" indent="-228600" defTabSz="881063">
              <a:defRPr sz="2400">
                <a:solidFill>
                  <a:schemeClr val="tx1"/>
                </a:solidFill>
                <a:latin typeface="Arial" charset="0"/>
              </a:defRPr>
            </a:lvl4pPr>
            <a:lvl5pPr marL="2057400" indent="-228600" defTabSz="881063">
              <a:defRPr sz="2400">
                <a:solidFill>
                  <a:schemeClr val="tx1"/>
                </a:solidFill>
                <a:latin typeface="Arial" charset="0"/>
              </a:defRPr>
            </a:lvl5pPr>
            <a:lvl6pPr marL="2514600" indent="-228600" algn="ctr" defTabSz="881063"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1063"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1063"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1063" eaLnBrk="0" fontAlgn="base" hangingPunct="0">
              <a:lnSpc>
                <a:spcPct val="90000"/>
              </a:lnSpc>
              <a:spcBef>
                <a:spcPct val="0"/>
              </a:spcBef>
              <a:spcAft>
                <a:spcPct val="0"/>
              </a:spcAft>
              <a:defRPr sz="2400">
                <a:solidFill>
                  <a:schemeClr val="tx1"/>
                </a:solidFill>
                <a:latin typeface="Arial" charset="0"/>
              </a:defRPr>
            </a:lvl9pPr>
          </a:lstStyle>
          <a:p>
            <a:fld id="{79ECD324-FFCE-4A3E-BEB4-E5CC248746B5}" type="slidenum">
              <a:rPr lang="en-US" altLang="uk-UA" sz="800"/>
              <a:pPr/>
              <a:t>1</a:t>
            </a:fld>
            <a:endParaRPr lang="en-US" altLang="uk-UA" sz="8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endParaRPr lang="uk-UA" altLang="uk-UA"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1"/>
          <p:cNvSpPr>
            <a:spLocks noGrp="1" noChangeArrowheads="1"/>
          </p:cNvSpPr>
          <p:nvPr>
            <p:ph type="sldNum" sz="quarter" idx="5"/>
          </p:nvPr>
        </p:nvSpPr>
        <p:spPr>
          <a:noFill/>
        </p:spPr>
        <p:txBody>
          <a:bodyPr/>
          <a:lstStyle>
            <a:lvl1pPr defTabSz="881063">
              <a:defRPr sz="2400">
                <a:solidFill>
                  <a:schemeClr val="tx1"/>
                </a:solidFill>
                <a:latin typeface="Arial" charset="0"/>
              </a:defRPr>
            </a:lvl1pPr>
            <a:lvl2pPr marL="742950" indent="-285750" defTabSz="881063">
              <a:defRPr sz="2400">
                <a:solidFill>
                  <a:schemeClr val="tx1"/>
                </a:solidFill>
                <a:latin typeface="Arial" charset="0"/>
              </a:defRPr>
            </a:lvl2pPr>
            <a:lvl3pPr marL="1143000" indent="-228600" defTabSz="881063">
              <a:defRPr sz="2400">
                <a:solidFill>
                  <a:schemeClr val="tx1"/>
                </a:solidFill>
                <a:latin typeface="Arial" charset="0"/>
              </a:defRPr>
            </a:lvl3pPr>
            <a:lvl4pPr marL="1600200" indent="-228600" defTabSz="881063">
              <a:defRPr sz="2400">
                <a:solidFill>
                  <a:schemeClr val="tx1"/>
                </a:solidFill>
                <a:latin typeface="Arial" charset="0"/>
              </a:defRPr>
            </a:lvl4pPr>
            <a:lvl5pPr marL="2057400" indent="-228600" defTabSz="881063">
              <a:defRPr sz="2400">
                <a:solidFill>
                  <a:schemeClr val="tx1"/>
                </a:solidFill>
                <a:latin typeface="Arial" charset="0"/>
              </a:defRPr>
            </a:lvl5pPr>
            <a:lvl6pPr marL="2514600" indent="-228600" algn="ctr" defTabSz="881063"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1063"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1063"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1063" eaLnBrk="0" fontAlgn="base" hangingPunct="0">
              <a:lnSpc>
                <a:spcPct val="90000"/>
              </a:lnSpc>
              <a:spcBef>
                <a:spcPct val="0"/>
              </a:spcBef>
              <a:spcAft>
                <a:spcPct val="0"/>
              </a:spcAft>
              <a:defRPr sz="2400">
                <a:solidFill>
                  <a:schemeClr val="tx1"/>
                </a:solidFill>
                <a:latin typeface="Arial" charset="0"/>
              </a:defRPr>
            </a:lvl9pPr>
          </a:lstStyle>
          <a:p>
            <a:fld id="{B60DC278-335E-4044-B01D-53D354E5ED85}" type="slidenum">
              <a:rPr lang="en-US" altLang="uk-UA" sz="800"/>
              <a:pPr/>
              <a:t>10</a:t>
            </a:fld>
            <a:endParaRPr lang="en-US" altLang="uk-UA" sz="80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p:spPr>
        <p:txBody>
          <a:bodyPr/>
          <a:lstStyle/>
          <a:p>
            <a:endParaRPr lang="uk-UA" altLang="uk-UA"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1"/>
          <p:cNvSpPr>
            <a:spLocks noGrp="1" noChangeArrowheads="1"/>
          </p:cNvSpPr>
          <p:nvPr>
            <p:ph type="sldNum" sz="quarter" idx="5"/>
          </p:nvPr>
        </p:nvSpPr>
        <p:spPr>
          <a:noFill/>
        </p:spPr>
        <p:txBody>
          <a:bodyPr/>
          <a:lstStyle>
            <a:lvl1pPr defTabSz="881063">
              <a:defRPr sz="2400">
                <a:solidFill>
                  <a:schemeClr val="tx1"/>
                </a:solidFill>
                <a:latin typeface="Arial" charset="0"/>
              </a:defRPr>
            </a:lvl1pPr>
            <a:lvl2pPr marL="742950" indent="-285750" defTabSz="881063">
              <a:defRPr sz="2400">
                <a:solidFill>
                  <a:schemeClr val="tx1"/>
                </a:solidFill>
                <a:latin typeface="Arial" charset="0"/>
              </a:defRPr>
            </a:lvl2pPr>
            <a:lvl3pPr marL="1143000" indent="-228600" defTabSz="881063">
              <a:defRPr sz="2400">
                <a:solidFill>
                  <a:schemeClr val="tx1"/>
                </a:solidFill>
                <a:latin typeface="Arial" charset="0"/>
              </a:defRPr>
            </a:lvl3pPr>
            <a:lvl4pPr marL="1600200" indent="-228600" defTabSz="881063">
              <a:defRPr sz="2400">
                <a:solidFill>
                  <a:schemeClr val="tx1"/>
                </a:solidFill>
                <a:latin typeface="Arial" charset="0"/>
              </a:defRPr>
            </a:lvl4pPr>
            <a:lvl5pPr marL="2057400" indent="-228600" defTabSz="881063">
              <a:defRPr sz="2400">
                <a:solidFill>
                  <a:schemeClr val="tx1"/>
                </a:solidFill>
                <a:latin typeface="Arial" charset="0"/>
              </a:defRPr>
            </a:lvl5pPr>
            <a:lvl6pPr marL="2514600" indent="-228600" algn="ctr" defTabSz="881063"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1063"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1063"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1063" eaLnBrk="0" fontAlgn="base" hangingPunct="0">
              <a:lnSpc>
                <a:spcPct val="90000"/>
              </a:lnSpc>
              <a:spcBef>
                <a:spcPct val="0"/>
              </a:spcBef>
              <a:spcAft>
                <a:spcPct val="0"/>
              </a:spcAft>
              <a:defRPr sz="2400">
                <a:solidFill>
                  <a:schemeClr val="tx1"/>
                </a:solidFill>
                <a:latin typeface="Arial" charset="0"/>
              </a:defRPr>
            </a:lvl9pPr>
          </a:lstStyle>
          <a:p>
            <a:fld id="{49513639-7ACC-4029-8DE1-58F5CB8C1A24}" type="slidenum">
              <a:rPr lang="en-US" altLang="uk-UA" sz="800"/>
              <a:pPr/>
              <a:t>11</a:t>
            </a:fld>
            <a:endParaRPr lang="en-US" altLang="uk-UA" sz="80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p:spPr>
        <p:txBody>
          <a:bodyPr/>
          <a:lstStyle/>
          <a:p>
            <a:endParaRPr lang="uk-UA" altLang="uk-UA"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874">
              <a:defRPr sz="2300">
                <a:solidFill>
                  <a:schemeClr val="tx1"/>
                </a:solidFill>
                <a:latin typeface="Arial" charset="0"/>
                <a:ea typeface="ＭＳ Ｐゴシック" charset="0"/>
                <a:cs typeface="ＭＳ Ｐゴシック" charset="0"/>
              </a:defRPr>
            </a:lvl1pPr>
            <a:lvl2pPr marL="726159" indent="-279292" defTabSz="882874">
              <a:defRPr sz="2300">
                <a:solidFill>
                  <a:schemeClr val="tx1"/>
                </a:solidFill>
                <a:latin typeface="Arial" charset="0"/>
                <a:ea typeface="ＭＳ Ｐゴシック" charset="0"/>
              </a:defRPr>
            </a:lvl2pPr>
            <a:lvl3pPr marL="1117168" indent="-223434" defTabSz="882874">
              <a:defRPr sz="2300">
                <a:solidFill>
                  <a:schemeClr val="tx1"/>
                </a:solidFill>
                <a:latin typeface="Arial" charset="0"/>
                <a:ea typeface="ＭＳ Ｐゴシック" charset="0"/>
              </a:defRPr>
            </a:lvl3pPr>
            <a:lvl4pPr marL="1564035" indent="-223434" defTabSz="882874">
              <a:defRPr sz="2300">
                <a:solidFill>
                  <a:schemeClr val="tx1"/>
                </a:solidFill>
                <a:latin typeface="Arial" charset="0"/>
                <a:ea typeface="ＭＳ Ｐゴシック" charset="0"/>
              </a:defRPr>
            </a:lvl4pPr>
            <a:lvl5pPr marL="2010903" indent="-223434" defTabSz="882874">
              <a:defRPr sz="2300">
                <a:solidFill>
                  <a:schemeClr val="tx1"/>
                </a:solidFill>
                <a:latin typeface="Arial" charset="0"/>
                <a:ea typeface="ＭＳ Ｐゴシック" charset="0"/>
              </a:defRPr>
            </a:lvl5pPr>
            <a:lvl6pPr marL="2457770"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6pPr>
            <a:lvl7pPr marL="2904637"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7pPr>
            <a:lvl8pPr marL="3351505"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8pPr>
            <a:lvl9pPr marL="3798372"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9pPr>
          </a:lstStyle>
          <a:p>
            <a:fld id="{3997A419-355F-A04A-96E0-21643AF8E9FF}" type="slidenum">
              <a:rPr lang="en-US" sz="800"/>
              <a:pPr/>
              <a:t>12</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10.1.2.5</a:t>
            </a:r>
          </a:p>
          <a:p>
            <a:pPr>
              <a:lnSpc>
                <a:spcPct val="80000"/>
              </a:lnSpc>
              <a:buFontTx/>
              <a:buNone/>
            </a:pPr>
            <a:r>
              <a:rPr lang="en-US" sz="1200" dirty="0">
                <a:ea typeface="ＭＳ Ｐゴシック" charset="0"/>
                <a:cs typeface="ＭＳ Ｐゴシック" charset="0"/>
              </a:rPr>
              <a:t>In the client-server model, the device requesting the information is called a client and the device responding to the request is called a server. Client and server processes are considered to be in the application layer. The client begins the exchange by requesting data from the server, which responds by sending one or more streams of data to the client</a:t>
            </a:r>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874">
              <a:defRPr sz="2300">
                <a:solidFill>
                  <a:schemeClr val="tx1"/>
                </a:solidFill>
                <a:latin typeface="Arial" charset="0"/>
                <a:ea typeface="ＭＳ Ｐゴシック" charset="0"/>
                <a:cs typeface="ＭＳ Ｐゴシック" charset="0"/>
              </a:defRPr>
            </a:lvl1pPr>
            <a:lvl2pPr marL="726159" indent="-279292" defTabSz="882874">
              <a:defRPr sz="2300">
                <a:solidFill>
                  <a:schemeClr val="tx1"/>
                </a:solidFill>
                <a:latin typeface="Arial" charset="0"/>
                <a:ea typeface="ＭＳ Ｐゴシック" charset="0"/>
              </a:defRPr>
            </a:lvl2pPr>
            <a:lvl3pPr marL="1117168" indent="-223434" defTabSz="882874">
              <a:defRPr sz="2300">
                <a:solidFill>
                  <a:schemeClr val="tx1"/>
                </a:solidFill>
                <a:latin typeface="Arial" charset="0"/>
                <a:ea typeface="ＭＳ Ｐゴシック" charset="0"/>
              </a:defRPr>
            </a:lvl3pPr>
            <a:lvl4pPr marL="1564035" indent="-223434" defTabSz="882874">
              <a:defRPr sz="2300">
                <a:solidFill>
                  <a:schemeClr val="tx1"/>
                </a:solidFill>
                <a:latin typeface="Arial" charset="0"/>
                <a:ea typeface="ＭＳ Ｐゴシック" charset="0"/>
              </a:defRPr>
            </a:lvl4pPr>
            <a:lvl5pPr marL="2010903" indent="-223434" defTabSz="882874">
              <a:defRPr sz="2300">
                <a:solidFill>
                  <a:schemeClr val="tx1"/>
                </a:solidFill>
                <a:latin typeface="Arial" charset="0"/>
                <a:ea typeface="ＭＳ Ｐゴシック" charset="0"/>
              </a:defRPr>
            </a:lvl5pPr>
            <a:lvl6pPr marL="2457770"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6pPr>
            <a:lvl7pPr marL="2904637"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7pPr>
            <a:lvl8pPr marL="3351505"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8pPr>
            <a:lvl9pPr marL="3798372"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9pPr>
          </a:lstStyle>
          <a:p>
            <a:fld id="{3997A419-355F-A04A-96E0-21643AF8E9FF}" type="slidenum">
              <a:rPr lang="en-US" sz="800"/>
              <a:pPr/>
              <a:t>13</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10.1.2.5</a:t>
            </a:r>
          </a:p>
          <a:p>
            <a:pPr>
              <a:lnSpc>
                <a:spcPct val="80000"/>
              </a:lnSpc>
              <a:buFontTx/>
              <a:buNone/>
            </a:pPr>
            <a:r>
              <a:rPr lang="en-US" sz="1200" dirty="0">
                <a:ea typeface="ＭＳ Ｐゴシック" charset="0"/>
                <a:cs typeface="ＭＳ Ｐゴシック" charset="0"/>
              </a:rPr>
              <a:t>In the client-server model, the device requesting the information is called a client and the device responding to the request is called a server. Client and server processes are considered to be in the application layer. The client begins the exchange by requesting data from the server, which responds by sending one or more streams of data to the client</a:t>
            </a:r>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11"/>
          <p:cNvSpPr>
            <a:spLocks noGrp="1" noChangeArrowheads="1"/>
          </p:cNvSpPr>
          <p:nvPr>
            <p:ph type="sldNum" sz="quarter" idx="5"/>
          </p:nvPr>
        </p:nvSpPr>
        <p:spPr>
          <a:noFill/>
        </p:spPr>
        <p:txBody>
          <a:bodyPr/>
          <a:lstStyle>
            <a:lvl1pPr defTabSz="881063">
              <a:defRPr sz="2400">
                <a:solidFill>
                  <a:schemeClr val="tx1"/>
                </a:solidFill>
                <a:latin typeface="Arial" charset="0"/>
              </a:defRPr>
            </a:lvl1pPr>
            <a:lvl2pPr marL="742950" indent="-285750" defTabSz="881063">
              <a:defRPr sz="2400">
                <a:solidFill>
                  <a:schemeClr val="tx1"/>
                </a:solidFill>
                <a:latin typeface="Arial" charset="0"/>
              </a:defRPr>
            </a:lvl2pPr>
            <a:lvl3pPr marL="1143000" indent="-228600" defTabSz="881063">
              <a:defRPr sz="2400">
                <a:solidFill>
                  <a:schemeClr val="tx1"/>
                </a:solidFill>
                <a:latin typeface="Arial" charset="0"/>
              </a:defRPr>
            </a:lvl3pPr>
            <a:lvl4pPr marL="1600200" indent="-228600" defTabSz="881063">
              <a:defRPr sz="2400">
                <a:solidFill>
                  <a:schemeClr val="tx1"/>
                </a:solidFill>
                <a:latin typeface="Arial" charset="0"/>
              </a:defRPr>
            </a:lvl4pPr>
            <a:lvl5pPr marL="2057400" indent="-228600" defTabSz="881063">
              <a:defRPr sz="2400">
                <a:solidFill>
                  <a:schemeClr val="tx1"/>
                </a:solidFill>
                <a:latin typeface="Arial" charset="0"/>
              </a:defRPr>
            </a:lvl5pPr>
            <a:lvl6pPr marL="2514600" indent="-228600" algn="ctr" defTabSz="881063"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1063"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1063"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1063" eaLnBrk="0" fontAlgn="base" hangingPunct="0">
              <a:lnSpc>
                <a:spcPct val="90000"/>
              </a:lnSpc>
              <a:spcBef>
                <a:spcPct val="0"/>
              </a:spcBef>
              <a:spcAft>
                <a:spcPct val="0"/>
              </a:spcAft>
              <a:defRPr sz="2400">
                <a:solidFill>
                  <a:schemeClr val="tx1"/>
                </a:solidFill>
                <a:latin typeface="Arial" charset="0"/>
              </a:defRPr>
            </a:lvl9pPr>
          </a:lstStyle>
          <a:p>
            <a:fld id="{7B65876A-7D9E-4F17-AD93-152E0EADB9F6}" type="slidenum">
              <a:rPr lang="en-US" altLang="uk-UA" sz="800"/>
              <a:pPr/>
              <a:t>14</a:t>
            </a:fld>
            <a:endParaRPr lang="en-US" altLang="uk-UA" sz="80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endParaRPr lang="uk-UA" altLang="uk-UA"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11"/>
          <p:cNvSpPr>
            <a:spLocks noGrp="1" noChangeArrowheads="1"/>
          </p:cNvSpPr>
          <p:nvPr>
            <p:ph type="sldNum" sz="quarter" idx="5"/>
          </p:nvPr>
        </p:nvSpPr>
        <p:spPr>
          <a:noFill/>
        </p:spPr>
        <p:txBody>
          <a:bodyPr/>
          <a:lstStyle>
            <a:lvl1pPr defTabSz="881063">
              <a:defRPr sz="2400">
                <a:solidFill>
                  <a:schemeClr val="tx1"/>
                </a:solidFill>
                <a:latin typeface="Arial" charset="0"/>
              </a:defRPr>
            </a:lvl1pPr>
            <a:lvl2pPr marL="742950" indent="-285750" defTabSz="881063">
              <a:defRPr sz="2400">
                <a:solidFill>
                  <a:schemeClr val="tx1"/>
                </a:solidFill>
                <a:latin typeface="Arial" charset="0"/>
              </a:defRPr>
            </a:lvl2pPr>
            <a:lvl3pPr marL="1143000" indent="-228600" defTabSz="881063">
              <a:defRPr sz="2400">
                <a:solidFill>
                  <a:schemeClr val="tx1"/>
                </a:solidFill>
                <a:latin typeface="Arial" charset="0"/>
              </a:defRPr>
            </a:lvl3pPr>
            <a:lvl4pPr marL="1600200" indent="-228600" defTabSz="881063">
              <a:defRPr sz="2400">
                <a:solidFill>
                  <a:schemeClr val="tx1"/>
                </a:solidFill>
                <a:latin typeface="Arial" charset="0"/>
              </a:defRPr>
            </a:lvl4pPr>
            <a:lvl5pPr marL="2057400" indent="-228600" defTabSz="881063">
              <a:defRPr sz="2400">
                <a:solidFill>
                  <a:schemeClr val="tx1"/>
                </a:solidFill>
                <a:latin typeface="Arial" charset="0"/>
              </a:defRPr>
            </a:lvl5pPr>
            <a:lvl6pPr marL="2514600" indent="-228600" algn="ctr" defTabSz="881063"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1063"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1063"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1063" eaLnBrk="0" fontAlgn="base" hangingPunct="0">
              <a:lnSpc>
                <a:spcPct val="90000"/>
              </a:lnSpc>
              <a:spcBef>
                <a:spcPct val="0"/>
              </a:spcBef>
              <a:spcAft>
                <a:spcPct val="0"/>
              </a:spcAft>
              <a:defRPr sz="2400">
                <a:solidFill>
                  <a:schemeClr val="tx1"/>
                </a:solidFill>
                <a:latin typeface="Arial" charset="0"/>
              </a:defRPr>
            </a:lvl9pPr>
          </a:lstStyle>
          <a:p>
            <a:fld id="{93A40386-DA0C-4E04-9FAA-D2DFBAB4C4EE}" type="slidenum">
              <a:rPr lang="en-US" altLang="uk-UA" sz="800"/>
              <a:pPr/>
              <a:t>15</a:t>
            </a:fld>
            <a:endParaRPr lang="en-US" altLang="uk-UA" sz="80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p:spPr>
        <p:txBody>
          <a:bodyPr/>
          <a:lstStyle/>
          <a:p>
            <a:endParaRPr lang="uk-UA" altLang="uk-UA"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11"/>
          <p:cNvSpPr>
            <a:spLocks noGrp="1" noChangeArrowheads="1"/>
          </p:cNvSpPr>
          <p:nvPr>
            <p:ph type="sldNum" sz="quarter" idx="5"/>
          </p:nvPr>
        </p:nvSpPr>
        <p:spPr>
          <a:noFill/>
        </p:spPr>
        <p:txBody>
          <a:bodyPr/>
          <a:lstStyle>
            <a:lvl1pPr defTabSz="881063">
              <a:defRPr sz="2400">
                <a:solidFill>
                  <a:schemeClr val="tx1"/>
                </a:solidFill>
                <a:latin typeface="Arial" charset="0"/>
              </a:defRPr>
            </a:lvl1pPr>
            <a:lvl2pPr marL="742950" indent="-285750" defTabSz="881063">
              <a:defRPr sz="2400">
                <a:solidFill>
                  <a:schemeClr val="tx1"/>
                </a:solidFill>
                <a:latin typeface="Arial" charset="0"/>
              </a:defRPr>
            </a:lvl2pPr>
            <a:lvl3pPr marL="1143000" indent="-228600" defTabSz="881063">
              <a:defRPr sz="2400">
                <a:solidFill>
                  <a:schemeClr val="tx1"/>
                </a:solidFill>
                <a:latin typeface="Arial" charset="0"/>
              </a:defRPr>
            </a:lvl3pPr>
            <a:lvl4pPr marL="1600200" indent="-228600" defTabSz="881063">
              <a:defRPr sz="2400">
                <a:solidFill>
                  <a:schemeClr val="tx1"/>
                </a:solidFill>
                <a:latin typeface="Arial" charset="0"/>
              </a:defRPr>
            </a:lvl4pPr>
            <a:lvl5pPr marL="2057400" indent="-228600" defTabSz="881063">
              <a:defRPr sz="2400">
                <a:solidFill>
                  <a:schemeClr val="tx1"/>
                </a:solidFill>
                <a:latin typeface="Arial" charset="0"/>
              </a:defRPr>
            </a:lvl5pPr>
            <a:lvl6pPr marL="2514600" indent="-228600" algn="ctr" defTabSz="881063"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1063"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1063"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1063" eaLnBrk="0" fontAlgn="base" hangingPunct="0">
              <a:lnSpc>
                <a:spcPct val="90000"/>
              </a:lnSpc>
              <a:spcBef>
                <a:spcPct val="0"/>
              </a:spcBef>
              <a:spcAft>
                <a:spcPct val="0"/>
              </a:spcAft>
              <a:defRPr sz="2400">
                <a:solidFill>
                  <a:schemeClr val="tx1"/>
                </a:solidFill>
                <a:latin typeface="Arial" charset="0"/>
              </a:defRPr>
            </a:lvl9pPr>
          </a:lstStyle>
          <a:p>
            <a:fld id="{16F29766-C5DB-40C2-A531-FB961734C832}" type="slidenum">
              <a:rPr lang="en-US" altLang="uk-UA" sz="800"/>
              <a:pPr/>
              <a:t>16</a:t>
            </a:fld>
            <a:endParaRPr lang="en-US" altLang="uk-UA" sz="80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p:spPr>
        <p:txBody>
          <a:bodyPr/>
          <a:lstStyle/>
          <a:p>
            <a:endParaRPr lang="uk-UA" altLang="uk-UA"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p:spPr>
        <p:txBody>
          <a:bodyPr/>
          <a:lstStyle>
            <a:lvl1pPr defTabSz="881063">
              <a:defRPr sz="2400">
                <a:solidFill>
                  <a:schemeClr val="tx1"/>
                </a:solidFill>
                <a:latin typeface="Arial" charset="0"/>
              </a:defRPr>
            </a:lvl1pPr>
            <a:lvl2pPr marL="742950" indent="-285750" defTabSz="881063">
              <a:defRPr sz="2400">
                <a:solidFill>
                  <a:schemeClr val="tx1"/>
                </a:solidFill>
                <a:latin typeface="Arial" charset="0"/>
              </a:defRPr>
            </a:lvl2pPr>
            <a:lvl3pPr marL="1143000" indent="-228600" defTabSz="881063">
              <a:defRPr sz="2400">
                <a:solidFill>
                  <a:schemeClr val="tx1"/>
                </a:solidFill>
                <a:latin typeface="Arial" charset="0"/>
              </a:defRPr>
            </a:lvl3pPr>
            <a:lvl4pPr marL="1600200" indent="-228600" defTabSz="881063">
              <a:defRPr sz="2400">
                <a:solidFill>
                  <a:schemeClr val="tx1"/>
                </a:solidFill>
                <a:latin typeface="Arial" charset="0"/>
              </a:defRPr>
            </a:lvl4pPr>
            <a:lvl5pPr marL="2057400" indent="-228600" defTabSz="881063">
              <a:defRPr sz="2400">
                <a:solidFill>
                  <a:schemeClr val="tx1"/>
                </a:solidFill>
                <a:latin typeface="Arial" charset="0"/>
              </a:defRPr>
            </a:lvl5pPr>
            <a:lvl6pPr marL="2514600" indent="-228600" algn="ctr" defTabSz="881063"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1063"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1063"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1063" eaLnBrk="0" fontAlgn="base" hangingPunct="0">
              <a:lnSpc>
                <a:spcPct val="90000"/>
              </a:lnSpc>
              <a:spcBef>
                <a:spcPct val="0"/>
              </a:spcBef>
              <a:spcAft>
                <a:spcPct val="0"/>
              </a:spcAft>
              <a:defRPr sz="2400">
                <a:solidFill>
                  <a:schemeClr val="tx1"/>
                </a:solidFill>
                <a:latin typeface="Arial" charset="0"/>
              </a:defRPr>
            </a:lvl9pPr>
          </a:lstStyle>
          <a:p>
            <a:fld id="{76BE32A4-9A86-450D-BA94-ABC318873841}" type="slidenum">
              <a:rPr lang="en-US" altLang="uk-UA" sz="800"/>
              <a:pPr/>
              <a:t>17</a:t>
            </a:fld>
            <a:endParaRPr lang="en-US" altLang="uk-UA"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p:spPr>
        <p:txBody>
          <a:bodyPr/>
          <a:lstStyle/>
          <a:p>
            <a:endParaRPr lang="uk-UA" altLang="uk-UA"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11"/>
          <p:cNvSpPr>
            <a:spLocks noGrp="1" noChangeArrowheads="1"/>
          </p:cNvSpPr>
          <p:nvPr>
            <p:ph type="sldNum" sz="quarter" idx="5"/>
          </p:nvPr>
        </p:nvSpPr>
        <p:spPr>
          <a:noFill/>
        </p:spPr>
        <p:txBody>
          <a:bodyPr/>
          <a:lstStyle>
            <a:lvl1pPr defTabSz="881063">
              <a:defRPr sz="2400">
                <a:solidFill>
                  <a:schemeClr val="tx1"/>
                </a:solidFill>
                <a:latin typeface="Arial" charset="0"/>
              </a:defRPr>
            </a:lvl1pPr>
            <a:lvl2pPr marL="742950" indent="-285750" defTabSz="881063">
              <a:defRPr sz="2400">
                <a:solidFill>
                  <a:schemeClr val="tx1"/>
                </a:solidFill>
                <a:latin typeface="Arial" charset="0"/>
              </a:defRPr>
            </a:lvl2pPr>
            <a:lvl3pPr marL="1143000" indent="-228600" defTabSz="881063">
              <a:defRPr sz="2400">
                <a:solidFill>
                  <a:schemeClr val="tx1"/>
                </a:solidFill>
                <a:latin typeface="Arial" charset="0"/>
              </a:defRPr>
            </a:lvl3pPr>
            <a:lvl4pPr marL="1600200" indent="-228600" defTabSz="881063">
              <a:defRPr sz="2400">
                <a:solidFill>
                  <a:schemeClr val="tx1"/>
                </a:solidFill>
                <a:latin typeface="Arial" charset="0"/>
              </a:defRPr>
            </a:lvl4pPr>
            <a:lvl5pPr marL="2057400" indent="-228600" defTabSz="881063">
              <a:defRPr sz="2400">
                <a:solidFill>
                  <a:schemeClr val="tx1"/>
                </a:solidFill>
                <a:latin typeface="Arial" charset="0"/>
              </a:defRPr>
            </a:lvl5pPr>
            <a:lvl6pPr marL="2514600" indent="-228600" algn="ctr" defTabSz="881063"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1063"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1063"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1063" eaLnBrk="0" fontAlgn="base" hangingPunct="0">
              <a:lnSpc>
                <a:spcPct val="90000"/>
              </a:lnSpc>
              <a:spcBef>
                <a:spcPct val="0"/>
              </a:spcBef>
              <a:spcAft>
                <a:spcPct val="0"/>
              </a:spcAft>
              <a:defRPr sz="2400">
                <a:solidFill>
                  <a:schemeClr val="tx1"/>
                </a:solidFill>
                <a:latin typeface="Arial" charset="0"/>
              </a:defRPr>
            </a:lvl9pPr>
          </a:lstStyle>
          <a:p>
            <a:fld id="{FD54E647-96A4-451F-9008-70CA58C34844}" type="slidenum">
              <a:rPr lang="en-US" altLang="uk-UA" sz="800"/>
              <a:pPr/>
              <a:t>18</a:t>
            </a:fld>
            <a:endParaRPr lang="en-US" altLang="uk-UA" sz="80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p:spPr>
        <p:txBody>
          <a:bodyPr/>
          <a:lstStyle/>
          <a:p>
            <a:endParaRPr lang="uk-UA" altLang="uk-UA"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11"/>
          <p:cNvSpPr>
            <a:spLocks noGrp="1" noChangeArrowheads="1"/>
          </p:cNvSpPr>
          <p:nvPr>
            <p:ph type="sldNum" sz="quarter" idx="5"/>
          </p:nvPr>
        </p:nvSpPr>
        <p:spPr>
          <a:noFill/>
        </p:spPr>
        <p:txBody>
          <a:bodyPr/>
          <a:lstStyle>
            <a:lvl1pPr defTabSz="881063">
              <a:defRPr sz="2400">
                <a:solidFill>
                  <a:schemeClr val="tx1"/>
                </a:solidFill>
                <a:latin typeface="Arial" charset="0"/>
              </a:defRPr>
            </a:lvl1pPr>
            <a:lvl2pPr marL="742950" indent="-285750" defTabSz="881063">
              <a:defRPr sz="2400">
                <a:solidFill>
                  <a:schemeClr val="tx1"/>
                </a:solidFill>
                <a:latin typeface="Arial" charset="0"/>
              </a:defRPr>
            </a:lvl2pPr>
            <a:lvl3pPr marL="1143000" indent="-228600" defTabSz="881063">
              <a:defRPr sz="2400">
                <a:solidFill>
                  <a:schemeClr val="tx1"/>
                </a:solidFill>
                <a:latin typeface="Arial" charset="0"/>
              </a:defRPr>
            </a:lvl3pPr>
            <a:lvl4pPr marL="1600200" indent="-228600" defTabSz="881063">
              <a:defRPr sz="2400">
                <a:solidFill>
                  <a:schemeClr val="tx1"/>
                </a:solidFill>
                <a:latin typeface="Arial" charset="0"/>
              </a:defRPr>
            </a:lvl4pPr>
            <a:lvl5pPr marL="2057400" indent="-228600" defTabSz="881063">
              <a:defRPr sz="2400">
                <a:solidFill>
                  <a:schemeClr val="tx1"/>
                </a:solidFill>
                <a:latin typeface="Arial" charset="0"/>
              </a:defRPr>
            </a:lvl5pPr>
            <a:lvl6pPr marL="2514600" indent="-228600" algn="ctr" defTabSz="881063"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1063"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1063"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1063" eaLnBrk="0" fontAlgn="base" hangingPunct="0">
              <a:lnSpc>
                <a:spcPct val="90000"/>
              </a:lnSpc>
              <a:spcBef>
                <a:spcPct val="0"/>
              </a:spcBef>
              <a:spcAft>
                <a:spcPct val="0"/>
              </a:spcAft>
              <a:defRPr sz="2400">
                <a:solidFill>
                  <a:schemeClr val="tx1"/>
                </a:solidFill>
                <a:latin typeface="Arial" charset="0"/>
              </a:defRPr>
            </a:lvl9pPr>
          </a:lstStyle>
          <a:p>
            <a:fld id="{8CB12603-9FC2-43C0-B472-76640A9D2BA7}" type="slidenum">
              <a:rPr lang="en-US" altLang="uk-UA" sz="800"/>
              <a:pPr/>
              <a:t>19</a:t>
            </a:fld>
            <a:endParaRPr lang="en-US" altLang="uk-UA" sz="80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p:spPr>
        <p:txBody>
          <a:bodyPr/>
          <a:lstStyle/>
          <a:p>
            <a:endParaRPr lang="uk-UA" altLang="uk-UA"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11"/>
          <p:cNvSpPr>
            <a:spLocks noGrp="1" noChangeArrowheads="1"/>
          </p:cNvSpPr>
          <p:nvPr>
            <p:ph type="sldNum" sz="quarter" idx="5"/>
          </p:nvPr>
        </p:nvSpPr>
        <p:spPr>
          <a:noFill/>
        </p:spPr>
        <p:txBody>
          <a:bodyPr/>
          <a:lstStyle>
            <a:lvl1pPr defTabSz="881063">
              <a:defRPr sz="2400">
                <a:solidFill>
                  <a:schemeClr val="tx1"/>
                </a:solidFill>
                <a:latin typeface="Arial" charset="0"/>
              </a:defRPr>
            </a:lvl1pPr>
            <a:lvl2pPr marL="742950" indent="-285750" defTabSz="881063">
              <a:defRPr sz="2400">
                <a:solidFill>
                  <a:schemeClr val="tx1"/>
                </a:solidFill>
                <a:latin typeface="Arial" charset="0"/>
              </a:defRPr>
            </a:lvl2pPr>
            <a:lvl3pPr marL="1143000" indent="-228600" defTabSz="881063">
              <a:defRPr sz="2400">
                <a:solidFill>
                  <a:schemeClr val="tx1"/>
                </a:solidFill>
                <a:latin typeface="Arial" charset="0"/>
              </a:defRPr>
            </a:lvl3pPr>
            <a:lvl4pPr marL="1600200" indent="-228600" defTabSz="881063">
              <a:defRPr sz="2400">
                <a:solidFill>
                  <a:schemeClr val="tx1"/>
                </a:solidFill>
                <a:latin typeface="Arial" charset="0"/>
              </a:defRPr>
            </a:lvl4pPr>
            <a:lvl5pPr marL="2057400" indent="-228600" defTabSz="881063">
              <a:defRPr sz="2400">
                <a:solidFill>
                  <a:schemeClr val="tx1"/>
                </a:solidFill>
                <a:latin typeface="Arial" charset="0"/>
              </a:defRPr>
            </a:lvl5pPr>
            <a:lvl6pPr marL="2514600" indent="-228600" algn="ctr" defTabSz="881063"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1063"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1063"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1063" eaLnBrk="0" fontAlgn="base" hangingPunct="0">
              <a:lnSpc>
                <a:spcPct val="90000"/>
              </a:lnSpc>
              <a:spcBef>
                <a:spcPct val="0"/>
              </a:spcBef>
              <a:spcAft>
                <a:spcPct val="0"/>
              </a:spcAft>
              <a:defRPr sz="2400">
                <a:solidFill>
                  <a:schemeClr val="tx1"/>
                </a:solidFill>
                <a:latin typeface="Arial" charset="0"/>
              </a:defRPr>
            </a:lvl9pPr>
          </a:lstStyle>
          <a:p>
            <a:fld id="{F763F4F6-D9BB-44AD-AF95-E20A812ED4C9}" type="slidenum">
              <a:rPr lang="en-US" altLang="uk-UA" sz="800"/>
              <a:pPr/>
              <a:t>2</a:t>
            </a:fld>
            <a:endParaRPr lang="en-US" altLang="uk-UA" sz="80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p:spPr>
        <p:txBody>
          <a:bodyPr/>
          <a:lstStyle/>
          <a:p>
            <a:endParaRPr lang="uk-UA" altLang="uk-UA"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11"/>
          <p:cNvSpPr>
            <a:spLocks noGrp="1" noChangeArrowheads="1"/>
          </p:cNvSpPr>
          <p:nvPr>
            <p:ph type="sldNum" sz="quarter" idx="5"/>
          </p:nvPr>
        </p:nvSpPr>
        <p:spPr>
          <a:noFill/>
        </p:spPr>
        <p:txBody>
          <a:bodyPr/>
          <a:lstStyle>
            <a:lvl1pPr defTabSz="881063">
              <a:defRPr sz="2400">
                <a:solidFill>
                  <a:schemeClr val="tx1"/>
                </a:solidFill>
                <a:latin typeface="Arial" charset="0"/>
              </a:defRPr>
            </a:lvl1pPr>
            <a:lvl2pPr marL="742950" indent="-285750" defTabSz="881063">
              <a:defRPr sz="2400">
                <a:solidFill>
                  <a:schemeClr val="tx1"/>
                </a:solidFill>
                <a:latin typeface="Arial" charset="0"/>
              </a:defRPr>
            </a:lvl2pPr>
            <a:lvl3pPr marL="1143000" indent="-228600" defTabSz="881063">
              <a:defRPr sz="2400">
                <a:solidFill>
                  <a:schemeClr val="tx1"/>
                </a:solidFill>
                <a:latin typeface="Arial" charset="0"/>
              </a:defRPr>
            </a:lvl3pPr>
            <a:lvl4pPr marL="1600200" indent="-228600" defTabSz="881063">
              <a:defRPr sz="2400">
                <a:solidFill>
                  <a:schemeClr val="tx1"/>
                </a:solidFill>
                <a:latin typeface="Arial" charset="0"/>
              </a:defRPr>
            </a:lvl4pPr>
            <a:lvl5pPr marL="2057400" indent="-228600" defTabSz="881063">
              <a:defRPr sz="2400">
                <a:solidFill>
                  <a:schemeClr val="tx1"/>
                </a:solidFill>
                <a:latin typeface="Arial" charset="0"/>
              </a:defRPr>
            </a:lvl5pPr>
            <a:lvl6pPr marL="2514600" indent="-228600" algn="ctr" defTabSz="881063"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1063"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1063"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1063" eaLnBrk="0" fontAlgn="base" hangingPunct="0">
              <a:lnSpc>
                <a:spcPct val="90000"/>
              </a:lnSpc>
              <a:spcBef>
                <a:spcPct val="0"/>
              </a:spcBef>
              <a:spcAft>
                <a:spcPct val="0"/>
              </a:spcAft>
              <a:defRPr sz="2400">
                <a:solidFill>
                  <a:schemeClr val="tx1"/>
                </a:solidFill>
                <a:latin typeface="Arial" charset="0"/>
              </a:defRPr>
            </a:lvl9pPr>
          </a:lstStyle>
          <a:p>
            <a:fld id="{C11CA574-AFC3-47A4-813C-EA907219FAEE}" type="slidenum">
              <a:rPr lang="en-US" altLang="uk-UA" sz="800"/>
              <a:pPr/>
              <a:t>20</a:t>
            </a:fld>
            <a:endParaRPr lang="en-US" altLang="uk-UA" sz="80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p:spPr>
        <p:txBody>
          <a:bodyPr/>
          <a:lstStyle/>
          <a:p>
            <a:endParaRPr lang="uk-UA" altLang="uk-UA"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11"/>
          <p:cNvSpPr>
            <a:spLocks noGrp="1" noChangeArrowheads="1"/>
          </p:cNvSpPr>
          <p:nvPr>
            <p:ph type="sldNum" sz="quarter" idx="5"/>
          </p:nvPr>
        </p:nvSpPr>
        <p:spPr>
          <a:noFill/>
        </p:spPr>
        <p:txBody>
          <a:bodyPr/>
          <a:lstStyle>
            <a:lvl1pPr defTabSz="881063">
              <a:defRPr sz="2400">
                <a:solidFill>
                  <a:schemeClr val="tx1"/>
                </a:solidFill>
                <a:latin typeface="Arial" charset="0"/>
              </a:defRPr>
            </a:lvl1pPr>
            <a:lvl2pPr marL="742950" indent="-285750" defTabSz="881063">
              <a:defRPr sz="2400">
                <a:solidFill>
                  <a:schemeClr val="tx1"/>
                </a:solidFill>
                <a:latin typeface="Arial" charset="0"/>
              </a:defRPr>
            </a:lvl2pPr>
            <a:lvl3pPr marL="1143000" indent="-228600" defTabSz="881063">
              <a:defRPr sz="2400">
                <a:solidFill>
                  <a:schemeClr val="tx1"/>
                </a:solidFill>
                <a:latin typeface="Arial" charset="0"/>
              </a:defRPr>
            </a:lvl3pPr>
            <a:lvl4pPr marL="1600200" indent="-228600" defTabSz="881063">
              <a:defRPr sz="2400">
                <a:solidFill>
                  <a:schemeClr val="tx1"/>
                </a:solidFill>
                <a:latin typeface="Arial" charset="0"/>
              </a:defRPr>
            </a:lvl4pPr>
            <a:lvl5pPr marL="2057400" indent="-228600" defTabSz="881063">
              <a:defRPr sz="2400">
                <a:solidFill>
                  <a:schemeClr val="tx1"/>
                </a:solidFill>
                <a:latin typeface="Arial" charset="0"/>
              </a:defRPr>
            </a:lvl5pPr>
            <a:lvl6pPr marL="2514600" indent="-228600" algn="ctr" defTabSz="881063"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1063"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1063"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1063" eaLnBrk="0" fontAlgn="base" hangingPunct="0">
              <a:lnSpc>
                <a:spcPct val="90000"/>
              </a:lnSpc>
              <a:spcBef>
                <a:spcPct val="0"/>
              </a:spcBef>
              <a:spcAft>
                <a:spcPct val="0"/>
              </a:spcAft>
              <a:defRPr sz="2400">
                <a:solidFill>
                  <a:schemeClr val="tx1"/>
                </a:solidFill>
                <a:latin typeface="Arial" charset="0"/>
              </a:defRPr>
            </a:lvl9pPr>
          </a:lstStyle>
          <a:p>
            <a:fld id="{D8811C3C-2977-438C-85E0-6C12C4CE4750}" type="slidenum">
              <a:rPr lang="en-US" altLang="uk-UA" sz="800"/>
              <a:pPr/>
              <a:t>21</a:t>
            </a:fld>
            <a:endParaRPr lang="en-US" altLang="uk-UA" sz="80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p:spPr>
        <p:txBody>
          <a:bodyPr/>
          <a:lstStyle/>
          <a:p>
            <a:endParaRPr lang="uk-UA" altLang="uk-UA"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11"/>
          <p:cNvSpPr>
            <a:spLocks noGrp="1" noChangeArrowheads="1"/>
          </p:cNvSpPr>
          <p:nvPr>
            <p:ph type="sldNum" sz="quarter" idx="5"/>
          </p:nvPr>
        </p:nvSpPr>
        <p:spPr>
          <a:noFill/>
        </p:spPr>
        <p:txBody>
          <a:bodyPr/>
          <a:lstStyle>
            <a:lvl1pPr defTabSz="881063">
              <a:defRPr sz="2400">
                <a:solidFill>
                  <a:schemeClr val="tx1"/>
                </a:solidFill>
                <a:latin typeface="Arial" charset="0"/>
              </a:defRPr>
            </a:lvl1pPr>
            <a:lvl2pPr marL="742950" indent="-285750" defTabSz="881063">
              <a:defRPr sz="2400">
                <a:solidFill>
                  <a:schemeClr val="tx1"/>
                </a:solidFill>
                <a:latin typeface="Arial" charset="0"/>
              </a:defRPr>
            </a:lvl2pPr>
            <a:lvl3pPr marL="1143000" indent="-228600" defTabSz="881063">
              <a:defRPr sz="2400">
                <a:solidFill>
                  <a:schemeClr val="tx1"/>
                </a:solidFill>
                <a:latin typeface="Arial" charset="0"/>
              </a:defRPr>
            </a:lvl3pPr>
            <a:lvl4pPr marL="1600200" indent="-228600" defTabSz="881063">
              <a:defRPr sz="2400">
                <a:solidFill>
                  <a:schemeClr val="tx1"/>
                </a:solidFill>
                <a:latin typeface="Arial" charset="0"/>
              </a:defRPr>
            </a:lvl4pPr>
            <a:lvl5pPr marL="2057400" indent="-228600" defTabSz="881063">
              <a:defRPr sz="2400">
                <a:solidFill>
                  <a:schemeClr val="tx1"/>
                </a:solidFill>
                <a:latin typeface="Arial" charset="0"/>
              </a:defRPr>
            </a:lvl5pPr>
            <a:lvl6pPr marL="2514600" indent="-228600" algn="ctr" defTabSz="881063"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1063"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1063"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1063" eaLnBrk="0" fontAlgn="base" hangingPunct="0">
              <a:lnSpc>
                <a:spcPct val="90000"/>
              </a:lnSpc>
              <a:spcBef>
                <a:spcPct val="0"/>
              </a:spcBef>
              <a:spcAft>
                <a:spcPct val="0"/>
              </a:spcAft>
              <a:defRPr sz="2400">
                <a:solidFill>
                  <a:schemeClr val="tx1"/>
                </a:solidFill>
                <a:latin typeface="Arial" charset="0"/>
              </a:defRPr>
            </a:lvl9pPr>
          </a:lstStyle>
          <a:p>
            <a:fld id="{604BDAE1-DCA3-44E2-AC71-951F477BBF07}" type="slidenum">
              <a:rPr lang="en-US" altLang="uk-UA" sz="800"/>
              <a:pPr/>
              <a:t>22</a:t>
            </a:fld>
            <a:endParaRPr lang="en-US" altLang="uk-UA" sz="80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p:spPr>
        <p:txBody>
          <a:bodyPr/>
          <a:lstStyle/>
          <a:p>
            <a:endParaRPr lang="uk-UA" altLang="uk-UA"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11"/>
          <p:cNvSpPr>
            <a:spLocks noGrp="1" noChangeArrowheads="1"/>
          </p:cNvSpPr>
          <p:nvPr>
            <p:ph type="sldNum" sz="quarter" idx="5"/>
          </p:nvPr>
        </p:nvSpPr>
        <p:spPr>
          <a:noFill/>
        </p:spPr>
        <p:txBody>
          <a:bodyPr/>
          <a:lstStyle>
            <a:lvl1pPr defTabSz="881063">
              <a:defRPr sz="2400">
                <a:solidFill>
                  <a:schemeClr val="tx1"/>
                </a:solidFill>
                <a:latin typeface="Arial" charset="0"/>
              </a:defRPr>
            </a:lvl1pPr>
            <a:lvl2pPr marL="742950" indent="-285750" defTabSz="881063">
              <a:defRPr sz="2400">
                <a:solidFill>
                  <a:schemeClr val="tx1"/>
                </a:solidFill>
                <a:latin typeface="Arial" charset="0"/>
              </a:defRPr>
            </a:lvl2pPr>
            <a:lvl3pPr marL="1143000" indent="-228600" defTabSz="881063">
              <a:defRPr sz="2400">
                <a:solidFill>
                  <a:schemeClr val="tx1"/>
                </a:solidFill>
                <a:latin typeface="Arial" charset="0"/>
              </a:defRPr>
            </a:lvl3pPr>
            <a:lvl4pPr marL="1600200" indent="-228600" defTabSz="881063">
              <a:defRPr sz="2400">
                <a:solidFill>
                  <a:schemeClr val="tx1"/>
                </a:solidFill>
                <a:latin typeface="Arial" charset="0"/>
              </a:defRPr>
            </a:lvl4pPr>
            <a:lvl5pPr marL="2057400" indent="-228600" defTabSz="881063">
              <a:defRPr sz="2400">
                <a:solidFill>
                  <a:schemeClr val="tx1"/>
                </a:solidFill>
                <a:latin typeface="Arial" charset="0"/>
              </a:defRPr>
            </a:lvl5pPr>
            <a:lvl6pPr marL="2514600" indent="-228600" algn="ctr" defTabSz="881063"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1063"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1063"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1063" eaLnBrk="0" fontAlgn="base" hangingPunct="0">
              <a:lnSpc>
                <a:spcPct val="90000"/>
              </a:lnSpc>
              <a:spcBef>
                <a:spcPct val="0"/>
              </a:spcBef>
              <a:spcAft>
                <a:spcPct val="0"/>
              </a:spcAft>
              <a:defRPr sz="2400">
                <a:solidFill>
                  <a:schemeClr val="tx1"/>
                </a:solidFill>
                <a:latin typeface="Arial" charset="0"/>
              </a:defRPr>
            </a:lvl9pPr>
          </a:lstStyle>
          <a:p>
            <a:fld id="{E68FDB19-4958-49AA-A731-A7D1FD6A9C9F}" type="slidenum">
              <a:rPr lang="en-US" altLang="uk-UA" sz="800"/>
              <a:pPr/>
              <a:t>23</a:t>
            </a:fld>
            <a:endParaRPr lang="en-US" altLang="uk-UA" sz="80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p:spPr>
        <p:txBody>
          <a:bodyPr/>
          <a:lstStyle/>
          <a:p>
            <a:endParaRPr lang="uk-UA" altLang="uk-UA"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11"/>
          <p:cNvSpPr>
            <a:spLocks noGrp="1" noChangeArrowheads="1"/>
          </p:cNvSpPr>
          <p:nvPr>
            <p:ph type="sldNum" sz="quarter" idx="5"/>
          </p:nvPr>
        </p:nvSpPr>
        <p:spPr>
          <a:noFill/>
        </p:spPr>
        <p:txBody>
          <a:bodyPr/>
          <a:lstStyle>
            <a:lvl1pPr defTabSz="881063">
              <a:defRPr sz="2400">
                <a:solidFill>
                  <a:schemeClr val="tx1"/>
                </a:solidFill>
                <a:latin typeface="Arial" charset="0"/>
              </a:defRPr>
            </a:lvl1pPr>
            <a:lvl2pPr marL="742950" indent="-285750" defTabSz="881063">
              <a:defRPr sz="2400">
                <a:solidFill>
                  <a:schemeClr val="tx1"/>
                </a:solidFill>
                <a:latin typeface="Arial" charset="0"/>
              </a:defRPr>
            </a:lvl2pPr>
            <a:lvl3pPr marL="1143000" indent="-228600" defTabSz="881063">
              <a:defRPr sz="2400">
                <a:solidFill>
                  <a:schemeClr val="tx1"/>
                </a:solidFill>
                <a:latin typeface="Arial" charset="0"/>
              </a:defRPr>
            </a:lvl3pPr>
            <a:lvl4pPr marL="1600200" indent="-228600" defTabSz="881063">
              <a:defRPr sz="2400">
                <a:solidFill>
                  <a:schemeClr val="tx1"/>
                </a:solidFill>
                <a:latin typeface="Arial" charset="0"/>
              </a:defRPr>
            </a:lvl4pPr>
            <a:lvl5pPr marL="2057400" indent="-228600" defTabSz="881063">
              <a:defRPr sz="2400">
                <a:solidFill>
                  <a:schemeClr val="tx1"/>
                </a:solidFill>
                <a:latin typeface="Arial" charset="0"/>
              </a:defRPr>
            </a:lvl5pPr>
            <a:lvl6pPr marL="2514600" indent="-228600" algn="ctr" defTabSz="881063"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1063"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1063"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1063" eaLnBrk="0" fontAlgn="base" hangingPunct="0">
              <a:lnSpc>
                <a:spcPct val="90000"/>
              </a:lnSpc>
              <a:spcBef>
                <a:spcPct val="0"/>
              </a:spcBef>
              <a:spcAft>
                <a:spcPct val="0"/>
              </a:spcAft>
              <a:defRPr sz="2400">
                <a:solidFill>
                  <a:schemeClr val="tx1"/>
                </a:solidFill>
                <a:latin typeface="Arial" charset="0"/>
              </a:defRPr>
            </a:lvl9pPr>
          </a:lstStyle>
          <a:p>
            <a:fld id="{0BA732C4-091F-4DAB-B48B-011FFFBC768B}" type="slidenum">
              <a:rPr lang="en-US" altLang="uk-UA" sz="800"/>
              <a:pPr/>
              <a:t>24</a:t>
            </a:fld>
            <a:endParaRPr lang="en-US" altLang="uk-UA" sz="80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p:spPr>
        <p:txBody>
          <a:bodyPr/>
          <a:lstStyle/>
          <a:p>
            <a:endParaRPr lang="uk-UA" altLang="uk-UA"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11"/>
          <p:cNvSpPr>
            <a:spLocks noGrp="1" noChangeArrowheads="1"/>
          </p:cNvSpPr>
          <p:nvPr>
            <p:ph type="sldNum" sz="quarter" idx="5"/>
          </p:nvPr>
        </p:nvSpPr>
        <p:spPr>
          <a:noFill/>
        </p:spPr>
        <p:txBody>
          <a:bodyPr/>
          <a:lstStyle>
            <a:lvl1pPr defTabSz="881063">
              <a:defRPr sz="2400">
                <a:solidFill>
                  <a:schemeClr val="tx1"/>
                </a:solidFill>
                <a:latin typeface="Arial" charset="0"/>
              </a:defRPr>
            </a:lvl1pPr>
            <a:lvl2pPr marL="742950" indent="-285750" defTabSz="881063">
              <a:defRPr sz="2400">
                <a:solidFill>
                  <a:schemeClr val="tx1"/>
                </a:solidFill>
                <a:latin typeface="Arial" charset="0"/>
              </a:defRPr>
            </a:lvl2pPr>
            <a:lvl3pPr marL="1143000" indent="-228600" defTabSz="881063">
              <a:defRPr sz="2400">
                <a:solidFill>
                  <a:schemeClr val="tx1"/>
                </a:solidFill>
                <a:latin typeface="Arial" charset="0"/>
              </a:defRPr>
            </a:lvl3pPr>
            <a:lvl4pPr marL="1600200" indent="-228600" defTabSz="881063">
              <a:defRPr sz="2400">
                <a:solidFill>
                  <a:schemeClr val="tx1"/>
                </a:solidFill>
                <a:latin typeface="Arial" charset="0"/>
              </a:defRPr>
            </a:lvl4pPr>
            <a:lvl5pPr marL="2057400" indent="-228600" defTabSz="881063">
              <a:defRPr sz="2400">
                <a:solidFill>
                  <a:schemeClr val="tx1"/>
                </a:solidFill>
                <a:latin typeface="Arial" charset="0"/>
              </a:defRPr>
            </a:lvl5pPr>
            <a:lvl6pPr marL="2514600" indent="-228600" algn="ctr" defTabSz="881063"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1063"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1063"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1063" eaLnBrk="0" fontAlgn="base" hangingPunct="0">
              <a:lnSpc>
                <a:spcPct val="90000"/>
              </a:lnSpc>
              <a:spcBef>
                <a:spcPct val="0"/>
              </a:spcBef>
              <a:spcAft>
                <a:spcPct val="0"/>
              </a:spcAft>
              <a:defRPr sz="2400">
                <a:solidFill>
                  <a:schemeClr val="tx1"/>
                </a:solidFill>
                <a:latin typeface="Arial" charset="0"/>
              </a:defRPr>
            </a:lvl9pPr>
          </a:lstStyle>
          <a:p>
            <a:fld id="{51D5C0FC-1AB3-4E25-B87C-72BE7BB3F6B8}" type="slidenum">
              <a:rPr lang="en-US" altLang="uk-UA" sz="800"/>
              <a:pPr/>
              <a:t>25</a:t>
            </a:fld>
            <a:endParaRPr lang="en-US" altLang="uk-UA" sz="80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p:spPr>
        <p:txBody>
          <a:bodyPr/>
          <a:lstStyle/>
          <a:p>
            <a:endParaRPr lang="uk-UA" altLang="uk-UA"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874">
              <a:defRPr sz="2300">
                <a:solidFill>
                  <a:schemeClr val="tx1"/>
                </a:solidFill>
                <a:latin typeface="Arial" charset="0"/>
                <a:ea typeface="ＭＳ Ｐゴシック" charset="0"/>
                <a:cs typeface="ＭＳ Ｐゴシック" charset="0"/>
              </a:defRPr>
            </a:lvl1pPr>
            <a:lvl2pPr marL="726159" indent="-279292" defTabSz="882874">
              <a:defRPr sz="2300">
                <a:solidFill>
                  <a:schemeClr val="tx1"/>
                </a:solidFill>
                <a:latin typeface="Arial" charset="0"/>
                <a:ea typeface="ＭＳ Ｐゴシック" charset="0"/>
              </a:defRPr>
            </a:lvl2pPr>
            <a:lvl3pPr marL="1117168" indent="-223434" defTabSz="882874">
              <a:defRPr sz="2300">
                <a:solidFill>
                  <a:schemeClr val="tx1"/>
                </a:solidFill>
                <a:latin typeface="Arial" charset="0"/>
                <a:ea typeface="ＭＳ Ｐゴシック" charset="0"/>
              </a:defRPr>
            </a:lvl3pPr>
            <a:lvl4pPr marL="1564035" indent="-223434" defTabSz="882874">
              <a:defRPr sz="2300">
                <a:solidFill>
                  <a:schemeClr val="tx1"/>
                </a:solidFill>
                <a:latin typeface="Arial" charset="0"/>
                <a:ea typeface="ＭＳ Ｐゴシック" charset="0"/>
              </a:defRPr>
            </a:lvl4pPr>
            <a:lvl5pPr marL="2010903" indent="-223434" defTabSz="882874">
              <a:defRPr sz="2300">
                <a:solidFill>
                  <a:schemeClr val="tx1"/>
                </a:solidFill>
                <a:latin typeface="Arial" charset="0"/>
                <a:ea typeface="ＭＳ Ｐゴシック" charset="0"/>
              </a:defRPr>
            </a:lvl5pPr>
            <a:lvl6pPr marL="2457770"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6pPr>
            <a:lvl7pPr marL="2904637"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7pPr>
            <a:lvl8pPr marL="3351505"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8pPr>
            <a:lvl9pPr marL="3798372"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9pPr>
          </a:lstStyle>
          <a:p>
            <a:fld id="{3997A419-355F-A04A-96E0-21643AF8E9FF}" type="slidenum">
              <a:rPr lang="en-US" sz="800"/>
              <a:pPr/>
              <a:t>26</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10.1.2.1</a:t>
            </a:r>
            <a:r>
              <a:rPr lang="en-US" baseline="0" dirty="0" smtClean="0"/>
              <a:t> </a:t>
            </a:r>
          </a:p>
          <a:p>
            <a:r>
              <a:rPr lang="en-US" sz="1200" dirty="0">
                <a:ea typeface="ＭＳ Ｐゴシック" charset="0"/>
                <a:cs typeface="ＭＳ Ｐゴシック" charset="0"/>
              </a:rPr>
              <a:t>Two or more computers are connected via a network and can share resources (such as printers and files) without having a dedicated server. Every connected end device (known as a peer) can function as both a server and a client. The roles of client and server are set on a per request basis.</a:t>
            </a:r>
          </a:p>
          <a:p>
            <a:r>
              <a:rPr lang="en-US" sz="1200" dirty="0">
                <a:ea typeface="ＭＳ Ｐゴシック" charset="0"/>
                <a:cs typeface="ＭＳ Ｐゴシック" charset="0"/>
              </a:rPr>
              <a:t>In this example, Peer1 has a printer attached to it directly by USB, and is setup to share the printer on the network so that Peer2 can print to it. The Peer2 is setup to share a drive or folder on the network. This allows Peer1 to access files on the shared folder, as well as save files to the shared folder. In addition to sharing files, a network such as this one would allow users to enable networked games, or share an Internet connection.</a:t>
            </a:r>
          </a:p>
          <a:p>
            <a:r>
              <a:rPr lang="en-US" sz="1200" dirty="0">
                <a:ea typeface="ＭＳ Ｐゴシック" charset="0"/>
                <a:cs typeface="ＭＳ Ｐゴシック" charset="0"/>
              </a:rPr>
              <a:t>Peer-to-peer networks decentralize the resources on a network. Instead of locating data to be shared on dedicated servers, data can be located anywhere and on any connected device</a:t>
            </a: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874">
              <a:defRPr sz="2300">
                <a:solidFill>
                  <a:schemeClr val="tx1"/>
                </a:solidFill>
                <a:latin typeface="Arial" charset="0"/>
                <a:ea typeface="ＭＳ Ｐゴシック" charset="0"/>
                <a:cs typeface="ＭＳ Ｐゴシック" charset="0"/>
              </a:defRPr>
            </a:lvl1pPr>
            <a:lvl2pPr marL="726159" indent="-279292" defTabSz="882874">
              <a:defRPr sz="2300">
                <a:solidFill>
                  <a:schemeClr val="tx1"/>
                </a:solidFill>
                <a:latin typeface="Arial" charset="0"/>
                <a:ea typeface="ＭＳ Ｐゴシック" charset="0"/>
              </a:defRPr>
            </a:lvl2pPr>
            <a:lvl3pPr marL="1117168" indent="-223434" defTabSz="882874">
              <a:defRPr sz="2300">
                <a:solidFill>
                  <a:schemeClr val="tx1"/>
                </a:solidFill>
                <a:latin typeface="Arial" charset="0"/>
                <a:ea typeface="ＭＳ Ｐゴシック" charset="0"/>
              </a:defRPr>
            </a:lvl3pPr>
            <a:lvl4pPr marL="1564035" indent="-223434" defTabSz="882874">
              <a:defRPr sz="2300">
                <a:solidFill>
                  <a:schemeClr val="tx1"/>
                </a:solidFill>
                <a:latin typeface="Arial" charset="0"/>
                <a:ea typeface="ＭＳ Ｐゴシック" charset="0"/>
              </a:defRPr>
            </a:lvl4pPr>
            <a:lvl5pPr marL="2010903" indent="-223434" defTabSz="882874">
              <a:defRPr sz="2300">
                <a:solidFill>
                  <a:schemeClr val="tx1"/>
                </a:solidFill>
                <a:latin typeface="Arial" charset="0"/>
                <a:ea typeface="ＭＳ Ｐゴシック" charset="0"/>
              </a:defRPr>
            </a:lvl5pPr>
            <a:lvl6pPr marL="2457770"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6pPr>
            <a:lvl7pPr marL="2904637"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7pPr>
            <a:lvl8pPr marL="3351505"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8pPr>
            <a:lvl9pPr marL="3798372"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9pPr>
          </a:lstStyle>
          <a:p>
            <a:fld id="{3997A419-355F-A04A-96E0-21643AF8E9FF}" type="slidenum">
              <a:rPr lang="en-US" sz="800"/>
              <a:pPr/>
              <a:t>27</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10.1.2.2</a:t>
            </a:r>
          </a:p>
          <a:p>
            <a:pPr>
              <a:lnSpc>
                <a:spcPct val="80000"/>
              </a:lnSpc>
              <a:buFontTx/>
              <a:buNone/>
            </a:pPr>
            <a:r>
              <a:rPr lang="en-US" sz="1200" dirty="0">
                <a:ea typeface="ＭＳ Ｐゴシック" charset="0"/>
                <a:cs typeface="ＭＳ Ｐゴシック" charset="0"/>
              </a:rPr>
              <a:t>Peer-to-peer applications can be used on peer-to-peer networks, client-server networks, and across the Internet.</a:t>
            </a: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874">
              <a:defRPr sz="2300">
                <a:solidFill>
                  <a:schemeClr val="tx1"/>
                </a:solidFill>
                <a:latin typeface="Arial" charset="0"/>
                <a:ea typeface="ＭＳ Ｐゴシック" charset="0"/>
                <a:cs typeface="ＭＳ Ｐゴシック" charset="0"/>
              </a:defRPr>
            </a:lvl1pPr>
            <a:lvl2pPr marL="726159" indent="-279292" defTabSz="882874">
              <a:defRPr sz="2300">
                <a:solidFill>
                  <a:schemeClr val="tx1"/>
                </a:solidFill>
                <a:latin typeface="Arial" charset="0"/>
                <a:ea typeface="ＭＳ Ｐゴシック" charset="0"/>
              </a:defRPr>
            </a:lvl2pPr>
            <a:lvl3pPr marL="1117168" indent="-223434" defTabSz="882874">
              <a:defRPr sz="2300">
                <a:solidFill>
                  <a:schemeClr val="tx1"/>
                </a:solidFill>
                <a:latin typeface="Arial" charset="0"/>
                <a:ea typeface="ＭＳ Ｐゴシック" charset="0"/>
              </a:defRPr>
            </a:lvl3pPr>
            <a:lvl4pPr marL="1564035" indent="-223434" defTabSz="882874">
              <a:defRPr sz="2300">
                <a:solidFill>
                  <a:schemeClr val="tx1"/>
                </a:solidFill>
                <a:latin typeface="Arial" charset="0"/>
                <a:ea typeface="ＭＳ Ｐゴシック" charset="0"/>
              </a:defRPr>
            </a:lvl4pPr>
            <a:lvl5pPr marL="2010903" indent="-223434" defTabSz="882874">
              <a:defRPr sz="2300">
                <a:solidFill>
                  <a:schemeClr val="tx1"/>
                </a:solidFill>
                <a:latin typeface="Arial" charset="0"/>
                <a:ea typeface="ＭＳ Ｐゴシック" charset="0"/>
              </a:defRPr>
            </a:lvl5pPr>
            <a:lvl6pPr marL="2457770"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6pPr>
            <a:lvl7pPr marL="2904637"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7pPr>
            <a:lvl8pPr marL="3351505"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8pPr>
            <a:lvl9pPr marL="3798372"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9pPr>
          </a:lstStyle>
          <a:p>
            <a:fld id="{3997A419-355F-A04A-96E0-21643AF8E9FF}" type="slidenum">
              <a:rPr lang="en-US" sz="800"/>
              <a:pPr/>
              <a:t>28</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10.1.2.3</a:t>
            </a:r>
          </a:p>
          <a:p>
            <a:pPr>
              <a:lnSpc>
                <a:spcPct val="80000"/>
              </a:lnSpc>
              <a:buFontTx/>
              <a:buNone/>
            </a:pPr>
            <a:r>
              <a:rPr lang="en-US" sz="1200" dirty="0">
                <a:ea typeface="ＭＳ Ｐゴシック" charset="0"/>
                <a:cs typeface="ＭＳ Ｐゴシック" charset="0"/>
              </a:rPr>
              <a:t>Many P2P applications do not use a central database to record all the files available on the peers. Instead, the devices on the network each tell the others what files are available when queried, and use the file sharing protocol and services to support locating resources.</a:t>
            </a:r>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874">
              <a:defRPr sz="2300">
                <a:solidFill>
                  <a:schemeClr val="tx1"/>
                </a:solidFill>
                <a:latin typeface="Arial" charset="0"/>
                <a:ea typeface="ＭＳ Ｐゴシック" charset="0"/>
                <a:cs typeface="ＭＳ Ｐゴシック" charset="0"/>
              </a:defRPr>
            </a:lvl1pPr>
            <a:lvl2pPr marL="726159" indent="-279292" defTabSz="882874">
              <a:defRPr sz="2300">
                <a:solidFill>
                  <a:schemeClr val="tx1"/>
                </a:solidFill>
                <a:latin typeface="Arial" charset="0"/>
                <a:ea typeface="ＭＳ Ｐゴシック" charset="0"/>
              </a:defRPr>
            </a:lvl2pPr>
            <a:lvl3pPr marL="1117168" indent="-223434" defTabSz="882874">
              <a:defRPr sz="2300">
                <a:solidFill>
                  <a:schemeClr val="tx1"/>
                </a:solidFill>
                <a:latin typeface="Arial" charset="0"/>
                <a:ea typeface="ＭＳ Ｐゴシック" charset="0"/>
              </a:defRPr>
            </a:lvl3pPr>
            <a:lvl4pPr marL="1564035" indent="-223434" defTabSz="882874">
              <a:defRPr sz="2300">
                <a:solidFill>
                  <a:schemeClr val="tx1"/>
                </a:solidFill>
                <a:latin typeface="Arial" charset="0"/>
                <a:ea typeface="ＭＳ Ｐゴシック" charset="0"/>
              </a:defRPr>
            </a:lvl4pPr>
            <a:lvl5pPr marL="2010903" indent="-223434" defTabSz="882874">
              <a:defRPr sz="2300">
                <a:solidFill>
                  <a:schemeClr val="tx1"/>
                </a:solidFill>
                <a:latin typeface="Arial" charset="0"/>
                <a:ea typeface="ＭＳ Ｐゴシック" charset="0"/>
              </a:defRPr>
            </a:lvl5pPr>
            <a:lvl6pPr marL="2457770"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6pPr>
            <a:lvl7pPr marL="2904637"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7pPr>
            <a:lvl8pPr marL="3351505"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8pPr>
            <a:lvl9pPr marL="3798372"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9pPr>
          </a:lstStyle>
          <a:p>
            <a:fld id="{6960854F-6099-C645-9633-B44CFEAB8F51}" type="slidenum">
              <a:rPr lang="en-US" sz="800"/>
              <a:pPr/>
              <a:t>29</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10.2.1.1</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11"/>
          <p:cNvSpPr>
            <a:spLocks noGrp="1" noChangeArrowheads="1"/>
          </p:cNvSpPr>
          <p:nvPr>
            <p:ph type="sldNum" sz="quarter" idx="5"/>
          </p:nvPr>
        </p:nvSpPr>
        <p:spPr>
          <a:noFill/>
        </p:spPr>
        <p:txBody>
          <a:bodyPr/>
          <a:lstStyle>
            <a:lvl1pPr defTabSz="881063">
              <a:defRPr sz="2400">
                <a:solidFill>
                  <a:schemeClr val="tx1"/>
                </a:solidFill>
                <a:latin typeface="Arial" charset="0"/>
              </a:defRPr>
            </a:lvl1pPr>
            <a:lvl2pPr marL="742950" indent="-285750" defTabSz="881063">
              <a:defRPr sz="2400">
                <a:solidFill>
                  <a:schemeClr val="tx1"/>
                </a:solidFill>
                <a:latin typeface="Arial" charset="0"/>
              </a:defRPr>
            </a:lvl2pPr>
            <a:lvl3pPr marL="1143000" indent="-228600" defTabSz="881063">
              <a:defRPr sz="2400">
                <a:solidFill>
                  <a:schemeClr val="tx1"/>
                </a:solidFill>
                <a:latin typeface="Arial" charset="0"/>
              </a:defRPr>
            </a:lvl3pPr>
            <a:lvl4pPr marL="1600200" indent="-228600" defTabSz="881063">
              <a:defRPr sz="2400">
                <a:solidFill>
                  <a:schemeClr val="tx1"/>
                </a:solidFill>
                <a:latin typeface="Arial" charset="0"/>
              </a:defRPr>
            </a:lvl4pPr>
            <a:lvl5pPr marL="2057400" indent="-228600" defTabSz="881063">
              <a:defRPr sz="2400">
                <a:solidFill>
                  <a:schemeClr val="tx1"/>
                </a:solidFill>
                <a:latin typeface="Arial" charset="0"/>
              </a:defRPr>
            </a:lvl5pPr>
            <a:lvl6pPr marL="2514600" indent="-228600" algn="ctr" defTabSz="881063"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1063"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1063"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1063" eaLnBrk="0" fontAlgn="base" hangingPunct="0">
              <a:lnSpc>
                <a:spcPct val="90000"/>
              </a:lnSpc>
              <a:spcBef>
                <a:spcPct val="0"/>
              </a:spcBef>
              <a:spcAft>
                <a:spcPct val="0"/>
              </a:spcAft>
              <a:defRPr sz="2400">
                <a:solidFill>
                  <a:schemeClr val="tx1"/>
                </a:solidFill>
                <a:latin typeface="Arial" charset="0"/>
              </a:defRPr>
            </a:lvl9pPr>
          </a:lstStyle>
          <a:p>
            <a:fld id="{550B5C58-AED4-4A3C-9084-6725256FAC0A}" type="slidenum">
              <a:rPr lang="en-US" altLang="uk-UA" sz="800"/>
              <a:pPr/>
              <a:t>3</a:t>
            </a:fld>
            <a:endParaRPr lang="en-US" altLang="uk-UA" sz="80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endParaRPr lang="uk-UA" altLang="uk-UA"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874">
              <a:defRPr sz="2300">
                <a:solidFill>
                  <a:schemeClr val="tx1"/>
                </a:solidFill>
                <a:latin typeface="Arial" charset="0"/>
                <a:ea typeface="ＭＳ Ｐゴシック" charset="0"/>
                <a:cs typeface="ＭＳ Ｐゴシック" charset="0"/>
              </a:defRPr>
            </a:lvl1pPr>
            <a:lvl2pPr marL="726159" indent="-279292" defTabSz="882874">
              <a:defRPr sz="2300">
                <a:solidFill>
                  <a:schemeClr val="tx1"/>
                </a:solidFill>
                <a:latin typeface="Arial" charset="0"/>
                <a:ea typeface="ＭＳ Ｐゴシック" charset="0"/>
              </a:defRPr>
            </a:lvl2pPr>
            <a:lvl3pPr marL="1117168" indent="-223434" defTabSz="882874">
              <a:defRPr sz="2300">
                <a:solidFill>
                  <a:schemeClr val="tx1"/>
                </a:solidFill>
                <a:latin typeface="Arial" charset="0"/>
                <a:ea typeface="ＭＳ Ｐゴシック" charset="0"/>
              </a:defRPr>
            </a:lvl3pPr>
            <a:lvl4pPr marL="1564035" indent="-223434" defTabSz="882874">
              <a:defRPr sz="2300">
                <a:solidFill>
                  <a:schemeClr val="tx1"/>
                </a:solidFill>
                <a:latin typeface="Arial" charset="0"/>
                <a:ea typeface="ＭＳ Ｐゴシック" charset="0"/>
              </a:defRPr>
            </a:lvl4pPr>
            <a:lvl5pPr marL="2010903" indent="-223434" defTabSz="882874">
              <a:defRPr sz="2300">
                <a:solidFill>
                  <a:schemeClr val="tx1"/>
                </a:solidFill>
                <a:latin typeface="Arial" charset="0"/>
                <a:ea typeface="ＭＳ Ｐゴシック" charset="0"/>
              </a:defRPr>
            </a:lvl5pPr>
            <a:lvl6pPr marL="2457770"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6pPr>
            <a:lvl7pPr marL="2904637"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7pPr>
            <a:lvl8pPr marL="3351505"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8pPr>
            <a:lvl9pPr marL="3798372"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9pPr>
          </a:lstStyle>
          <a:p>
            <a:fld id="{6960854F-6099-C645-9633-B44CFEAB8F51}" type="slidenum">
              <a:rPr lang="en-US" sz="800"/>
              <a:pPr/>
              <a:t>30</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10.2.1.2</a:t>
            </a:r>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874">
              <a:defRPr sz="2300">
                <a:solidFill>
                  <a:schemeClr val="tx1"/>
                </a:solidFill>
                <a:latin typeface="Arial" charset="0"/>
                <a:ea typeface="ＭＳ Ｐゴシック" charset="0"/>
                <a:cs typeface="ＭＳ Ｐゴシック" charset="0"/>
              </a:defRPr>
            </a:lvl1pPr>
            <a:lvl2pPr marL="726159" indent="-279292" defTabSz="882874">
              <a:defRPr sz="2300">
                <a:solidFill>
                  <a:schemeClr val="tx1"/>
                </a:solidFill>
                <a:latin typeface="Arial" charset="0"/>
                <a:ea typeface="ＭＳ Ｐゴシック" charset="0"/>
              </a:defRPr>
            </a:lvl2pPr>
            <a:lvl3pPr marL="1117168" indent="-223434" defTabSz="882874">
              <a:defRPr sz="2300">
                <a:solidFill>
                  <a:schemeClr val="tx1"/>
                </a:solidFill>
                <a:latin typeface="Arial" charset="0"/>
                <a:ea typeface="ＭＳ Ｐゴシック" charset="0"/>
              </a:defRPr>
            </a:lvl3pPr>
            <a:lvl4pPr marL="1564035" indent="-223434" defTabSz="882874">
              <a:defRPr sz="2300">
                <a:solidFill>
                  <a:schemeClr val="tx1"/>
                </a:solidFill>
                <a:latin typeface="Arial" charset="0"/>
                <a:ea typeface="ＭＳ Ｐゴシック" charset="0"/>
              </a:defRPr>
            </a:lvl4pPr>
            <a:lvl5pPr marL="2010903" indent="-223434" defTabSz="882874">
              <a:defRPr sz="2300">
                <a:solidFill>
                  <a:schemeClr val="tx1"/>
                </a:solidFill>
                <a:latin typeface="Arial" charset="0"/>
                <a:ea typeface="ＭＳ Ｐゴシック" charset="0"/>
              </a:defRPr>
            </a:lvl5pPr>
            <a:lvl6pPr marL="2457770"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6pPr>
            <a:lvl7pPr marL="2904637"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7pPr>
            <a:lvl8pPr marL="3351505"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8pPr>
            <a:lvl9pPr marL="3798372"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9pPr>
          </a:lstStyle>
          <a:p>
            <a:fld id="{6960854F-6099-C645-9633-B44CFEAB8F51}" type="slidenum">
              <a:rPr lang="en-US" sz="800"/>
              <a:pPr/>
              <a:t>31</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10.2.1.3</a:t>
            </a:r>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874">
              <a:defRPr sz="2300">
                <a:solidFill>
                  <a:schemeClr val="tx1"/>
                </a:solidFill>
                <a:latin typeface="Arial" charset="0"/>
                <a:ea typeface="ＭＳ Ｐゴシック" charset="0"/>
                <a:cs typeface="ＭＳ Ｐゴシック" charset="0"/>
              </a:defRPr>
            </a:lvl1pPr>
            <a:lvl2pPr marL="726159" indent="-279292" defTabSz="882874">
              <a:defRPr sz="2300">
                <a:solidFill>
                  <a:schemeClr val="tx1"/>
                </a:solidFill>
                <a:latin typeface="Arial" charset="0"/>
                <a:ea typeface="ＭＳ Ｐゴシック" charset="0"/>
              </a:defRPr>
            </a:lvl2pPr>
            <a:lvl3pPr marL="1117168" indent="-223434" defTabSz="882874">
              <a:defRPr sz="2300">
                <a:solidFill>
                  <a:schemeClr val="tx1"/>
                </a:solidFill>
                <a:latin typeface="Arial" charset="0"/>
                <a:ea typeface="ＭＳ Ｐゴシック" charset="0"/>
              </a:defRPr>
            </a:lvl3pPr>
            <a:lvl4pPr marL="1564035" indent="-223434" defTabSz="882874">
              <a:defRPr sz="2300">
                <a:solidFill>
                  <a:schemeClr val="tx1"/>
                </a:solidFill>
                <a:latin typeface="Arial" charset="0"/>
                <a:ea typeface="ＭＳ Ｐゴシック" charset="0"/>
              </a:defRPr>
            </a:lvl4pPr>
            <a:lvl5pPr marL="2010903" indent="-223434" defTabSz="882874">
              <a:defRPr sz="2300">
                <a:solidFill>
                  <a:schemeClr val="tx1"/>
                </a:solidFill>
                <a:latin typeface="Arial" charset="0"/>
                <a:ea typeface="ＭＳ Ｐゴシック" charset="0"/>
              </a:defRPr>
            </a:lvl5pPr>
            <a:lvl6pPr marL="2457770"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6pPr>
            <a:lvl7pPr marL="2904637"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7pPr>
            <a:lvl8pPr marL="3351505"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8pPr>
            <a:lvl9pPr marL="3798372"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9pPr>
          </a:lstStyle>
          <a:p>
            <a:fld id="{6960854F-6099-C645-9633-B44CFEAB8F51}" type="slidenum">
              <a:rPr lang="en-US" sz="800"/>
              <a:pPr/>
              <a:t>32</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10.2.1.4</a:t>
            </a:r>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874">
              <a:defRPr sz="2300">
                <a:solidFill>
                  <a:schemeClr val="tx1"/>
                </a:solidFill>
                <a:latin typeface="Arial" charset="0"/>
                <a:ea typeface="ＭＳ Ｐゴシック" charset="0"/>
                <a:cs typeface="ＭＳ Ｐゴシック" charset="0"/>
              </a:defRPr>
            </a:lvl1pPr>
            <a:lvl2pPr marL="726159" indent="-279292" defTabSz="882874">
              <a:defRPr sz="2300">
                <a:solidFill>
                  <a:schemeClr val="tx1"/>
                </a:solidFill>
                <a:latin typeface="Arial" charset="0"/>
                <a:ea typeface="ＭＳ Ｐゴシック" charset="0"/>
              </a:defRPr>
            </a:lvl2pPr>
            <a:lvl3pPr marL="1117168" indent="-223434" defTabSz="882874">
              <a:defRPr sz="2300">
                <a:solidFill>
                  <a:schemeClr val="tx1"/>
                </a:solidFill>
                <a:latin typeface="Arial" charset="0"/>
                <a:ea typeface="ＭＳ Ｐゴシック" charset="0"/>
              </a:defRPr>
            </a:lvl3pPr>
            <a:lvl4pPr marL="1564035" indent="-223434" defTabSz="882874">
              <a:defRPr sz="2300">
                <a:solidFill>
                  <a:schemeClr val="tx1"/>
                </a:solidFill>
                <a:latin typeface="Arial" charset="0"/>
                <a:ea typeface="ＭＳ Ｐゴシック" charset="0"/>
              </a:defRPr>
            </a:lvl4pPr>
            <a:lvl5pPr marL="2010903" indent="-223434" defTabSz="882874">
              <a:defRPr sz="2300">
                <a:solidFill>
                  <a:schemeClr val="tx1"/>
                </a:solidFill>
                <a:latin typeface="Arial" charset="0"/>
                <a:ea typeface="ＭＳ Ｐゴシック" charset="0"/>
              </a:defRPr>
            </a:lvl5pPr>
            <a:lvl6pPr marL="2457770"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6pPr>
            <a:lvl7pPr marL="2904637"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7pPr>
            <a:lvl8pPr marL="3351505"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8pPr>
            <a:lvl9pPr marL="3798372"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9pPr>
          </a:lstStyle>
          <a:p>
            <a:fld id="{6960854F-6099-C645-9633-B44CFEAB8F51}" type="slidenum">
              <a:rPr lang="en-US" sz="800"/>
              <a:pPr/>
              <a:t>33</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10.2.1.4</a:t>
            </a:r>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874">
              <a:defRPr sz="2300">
                <a:solidFill>
                  <a:schemeClr val="tx1"/>
                </a:solidFill>
                <a:latin typeface="Arial" charset="0"/>
                <a:ea typeface="ＭＳ Ｐゴシック" charset="0"/>
                <a:cs typeface="ＭＳ Ｐゴシック" charset="0"/>
              </a:defRPr>
            </a:lvl1pPr>
            <a:lvl2pPr marL="726159" indent="-279292" defTabSz="882874">
              <a:defRPr sz="2300">
                <a:solidFill>
                  <a:schemeClr val="tx1"/>
                </a:solidFill>
                <a:latin typeface="Arial" charset="0"/>
                <a:ea typeface="ＭＳ Ｐゴシック" charset="0"/>
              </a:defRPr>
            </a:lvl2pPr>
            <a:lvl3pPr marL="1117168" indent="-223434" defTabSz="882874">
              <a:defRPr sz="2300">
                <a:solidFill>
                  <a:schemeClr val="tx1"/>
                </a:solidFill>
                <a:latin typeface="Arial" charset="0"/>
                <a:ea typeface="ＭＳ Ｐゴシック" charset="0"/>
              </a:defRPr>
            </a:lvl3pPr>
            <a:lvl4pPr marL="1564035" indent="-223434" defTabSz="882874">
              <a:defRPr sz="2300">
                <a:solidFill>
                  <a:schemeClr val="tx1"/>
                </a:solidFill>
                <a:latin typeface="Arial" charset="0"/>
                <a:ea typeface="ＭＳ Ｐゴシック" charset="0"/>
              </a:defRPr>
            </a:lvl4pPr>
            <a:lvl5pPr marL="2010903" indent="-223434" defTabSz="882874">
              <a:defRPr sz="2300">
                <a:solidFill>
                  <a:schemeClr val="tx1"/>
                </a:solidFill>
                <a:latin typeface="Arial" charset="0"/>
                <a:ea typeface="ＭＳ Ｐゴシック" charset="0"/>
              </a:defRPr>
            </a:lvl5pPr>
            <a:lvl6pPr marL="2457770"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6pPr>
            <a:lvl7pPr marL="2904637"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7pPr>
            <a:lvl8pPr marL="3351505"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8pPr>
            <a:lvl9pPr marL="3798372"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9pPr>
          </a:lstStyle>
          <a:p>
            <a:fld id="{6960854F-6099-C645-9633-B44CFEAB8F51}" type="slidenum">
              <a:rPr lang="en-US" sz="800"/>
              <a:pPr/>
              <a:t>34</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10.2.1.5</a:t>
            </a:r>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874">
              <a:defRPr sz="2300">
                <a:solidFill>
                  <a:schemeClr val="tx1"/>
                </a:solidFill>
                <a:latin typeface="Arial" charset="0"/>
                <a:ea typeface="ＭＳ Ｐゴシック" charset="0"/>
                <a:cs typeface="ＭＳ Ｐゴシック" charset="0"/>
              </a:defRPr>
            </a:lvl1pPr>
            <a:lvl2pPr marL="726159" indent="-279292" defTabSz="882874">
              <a:defRPr sz="2300">
                <a:solidFill>
                  <a:schemeClr val="tx1"/>
                </a:solidFill>
                <a:latin typeface="Arial" charset="0"/>
                <a:ea typeface="ＭＳ Ｐゴシック" charset="0"/>
              </a:defRPr>
            </a:lvl2pPr>
            <a:lvl3pPr marL="1117168" indent="-223434" defTabSz="882874">
              <a:defRPr sz="2300">
                <a:solidFill>
                  <a:schemeClr val="tx1"/>
                </a:solidFill>
                <a:latin typeface="Arial" charset="0"/>
                <a:ea typeface="ＭＳ Ｐゴシック" charset="0"/>
              </a:defRPr>
            </a:lvl3pPr>
            <a:lvl4pPr marL="1564035" indent="-223434" defTabSz="882874">
              <a:defRPr sz="2300">
                <a:solidFill>
                  <a:schemeClr val="tx1"/>
                </a:solidFill>
                <a:latin typeface="Arial" charset="0"/>
                <a:ea typeface="ＭＳ Ｐゴシック" charset="0"/>
              </a:defRPr>
            </a:lvl4pPr>
            <a:lvl5pPr marL="2010903" indent="-223434" defTabSz="882874">
              <a:defRPr sz="2300">
                <a:solidFill>
                  <a:schemeClr val="tx1"/>
                </a:solidFill>
                <a:latin typeface="Arial" charset="0"/>
                <a:ea typeface="ＭＳ Ｐゴシック" charset="0"/>
              </a:defRPr>
            </a:lvl5pPr>
            <a:lvl6pPr marL="2457770"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6pPr>
            <a:lvl7pPr marL="2904637"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7pPr>
            <a:lvl8pPr marL="3351505"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8pPr>
            <a:lvl9pPr marL="3798372"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9pPr>
          </a:lstStyle>
          <a:p>
            <a:fld id="{6960854F-6099-C645-9633-B44CFEAB8F51}" type="slidenum">
              <a:rPr lang="en-US" sz="800"/>
              <a:pPr/>
              <a:t>35</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10.2.1.6</a:t>
            </a:r>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874">
              <a:defRPr sz="2300">
                <a:solidFill>
                  <a:schemeClr val="tx1"/>
                </a:solidFill>
                <a:latin typeface="Arial" charset="0"/>
                <a:ea typeface="ＭＳ Ｐゴシック" charset="0"/>
                <a:cs typeface="ＭＳ Ｐゴシック" charset="0"/>
              </a:defRPr>
            </a:lvl1pPr>
            <a:lvl2pPr marL="726159" indent="-279292" defTabSz="882874">
              <a:defRPr sz="2300">
                <a:solidFill>
                  <a:schemeClr val="tx1"/>
                </a:solidFill>
                <a:latin typeface="Arial" charset="0"/>
                <a:ea typeface="ＭＳ Ｐゴシック" charset="0"/>
              </a:defRPr>
            </a:lvl2pPr>
            <a:lvl3pPr marL="1117168" indent="-223434" defTabSz="882874">
              <a:defRPr sz="2300">
                <a:solidFill>
                  <a:schemeClr val="tx1"/>
                </a:solidFill>
                <a:latin typeface="Arial" charset="0"/>
                <a:ea typeface="ＭＳ Ｐゴシック" charset="0"/>
              </a:defRPr>
            </a:lvl3pPr>
            <a:lvl4pPr marL="1564035" indent="-223434" defTabSz="882874">
              <a:defRPr sz="2300">
                <a:solidFill>
                  <a:schemeClr val="tx1"/>
                </a:solidFill>
                <a:latin typeface="Arial" charset="0"/>
                <a:ea typeface="ＭＳ Ｐゴシック" charset="0"/>
              </a:defRPr>
            </a:lvl4pPr>
            <a:lvl5pPr marL="2010903" indent="-223434" defTabSz="882874">
              <a:defRPr sz="2300">
                <a:solidFill>
                  <a:schemeClr val="tx1"/>
                </a:solidFill>
                <a:latin typeface="Arial" charset="0"/>
                <a:ea typeface="ＭＳ Ｐゴシック" charset="0"/>
              </a:defRPr>
            </a:lvl5pPr>
            <a:lvl6pPr marL="2457770"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6pPr>
            <a:lvl7pPr marL="2904637"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7pPr>
            <a:lvl8pPr marL="3351505"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8pPr>
            <a:lvl9pPr marL="3798372"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9pPr>
          </a:lstStyle>
          <a:p>
            <a:fld id="{6960854F-6099-C645-9633-B44CFEAB8F51}" type="slidenum">
              <a:rPr lang="en-US" sz="800"/>
              <a:pPr/>
              <a:t>36</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10.2.1.7</a:t>
            </a:r>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874">
              <a:defRPr sz="2300">
                <a:solidFill>
                  <a:schemeClr val="tx1"/>
                </a:solidFill>
                <a:latin typeface="Arial" charset="0"/>
                <a:ea typeface="ＭＳ Ｐゴシック" charset="0"/>
                <a:cs typeface="ＭＳ Ｐゴシック" charset="0"/>
              </a:defRPr>
            </a:lvl1pPr>
            <a:lvl2pPr marL="726159" indent="-279292" defTabSz="882874">
              <a:defRPr sz="2300">
                <a:solidFill>
                  <a:schemeClr val="tx1"/>
                </a:solidFill>
                <a:latin typeface="Arial" charset="0"/>
                <a:ea typeface="ＭＳ Ｐゴシック" charset="0"/>
              </a:defRPr>
            </a:lvl2pPr>
            <a:lvl3pPr marL="1117168" indent="-223434" defTabSz="882874">
              <a:defRPr sz="2300">
                <a:solidFill>
                  <a:schemeClr val="tx1"/>
                </a:solidFill>
                <a:latin typeface="Arial" charset="0"/>
                <a:ea typeface="ＭＳ Ｐゴシック" charset="0"/>
              </a:defRPr>
            </a:lvl3pPr>
            <a:lvl4pPr marL="1564035" indent="-223434" defTabSz="882874">
              <a:defRPr sz="2300">
                <a:solidFill>
                  <a:schemeClr val="tx1"/>
                </a:solidFill>
                <a:latin typeface="Arial" charset="0"/>
                <a:ea typeface="ＭＳ Ｐゴシック" charset="0"/>
              </a:defRPr>
            </a:lvl4pPr>
            <a:lvl5pPr marL="2010903" indent="-223434" defTabSz="882874">
              <a:defRPr sz="2300">
                <a:solidFill>
                  <a:schemeClr val="tx1"/>
                </a:solidFill>
                <a:latin typeface="Arial" charset="0"/>
                <a:ea typeface="ＭＳ Ｐゴシック" charset="0"/>
              </a:defRPr>
            </a:lvl5pPr>
            <a:lvl6pPr marL="2457770"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6pPr>
            <a:lvl7pPr marL="2904637"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7pPr>
            <a:lvl8pPr marL="3351505"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8pPr>
            <a:lvl9pPr marL="3798372"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9pPr>
          </a:lstStyle>
          <a:p>
            <a:fld id="{6960854F-6099-C645-9633-B44CFEAB8F51}" type="slidenum">
              <a:rPr lang="en-US" sz="800"/>
              <a:pPr/>
              <a:t>37</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10.2.2.1</a:t>
            </a:r>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874">
              <a:defRPr sz="2300">
                <a:solidFill>
                  <a:schemeClr val="tx1"/>
                </a:solidFill>
                <a:latin typeface="Arial" charset="0"/>
                <a:ea typeface="ＭＳ Ｐゴシック" charset="0"/>
                <a:cs typeface="ＭＳ Ｐゴシック" charset="0"/>
              </a:defRPr>
            </a:lvl1pPr>
            <a:lvl2pPr marL="726159" indent="-279292" defTabSz="882874">
              <a:defRPr sz="2300">
                <a:solidFill>
                  <a:schemeClr val="tx1"/>
                </a:solidFill>
                <a:latin typeface="Arial" charset="0"/>
                <a:ea typeface="ＭＳ Ｐゴシック" charset="0"/>
              </a:defRPr>
            </a:lvl2pPr>
            <a:lvl3pPr marL="1117168" indent="-223434" defTabSz="882874">
              <a:defRPr sz="2300">
                <a:solidFill>
                  <a:schemeClr val="tx1"/>
                </a:solidFill>
                <a:latin typeface="Arial" charset="0"/>
                <a:ea typeface="ＭＳ Ｐゴシック" charset="0"/>
              </a:defRPr>
            </a:lvl3pPr>
            <a:lvl4pPr marL="1564035" indent="-223434" defTabSz="882874">
              <a:defRPr sz="2300">
                <a:solidFill>
                  <a:schemeClr val="tx1"/>
                </a:solidFill>
                <a:latin typeface="Arial" charset="0"/>
                <a:ea typeface="ＭＳ Ｐゴシック" charset="0"/>
              </a:defRPr>
            </a:lvl4pPr>
            <a:lvl5pPr marL="2010903" indent="-223434" defTabSz="882874">
              <a:defRPr sz="2300">
                <a:solidFill>
                  <a:schemeClr val="tx1"/>
                </a:solidFill>
                <a:latin typeface="Arial" charset="0"/>
                <a:ea typeface="ＭＳ Ｐゴシック" charset="0"/>
              </a:defRPr>
            </a:lvl5pPr>
            <a:lvl6pPr marL="2457770"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6pPr>
            <a:lvl7pPr marL="2904637"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7pPr>
            <a:lvl8pPr marL="3351505"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8pPr>
            <a:lvl9pPr marL="3798372"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9pPr>
          </a:lstStyle>
          <a:p>
            <a:fld id="{6960854F-6099-C645-9633-B44CFEAB8F51}" type="slidenum">
              <a:rPr lang="en-US" sz="800"/>
              <a:pPr/>
              <a:t>38</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10.2.2.1</a:t>
            </a:r>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874">
              <a:defRPr sz="2300">
                <a:solidFill>
                  <a:schemeClr val="tx1"/>
                </a:solidFill>
                <a:latin typeface="Arial" charset="0"/>
                <a:ea typeface="ＭＳ Ｐゴシック" charset="0"/>
                <a:cs typeface="ＭＳ Ｐゴシック" charset="0"/>
              </a:defRPr>
            </a:lvl1pPr>
            <a:lvl2pPr marL="726159" indent="-279292" defTabSz="882874">
              <a:defRPr sz="2300">
                <a:solidFill>
                  <a:schemeClr val="tx1"/>
                </a:solidFill>
                <a:latin typeface="Arial" charset="0"/>
                <a:ea typeface="ＭＳ Ｐゴシック" charset="0"/>
              </a:defRPr>
            </a:lvl2pPr>
            <a:lvl3pPr marL="1117168" indent="-223434" defTabSz="882874">
              <a:defRPr sz="2300">
                <a:solidFill>
                  <a:schemeClr val="tx1"/>
                </a:solidFill>
                <a:latin typeface="Arial" charset="0"/>
                <a:ea typeface="ＭＳ Ｐゴシック" charset="0"/>
              </a:defRPr>
            </a:lvl3pPr>
            <a:lvl4pPr marL="1564035" indent="-223434" defTabSz="882874">
              <a:defRPr sz="2300">
                <a:solidFill>
                  <a:schemeClr val="tx1"/>
                </a:solidFill>
                <a:latin typeface="Arial" charset="0"/>
                <a:ea typeface="ＭＳ Ｐゴシック" charset="0"/>
              </a:defRPr>
            </a:lvl4pPr>
            <a:lvl5pPr marL="2010903" indent="-223434" defTabSz="882874">
              <a:defRPr sz="2300">
                <a:solidFill>
                  <a:schemeClr val="tx1"/>
                </a:solidFill>
                <a:latin typeface="Arial" charset="0"/>
                <a:ea typeface="ＭＳ Ｐゴシック" charset="0"/>
              </a:defRPr>
            </a:lvl5pPr>
            <a:lvl6pPr marL="2457770"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6pPr>
            <a:lvl7pPr marL="2904637"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7pPr>
            <a:lvl8pPr marL="3351505"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8pPr>
            <a:lvl9pPr marL="3798372"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9pPr>
          </a:lstStyle>
          <a:p>
            <a:fld id="{6960854F-6099-C645-9633-B44CFEAB8F51}" type="slidenum">
              <a:rPr lang="en-US" sz="800"/>
              <a:pPr/>
              <a:t>39</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10.2.2.2</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874">
              <a:defRPr sz="2300">
                <a:solidFill>
                  <a:schemeClr val="tx1"/>
                </a:solidFill>
                <a:latin typeface="Arial" charset="0"/>
                <a:ea typeface="ＭＳ Ｐゴシック" charset="0"/>
                <a:cs typeface="ＭＳ Ｐゴシック" charset="0"/>
              </a:defRPr>
            </a:lvl1pPr>
            <a:lvl2pPr marL="726159" indent="-279292" defTabSz="882874">
              <a:defRPr sz="2300">
                <a:solidFill>
                  <a:schemeClr val="tx1"/>
                </a:solidFill>
                <a:latin typeface="Arial" charset="0"/>
                <a:ea typeface="ＭＳ Ｐゴシック" charset="0"/>
              </a:defRPr>
            </a:lvl2pPr>
            <a:lvl3pPr marL="1117168" indent="-223434" defTabSz="882874">
              <a:defRPr sz="2300">
                <a:solidFill>
                  <a:schemeClr val="tx1"/>
                </a:solidFill>
                <a:latin typeface="Arial" charset="0"/>
                <a:ea typeface="ＭＳ Ｐゴシック" charset="0"/>
              </a:defRPr>
            </a:lvl3pPr>
            <a:lvl4pPr marL="1564035" indent="-223434" defTabSz="882874">
              <a:defRPr sz="2300">
                <a:solidFill>
                  <a:schemeClr val="tx1"/>
                </a:solidFill>
                <a:latin typeface="Arial" charset="0"/>
                <a:ea typeface="ＭＳ Ｐゴシック" charset="0"/>
              </a:defRPr>
            </a:lvl4pPr>
            <a:lvl5pPr marL="2010903" indent="-223434" defTabSz="882874">
              <a:defRPr sz="2300">
                <a:solidFill>
                  <a:schemeClr val="tx1"/>
                </a:solidFill>
                <a:latin typeface="Arial" charset="0"/>
                <a:ea typeface="ＭＳ Ｐゴシック" charset="0"/>
              </a:defRPr>
            </a:lvl5pPr>
            <a:lvl6pPr marL="2457770"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6pPr>
            <a:lvl7pPr marL="2904637"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7pPr>
            <a:lvl8pPr marL="3351505"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8pPr>
            <a:lvl9pPr marL="3798372"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9pPr>
          </a:lstStyle>
          <a:p>
            <a:fld id="{AE859D19-92DA-A548-BF2C-F95AABC3A619}" type="slidenum">
              <a:rPr lang="en-US" sz="800"/>
              <a:pPr/>
              <a:t>4</a:t>
            </a:fld>
            <a:endParaRPr lang="en-US" sz="8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CA" sz="1200" dirty="0">
                <a:ea typeface="ＭＳ Ｐゴシック" charset="0"/>
                <a:cs typeface="ＭＳ Ｐゴシック" charset="0"/>
              </a:rPr>
              <a:t>10.1.1.1 </a:t>
            </a:r>
          </a:p>
          <a:p>
            <a:pPr>
              <a:lnSpc>
                <a:spcPct val="80000"/>
              </a:lnSpc>
              <a:buFontTx/>
              <a:buNone/>
            </a:pPr>
            <a:r>
              <a:rPr lang="en-US" sz="1200" dirty="0">
                <a:ea typeface="ＭＳ Ｐゴシック" charset="0"/>
                <a:cs typeface="ＭＳ Ｐゴシック" charset="0"/>
              </a:rPr>
              <a:t>As shown in the figure, the application layer is the top layer of both the OSI and TCP/IP models. It is the layer that provides the interface between the applications we use to communicate and the underlying network over which our messages are transmitted. Application layer protocols are used to exchange data between programs running on the source and destination hosts.</a:t>
            </a:r>
            <a:endParaRPr lang="en-CA" sz="1200" dirty="0">
              <a:ea typeface="ＭＳ Ｐゴシック" charset="0"/>
              <a:cs typeface="ＭＳ Ｐゴシック" charset="0"/>
            </a:endParaRPr>
          </a:p>
          <a:p>
            <a:pPr>
              <a:lnSpc>
                <a:spcPct val="80000"/>
              </a:lnSpc>
              <a:buFontTx/>
              <a:buNone/>
            </a:pPr>
            <a:endParaRPr lang="en-CA" sz="1200" dirty="0">
              <a:ea typeface="ＭＳ Ｐゴシック" charset="0"/>
              <a:cs typeface="ＭＳ Ｐゴシック" charset="0"/>
            </a:endParaRPr>
          </a:p>
          <a:p>
            <a:pPr>
              <a:lnSpc>
                <a:spcPct val="80000"/>
              </a:lnSpc>
              <a:buFontTx/>
              <a:buNone/>
            </a:pPr>
            <a:r>
              <a:rPr lang="en-US" dirty="0" smtClean="0"/>
              <a:t>Section 4.1.1.1</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874">
              <a:defRPr sz="2300">
                <a:solidFill>
                  <a:schemeClr val="tx1"/>
                </a:solidFill>
                <a:latin typeface="Arial" charset="0"/>
                <a:ea typeface="ＭＳ Ｐゴシック" charset="0"/>
                <a:cs typeface="ＭＳ Ｐゴシック" charset="0"/>
              </a:defRPr>
            </a:lvl1pPr>
            <a:lvl2pPr marL="726159" indent="-279292" defTabSz="882874">
              <a:defRPr sz="2300">
                <a:solidFill>
                  <a:schemeClr val="tx1"/>
                </a:solidFill>
                <a:latin typeface="Arial" charset="0"/>
                <a:ea typeface="ＭＳ Ｐゴシック" charset="0"/>
              </a:defRPr>
            </a:lvl2pPr>
            <a:lvl3pPr marL="1117168" indent="-223434" defTabSz="882874">
              <a:defRPr sz="2300">
                <a:solidFill>
                  <a:schemeClr val="tx1"/>
                </a:solidFill>
                <a:latin typeface="Arial" charset="0"/>
                <a:ea typeface="ＭＳ Ｐゴシック" charset="0"/>
              </a:defRPr>
            </a:lvl3pPr>
            <a:lvl4pPr marL="1564035" indent="-223434" defTabSz="882874">
              <a:defRPr sz="2300">
                <a:solidFill>
                  <a:schemeClr val="tx1"/>
                </a:solidFill>
                <a:latin typeface="Arial" charset="0"/>
                <a:ea typeface="ＭＳ Ｐゴシック" charset="0"/>
              </a:defRPr>
            </a:lvl4pPr>
            <a:lvl5pPr marL="2010903" indent="-223434" defTabSz="882874">
              <a:defRPr sz="2300">
                <a:solidFill>
                  <a:schemeClr val="tx1"/>
                </a:solidFill>
                <a:latin typeface="Arial" charset="0"/>
                <a:ea typeface="ＭＳ Ｐゴシック" charset="0"/>
              </a:defRPr>
            </a:lvl5pPr>
            <a:lvl6pPr marL="2457770"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6pPr>
            <a:lvl7pPr marL="2904637"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7pPr>
            <a:lvl8pPr marL="3351505"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8pPr>
            <a:lvl9pPr marL="3798372"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9pPr>
          </a:lstStyle>
          <a:p>
            <a:fld id="{6960854F-6099-C645-9633-B44CFEAB8F51}" type="slidenum">
              <a:rPr lang="en-US" sz="800"/>
              <a:pPr/>
              <a:t>40</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10.2.2.3</a:t>
            </a:r>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874">
              <a:defRPr sz="2300">
                <a:solidFill>
                  <a:schemeClr val="tx1"/>
                </a:solidFill>
                <a:latin typeface="Arial" charset="0"/>
                <a:ea typeface="ＭＳ Ｐゴシック" charset="0"/>
                <a:cs typeface="ＭＳ Ｐゴシック" charset="0"/>
              </a:defRPr>
            </a:lvl1pPr>
            <a:lvl2pPr marL="726159" indent="-279292" defTabSz="882874">
              <a:defRPr sz="2300">
                <a:solidFill>
                  <a:schemeClr val="tx1"/>
                </a:solidFill>
                <a:latin typeface="Arial" charset="0"/>
                <a:ea typeface="ＭＳ Ｐゴシック" charset="0"/>
              </a:defRPr>
            </a:lvl2pPr>
            <a:lvl3pPr marL="1117168" indent="-223434" defTabSz="882874">
              <a:defRPr sz="2300">
                <a:solidFill>
                  <a:schemeClr val="tx1"/>
                </a:solidFill>
                <a:latin typeface="Arial" charset="0"/>
                <a:ea typeface="ＭＳ Ｐゴシック" charset="0"/>
              </a:defRPr>
            </a:lvl3pPr>
            <a:lvl4pPr marL="1564035" indent="-223434" defTabSz="882874">
              <a:defRPr sz="2300">
                <a:solidFill>
                  <a:schemeClr val="tx1"/>
                </a:solidFill>
                <a:latin typeface="Arial" charset="0"/>
                <a:ea typeface="ＭＳ Ｐゴシック" charset="0"/>
              </a:defRPr>
            </a:lvl4pPr>
            <a:lvl5pPr marL="2010903" indent="-223434" defTabSz="882874">
              <a:defRPr sz="2300">
                <a:solidFill>
                  <a:schemeClr val="tx1"/>
                </a:solidFill>
                <a:latin typeface="Arial" charset="0"/>
                <a:ea typeface="ＭＳ Ｐゴシック" charset="0"/>
              </a:defRPr>
            </a:lvl5pPr>
            <a:lvl6pPr marL="2457770"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6pPr>
            <a:lvl7pPr marL="2904637"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7pPr>
            <a:lvl8pPr marL="3351505"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8pPr>
            <a:lvl9pPr marL="3798372"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9pPr>
          </a:lstStyle>
          <a:p>
            <a:fld id="{6960854F-6099-C645-9633-B44CFEAB8F51}" type="slidenum">
              <a:rPr lang="en-US" sz="800"/>
              <a:pPr/>
              <a:t>41</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10.2.2.4</a:t>
            </a:r>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874">
              <a:defRPr sz="2300">
                <a:solidFill>
                  <a:schemeClr val="tx1"/>
                </a:solidFill>
                <a:latin typeface="Arial" charset="0"/>
                <a:ea typeface="ＭＳ Ｐゴシック" charset="0"/>
                <a:cs typeface="ＭＳ Ｐゴシック" charset="0"/>
              </a:defRPr>
            </a:lvl1pPr>
            <a:lvl2pPr marL="726159" indent="-279292" defTabSz="882874">
              <a:defRPr sz="2300">
                <a:solidFill>
                  <a:schemeClr val="tx1"/>
                </a:solidFill>
                <a:latin typeface="Arial" charset="0"/>
                <a:ea typeface="ＭＳ Ｐゴシック" charset="0"/>
              </a:defRPr>
            </a:lvl2pPr>
            <a:lvl3pPr marL="1117168" indent="-223434" defTabSz="882874">
              <a:defRPr sz="2300">
                <a:solidFill>
                  <a:schemeClr val="tx1"/>
                </a:solidFill>
                <a:latin typeface="Arial" charset="0"/>
                <a:ea typeface="ＭＳ Ｐゴシック" charset="0"/>
              </a:defRPr>
            </a:lvl3pPr>
            <a:lvl4pPr marL="1564035" indent="-223434" defTabSz="882874">
              <a:defRPr sz="2300">
                <a:solidFill>
                  <a:schemeClr val="tx1"/>
                </a:solidFill>
                <a:latin typeface="Arial" charset="0"/>
                <a:ea typeface="ＭＳ Ｐゴシック" charset="0"/>
              </a:defRPr>
            </a:lvl4pPr>
            <a:lvl5pPr marL="2010903" indent="-223434" defTabSz="882874">
              <a:defRPr sz="2300">
                <a:solidFill>
                  <a:schemeClr val="tx1"/>
                </a:solidFill>
                <a:latin typeface="Arial" charset="0"/>
                <a:ea typeface="ＭＳ Ｐゴシック" charset="0"/>
              </a:defRPr>
            </a:lvl5pPr>
            <a:lvl6pPr marL="2457770"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6pPr>
            <a:lvl7pPr marL="2904637"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7pPr>
            <a:lvl8pPr marL="3351505"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8pPr>
            <a:lvl9pPr marL="3798372"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9pPr>
          </a:lstStyle>
          <a:p>
            <a:fld id="{6960854F-6099-C645-9633-B44CFEAB8F51}" type="slidenum">
              <a:rPr lang="en-US" sz="800"/>
              <a:pPr/>
              <a:t>42</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10.2.2.6</a:t>
            </a:r>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874">
              <a:defRPr sz="2300">
                <a:solidFill>
                  <a:schemeClr val="tx1"/>
                </a:solidFill>
                <a:latin typeface="Arial" charset="0"/>
                <a:ea typeface="ＭＳ Ｐゴシック" charset="0"/>
                <a:cs typeface="ＭＳ Ｐゴシック" charset="0"/>
              </a:defRPr>
            </a:lvl1pPr>
            <a:lvl2pPr marL="726159" indent="-279292" defTabSz="882874">
              <a:defRPr sz="2300">
                <a:solidFill>
                  <a:schemeClr val="tx1"/>
                </a:solidFill>
                <a:latin typeface="Arial" charset="0"/>
                <a:ea typeface="ＭＳ Ｐゴシック" charset="0"/>
              </a:defRPr>
            </a:lvl2pPr>
            <a:lvl3pPr marL="1117168" indent="-223434" defTabSz="882874">
              <a:defRPr sz="2300">
                <a:solidFill>
                  <a:schemeClr val="tx1"/>
                </a:solidFill>
                <a:latin typeface="Arial" charset="0"/>
                <a:ea typeface="ＭＳ Ｐゴシック" charset="0"/>
              </a:defRPr>
            </a:lvl3pPr>
            <a:lvl4pPr marL="1564035" indent="-223434" defTabSz="882874">
              <a:defRPr sz="2300">
                <a:solidFill>
                  <a:schemeClr val="tx1"/>
                </a:solidFill>
                <a:latin typeface="Arial" charset="0"/>
                <a:ea typeface="ＭＳ Ｐゴシック" charset="0"/>
              </a:defRPr>
            </a:lvl4pPr>
            <a:lvl5pPr marL="2010903" indent="-223434" defTabSz="882874">
              <a:defRPr sz="2300">
                <a:solidFill>
                  <a:schemeClr val="tx1"/>
                </a:solidFill>
                <a:latin typeface="Arial" charset="0"/>
                <a:ea typeface="ＭＳ Ｐゴシック" charset="0"/>
              </a:defRPr>
            </a:lvl5pPr>
            <a:lvl6pPr marL="2457770"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6pPr>
            <a:lvl7pPr marL="2904637"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7pPr>
            <a:lvl8pPr marL="3351505"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8pPr>
            <a:lvl9pPr marL="3798372"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9pPr>
          </a:lstStyle>
          <a:p>
            <a:fld id="{6960854F-6099-C645-9633-B44CFEAB8F51}" type="slidenum">
              <a:rPr lang="en-US" sz="800"/>
              <a:pPr/>
              <a:t>43</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10.2.2.7</a:t>
            </a:r>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874">
              <a:defRPr sz="2300">
                <a:solidFill>
                  <a:schemeClr val="tx1"/>
                </a:solidFill>
                <a:latin typeface="Arial" charset="0"/>
                <a:ea typeface="ＭＳ Ｐゴシック" charset="0"/>
                <a:cs typeface="ＭＳ Ｐゴシック" charset="0"/>
              </a:defRPr>
            </a:lvl1pPr>
            <a:lvl2pPr marL="726159" indent="-279292" defTabSz="882874">
              <a:defRPr sz="2300">
                <a:solidFill>
                  <a:schemeClr val="tx1"/>
                </a:solidFill>
                <a:latin typeface="Arial" charset="0"/>
                <a:ea typeface="ＭＳ Ｐゴシック" charset="0"/>
              </a:defRPr>
            </a:lvl2pPr>
            <a:lvl3pPr marL="1117168" indent="-223434" defTabSz="882874">
              <a:defRPr sz="2300">
                <a:solidFill>
                  <a:schemeClr val="tx1"/>
                </a:solidFill>
                <a:latin typeface="Arial" charset="0"/>
                <a:ea typeface="ＭＳ Ｐゴシック" charset="0"/>
              </a:defRPr>
            </a:lvl3pPr>
            <a:lvl4pPr marL="1564035" indent="-223434" defTabSz="882874">
              <a:defRPr sz="2300">
                <a:solidFill>
                  <a:schemeClr val="tx1"/>
                </a:solidFill>
                <a:latin typeface="Arial" charset="0"/>
                <a:ea typeface="ＭＳ Ｐゴシック" charset="0"/>
              </a:defRPr>
            </a:lvl4pPr>
            <a:lvl5pPr marL="2010903" indent="-223434" defTabSz="882874">
              <a:defRPr sz="2300">
                <a:solidFill>
                  <a:schemeClr val="tx1"/>
                </a:solidFill>
                <a:latin typeface="Arial" charset="0"/>
                <a:ea typeface="ＭＳ Ｐゴシック" charset="0"/>
              </a:defRPr>
            </a:lvl5pPr>
            <a:lvl6pPr marL="2457770"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6pPr>
            <a:lvl7pPr marL="2904637"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7pPr>
            <a:lvl8pPr marL="3351505"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8pPr>
            <a:lvl9pPr marL="3798372"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9pPr>
          </a:lstStyle>
          <a:p>
            <a:fld id="{D2E39C6E-D319-AF40-9A28-E04C69946ADE}" type="slidenum">
              <a:rPr lang="en-US" sz="800"/>
              <a:pPr/>
              <a:t>44</a:t>
            </a:fld>
            <a:endParaRPr lang="en-US" sz="80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10.2.3.1</a:t>
            </a:r>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874">
              <a:defRPr sz="2300">
                <a:solidFill>
                  <a:schemeClr val="tx1"/>
                </a:solidFill>
                <a:latin typeface="Arial" charset="0"/>
                <a:ea typeface="ＭＳ Ｐゴシック" charset="0"/>
                <a:cs typeface="ＭＳ Ｐゴシック" charset="0"/>
              </a:defRPr>
            </a:lvl1pPr>
            <a:lvl2pPr marL="726159" indent="-279292" defTabSz="882874">
              <a:defRPr sz="2300">
                <a:solidFill>
                  <a:schemeClr val="tx1"/>
                </a:solidFill>
                <a:latin typeface="Arial" charset="0"/>
                <a:ea typeface="ＭＳ Ｐゴシック" charset="0"/>
              </a:defRPr>
            </a:lvl2pPr>
            <a:lvl3pPr marL="1117168" indent="-223434" defTabSz="882874">
              <a:defRPr sz="2300">
                <a:solidFill>
                  <a:schemeClr val="tx1"/>
                </a:solidFill>
                <a:latin typeface="Arial" charset="0"/>
                <a:ea typeface="ＭＳ Ｐゴシック" charset="0"/>
              </a:defRPr>
            </a:lvl3pPr>
            <a:lvl4pPr marL="1564035" indent="-223434" defTabSz="882874">
              <a:defRPr sz="2300">
                <a:solidFill>
                  <a:schemeClr val="tx1"/>
                </a:solidFill>
                <a:latin typeface="Arial" charset="0"/>
                <a:ea typeface="ＭＳ Ｐゴシック" charset="0"/>
              </a:defRPr>
            </a:lvl4pPr>
            <a:lvl5pPr marL="2010903" indent="-223434" defTabSz="882874">
              <a:defRPr sz="2300">
                <a:solidFill>
                  <a:schemeClr val="tx1"/>
                </a:solidFill>
                <a:latin typeface="Arial" charset="0"/>
                <a:ea typeface="ＭＳ Ｐゴシック" charset="0"/>
              </a:defRPr>
            </a:lvl5pPr>
            <a:lvl6pPr marL="2457770"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6pPr>
            <a:lvl7pPr marL="2904637"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7pPr>
            <a:lvl8pPr marL="3351505"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8pPr>
            <a:lvl9pPr marL="3798372"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9pPr>
          </a:lstStyle>
          <a:p>
            <a:fld id="{D2E39C6E-D319-AF40-9A28-E04C69946ADE}" type="slidenum">
              <a:rPr lang="en-US" sz="800"/>
              <a:pPr/>
              <a:t>45</a:t>
            </a:fld>
            <a:endParaRPr lang="en-US" sz="80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10.2.3.4</a:t>
            </a:r>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874">
              <a:defRPr sz="2300">
                <a:solidFill>
                  <a:schemeClr val="tx1"/>
                </a:solidFill>
                <a:latin typeface="Arial" charset="0"/>
                <a:ea typeface="ＭＳ Ｐゴシック" charset="0"/>
                <a:cs typeface="ＭＳ Ｐゴシック" charset="0"/>
              </a:defRPr>
            </a:lvl1pPr>
            <a:lvl2pPr marL="726159" indent="-279292" defTabSz="882874">
              <a:defRPr sz="2300">
                <a:solidFill>
                  <a:schemeClr val="tx1"/>
                </a:solidFill>
                <a:latin typeface="Arial" charset="0"/>
                <a:ea typeface="ＭＳ Ｐゴシック" charset="0"/>
              </a:defRPr>
            </a:lvl2pPr>
            <a:lvl3pPr marL="1117168" indent="-223434" defTabSz="882874">
              <a:defRPr sz="2300">
                <a:solidFill>
                  <a:schemeClr val="tx1"/>
                </a:solidFill>
                <a:latin typeface="Arial" charset="0"/>
                <a:ea typeface="ＭＳ Ｐゴシック" charset="0"/>
              </a:defRPr>
            </a:lvl3pPr>
            <a:lvl4pPr marL="1564035" indent="-223434" defTabSz="882874">
              <a:defRPr sz="2300">
                <a:solidFill>
                  <a:schemeClr val="tx1"/>
                </a:solidFill>
                <a:latin typeface="Arial" charset="0"/>
                <a:ea typeface="ＭＳ Ｐゴシック" charset="0"/>
              </a:defRPr>
            </a:lvl4pPr>
            <a:lvl5pPr marL="2010903" indent="-223434" defTabSz="882874">
              <a:defRPr sz="2300">
                <a:solidFill>
                  <a:schemeClr val="tx1"/>
                </a:solidFill>
                <a:latin typeface="Arial" charset="0"/>
                <a:ea typeface="ＭＳ Ｐゴシック" charset="0"/>
              </a:defRPr>
            </a:lvl5pPr>
            <a:lvl6pPr marL="2457770"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6pPr>
            <a:lvl7pPr marL="2904637"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7pPr>
            <a:lvl8pPr marL="3351505"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8pPr>
            <a:lvl9pPr marL="3798372"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9pPr>
          </a:lstStyle>
          <a:p>
            <a:fld id="{D2E39C6E-D319-AF40-9A28-E04C69946ADE}" type="slidenum">
              <a:rPr lang="en-US" sz="800"/>
              <a:pPr/>
              <a:t>46</a:t>
            </a:fld>
            <a:endParaRPr lang="en-US" sz="80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10.2.3.4</a:t>
            </a:r>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874">
              <a:defRPr sz="2300">
                <a:solidFill>
                  <a:schemeClr val="tx1"/>
                </a:solidFill>
                <a:latin typeface="Arial" charset="0"/>
                <a:ea typeface="ＭＳ Ｐゴシック" charset="0"/>
                <a:cs typeface="ＭＳ Ｐゴシック" charset="0"/>
              </a:defRPr>
            </a:lvl1pPr>
            <a:lvl2pPr marL="726159" indent="-279292" defTabSz="882874">
              <a:defRPr sz="2300">
                <a:solidFill>
                  <a:schemeClr val="tx1"/>
                </a:solidFill>
                <a:latin typeface="Arial" charset="0"/>
                <a:ea typeface="ＭＳ Ｐゴシック" charset="0"/>
              </a:defRPr>
            </a:lvl2pPr>
            <a:lvl3pPr marL="1117168" indent="-223434" defTabSz="882874">
              <a:defRPr sz="2300">
                <a:solidFill>
                  <a:schemeClr val="tx1"/>
                </a:solidFill>
                <a:latin typeface="Arial" charset="0"/>
                <a:ea typeface="ＭＳ Ｐゴシック" charset="0"/>
              </a:defRPr>
            </a:lvl3pPr>
            <a:lvl4pPr marL="1564035" indent="-223434" defTabSz="882874">
              <a:defRPr sz="2300">
                <a:solidFill>
                  <a:schemeClr val="tx1"/>
                </a:solidFill>
                <a:latin typeface="Arial" charset="0"/>
                <a:ea typeface="ＭＳ Ｐゴシック" charset="0"/>
              </a:defRPr>
            </a:lvl4pPr>
            <a:lvl5pPr marL="2010903" indent="-223434" defTabSz="882874">
              <a:defRPr sz="2300">
                <a:solidFill>
                  <a:schemeClr val="tx1"/>
                </a:solidFill>
                <a:latin typeface="Arial" charset="0"/>
                <a:ea typeface="ＭＳ Ｐゴシック" charset="0"/>
              </a:defRPr>
            </a:lvl5pPr>
            <a:lvl6pPr marL="2457770"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6pPr>
            <a:lvl7pPr marL="2904637"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7pPr>
            <a:lvl8pPr marL="3351505"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8pPr>
            <a:lvl9pPr marL="3798372"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9pPr>
          </a:lstStyle>
          <a:p>
            <a:fld id="{D2E39C6E-D319-AF40-9A28-E04C69946ADE}" type="slidenum">
              <a:rPr lang="en-US" sz="800"/>
              <a:pPr/>
              <a:t>47</a:t>
            </a:fld>
            <a:endParaRPr lang="en-US" sz="80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10.3.1.1</a:t>
            </a:r>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874">
              <a:defRPr sz="2300">
                <a:solidFill>
                  <a:schemeClr val="tx1"/>
                </a:solidFill>
                <a:latin typeface="Arial" charset="0"/>
                <a:ea typeface="ＭＳ Ｐゴシック" charset="0"/>
                <a:cs typeface="ＭＳ Ｐゴシック" charset="0"/>
              </a:defRPr>
            </a:lvl1pPr>
            <a:lvl2pPr marL="726159" indent="-279292" defTabSz="882874">
              <a:defRPr sz="2300">
                <a:solidFill>
                  <a:schemeClr val="tx1"/>
                </a:solidFill>
                <a:latin typeface="Arial" charset="0"/>
                <a:ea typeface="ＭＳ Ｐゴシック" charset="0"/>
              </a:defRPr>
            </a:lvl2pPr>
            <a:lvl3pPr marL="1117168" indent="-223434" defTabSz="882874">
              <a:defRPr sz="2300">
                <a:solidFill>
                  <a:schemeClr val="tx1"/>
                </a:solidFill>
                <a:latin typeface="Arial" charset="0"/>
                <a:ea typeface="ＭＳ Ｐゴシック" charset="0"/>
              </a:defRPr>
            </a:lvl3pPr>
            <a:lvl4pPr marL="1564035" indent="-223434" defTabSz="882874">
              <a:defRPr sz="2300">
                <a:solidFill>
                  <a:schemeClr val="tx1"/>
                </a:solidFill>
                <a:latin typeface="Arial" charset="0"/>
                <a:ea typeface="ＭＳ Ｐゴシック" charset="0"/>
              </a:defRPr>
            </a:lvl4pPr>
            <a:lvl5pPr marL="2010903" indent="-223434" defTabSz="882874">
              <a:defRPr sz="2300">
                <a:solidFill>
                  <a:schemeClr val="tx1"/>
                </a:solidFill>
                <a:latin typeface="Arial" charset="0"/>
                <a:ea typeface="ＭＳ Ｐゴシック" charset="0"/>
              </a:defRPr>
            </a:lvl5pPr>
            <a:lvl6pPr marL="2457770"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6pPr>
            <a:lvl7pPr marL="2904637"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7pPr>
            <a:lvl8pPr marL="3351505"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8pPr>
            <a:lvl9pPr marL="3798372"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9pPr>
          </a:lstStyle>
          <a:p>
            <a:fld id="{D2E39C6E-D319-AF40-9A28-E04C69946ADE}" type="slidenum">
              <a:rPr lang="en-US" sz="800"/>
              <a:pPr/>
              <a:t>48</a:t>
            </a:fld>
            <a:endParaRPr lang="en-US" sz="80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10.3.1.2</a:t>
            </a:r>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874">
              <a:defRPr sz="2300">
                <a:solidFill>
                  <a:schemeClr val="tx1"/>
                </a:solidFill>
                <a:latin typeface="Arial" charset="0"/>
                <a:ea typeface="ＭＳ Ｐゴシック" charset="0"/>
                <a:cs typeface="ＭＳ Ｐゴシック" charset="0"/>
              </a:defRPr>
            </a:lvl1pPr>
            <a:lvl2pPr marL="726159" indent="-279292" defTabSz="882874">
              <a:defRPr sz="2300">
                <a:solidFill>
                  <a:schemeClr val="tx1"/>
                </a:solidFill>
                <a:latin typeface="Arial" charset="0"/>
                <a:ea typeface="ＭＳ Ｐゴシック" charset="0"/>
              </a:defRPr>
            </a:lvl2pPr>
            <a:lvl3pPr marL="1117168" indent="-223434" defTabSz="882874">
              <a:defRPr sz="2300">
                <a:solidFill>
                  <a:schemeClr val="tx1"/>
                </a:solidFill>
                <a:latin typeface="Arial" charset="0"/>
                <a:ea typeface="ＭＳ Ｐゴシック" charset="0"/>
              </a:defRPr>
            </a:lvl3pPr>
            <a:lvl4pPr marL="1564035" indent="-223434" defTabSz="882874">
              <a:defRPr sz="2300">
                <a:solidFill>
                  <a:schemeClr val="tx1"/>
                </a:solidFill>
                <a:latin typeface="Arial" charset="0"/>
                <a:ea typeface="ＭＳ Ｐゴシック" charset="0"/>
              </a:defRPr>
            </a:lvl4pPr>
            <a:lvl5pPr marL="2010903" indent="-223434" defTabSz="882874">
              <a:defRPr sz="2300">
                <a:solidFill>
                  <a:schemeClr val="tx1"/>
                </a:solidFill>
                <a:latin typeface="Arial" charset="0"/>
                <a:ea typeface="ＭＳ Ｐゴシック" charset="0"/>
              </a:defRPr>
            </a:lvl5pPr>
            <a:lvl6pPr marL="2457770"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6pPr>
            <a:lvl7pPr marL="2904637"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7pPr>
            <a:lvl8pPr marL="3351505"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8pPr>
            <a:lvl9pPr marL="3798372"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9pPr>
          </a:lstStyle>
          <a:p>
            <a:fld id="{D2E39C6E-D319-AF40-9A28-E04C69946ADE}" type="slidenum">
              <a:rPr lang="en-US" sz="800"/>
              <a:pPr/>
              <a:t>49</a:t>
            </a:fld>
            <a:endParaRPr lang="en-US" sz="80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10.3.1.2</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874">
              <a:defRPr sz="2300">
                <a:solidFill>
                  <a:schemeClr val="tx1"/>
                </a:solidFill>
                <a:latin typeface="Arial" charset="0"/>
                <a:ea typeface="ＭＳ Ｐゴシック" charset="0"/>
                <a:cs typeface="ＭＳ Ｐゴシック" charset="0"/>
              </a:defRPr>
            </a:lvl1pPr>
            <a:lvl2pPr marL="726159" indent="-279292" defTabSz="882874">
              <a:defRPr sz="2300">
                <a:solidFill>
                  <a:schemeClr val="tx1"/>
                </a:solidFill>
                <a:latin typeface="Arial" charset="0"/>
                <a:ea typeface="ＭＳ Ｐゴシック" charset="0"/>
              </a:defRPr>
            </a:lvl2pPr>
            <a:lvl3pPr marL="1117168" indent="-223434" defTabSz="882874">
              <a:defRPr sz="2300">
                <a:solidFill>
                  <a:schemeClr val="tx1"/>
                </a:solidFill>
                <a:latin typeface="Arial" charset="0"/>
                <a:ea typeface="ＭＳ Ｐゴシック" charset="0"/>
              </a:defRPr>
            </a:lvl3pPr>
            <a:lvl4pPr marL="1564035" indent="-223434" defTabSz="882874">
              <a:defRPr sz="2300">
                <a:solidFill>
                  <a:schemeClr val="tx1"/>
                </a:solidFill>
                <a:latin typeface="Arial" charset="0"/>
                <a:ea typeface="ＭＳ Ｐゴシック" charset="0"/>
              </a:defRPr>
            </a:lvl4pPr>
            <a:lvl5pPr marL="2010903" indent="-223434" defTabSz="882874">
              <a:defRPr sz="2300">
                <a:solidFill>
                  <a:schemeClr val="tx1"/>
                </a:solidFill>
                <a:latin typeface="Arial" charset="0"/>
                <a:ea typeface="ＭＳ Ｐゴシック" charset="0"/>
              </a:defRPr>
            </a:lvl5pPr>
            <a:lvl6pPr marL="2457770"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6pPr>
            <a:lvl7pPr marL="2904637"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7pPr>
            <a:lvl8pPr marL="3351505"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8pPr>
            <a:lvl9pPr marL="3798372"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9pPr>
          </a:lstStyle>
          <a:p>
            <a:fld id="{AE859D19-92DA-A548-BF2C-F95AABC3A619}" type="slidenum">
              <a:rPr lang="en-US" sz="800"/>
              <a:pPr/>
              <a:t>5</a:t>
            </a:fld>
            <a:endParaRPr lang="en-US" sz="8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CA" sz="1200" dirty="0">
                <a:ea typeface="ＭＳ Ｐゴシック" charset="0"/>
                <a:cs typeface="ＭＳ Ｐゴシック" charset="0"/>
              </a:rPr>
              <a:t>10.1.1.2</a:t>
            </a:r>
          </a:p>
          <a:p>
            <a:pPr>
              <a:lnSpc>
                <a:spcPct val="80000"/>
              </a:lnSpc>
              <a:buFontTx/>
              <a:buNone/>
            </a:pPr>
            <a:r>
              <a:rPr lang="en-US" sz="1200" dirty="0">
                <a:ea typeface="ＭＳ Ｐゴシック" charset="0"/>
                <a:cs typeface="ＭＳ Ｐゴシック" charset="0"/>
              </a:rPr>
              <a:t>Most applications, like web browsers (using HTTP) or email clients (using SMTP and </a:t>
            </a:r>
            <a:r>
              <a:rPr lang="en-US" sz="1200" dirty="0" err="1">
                <a:ea typeface="ＭＳ Ｐゴシック" charset="0"/>
                <a:cs typeface="ＭＳ Ｐゴシック" charset="0"/>
              </a:rPr>
              <a:t>PoP</a:t>
            </a:r>
            <a:r>
              <a:rPr lang="en-US" sz="1200" dirty="0">
                <a:ea typeface="ＭＳ Ｐゴシック" charset="0"/>
                <a:cs typeface="ＭＳ Ｐゴシック" charset="0"/>
              </a:rPr>
              <a:t>), incorporate the functionality of the application, presentation and session layers.</a:t>
            </a:r>
            <a:endParaRPr lang="en-CA" sz="1200" dirty="0">
              <a:ea typeface="ＭＳ Ｐゴシック" charset="0"/>
              <a:cs typeface="ＭＳ Ｐゴシック"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874">
              <a:defRPr sz="2300">
                <a:solidFill>
                  <a:schemeClr val="tx1"/>
                </a:solidFill>
                <a:latin typeface="Arial" charset="0"/>
                <a:ea typeface="ＭＳ Ｐゴシック" charset="0"/>
                <a:cs typeface="ＭＳ Ｐゴシック" charset="0"/>
              </a:defRPr>
            </a:lvl1pPr>
            <a:lvl2pPr marL="726159" indent="-279292" defTabSz="882874">
              <a:defRPr sz="2300">
                <a:solidFill>
                  <a:schemeClr val="tx1"/>
                </a:solidFill>
                <a:latin typeface="Arial" charset="0"/>
                <a:ea typeface="ＭＳ Ｐゴシック" charset="0"/>
              </a:defRPr>
            </a:lvl2pPr>
            <a:lvl3pPr marL="1117168" indent="-223434" defTabSz="882874">
              <a:defRPr sz="2300">
                <a:solidFill>
                  <a:schemeClr val="tx1"/>
                </a:solidFill>
                <a:latin typeface="Arial" charset="0"/>
                <a:ea typeface="ＭＳ Ｐゴシック" charset="0"/>
              </a:defRPr>
            </a:lvl3pPr>
            <a:lvl4pPr marL="1564035" indent="-223434" defTabSz="882874">
              <a:defRPr sz="2300">
                <a:solidFill>
                  <a:schemeClr val="tx1"/>
                </a:solidFill>
                <a:latin typeface="Arial" charset="0"/>
                <a:ea typeface="ＭＳ Ｐゴシック" charset="0"/>
              </a:defRPr>
            </a:lvl4pPr>
            <a:lvl5pPr marL="2010903" indent="-223434" defTabSz="882874">
              <a:defRPr sz="2300">
                <a:solidFill>
                  <a:schemeClr val="tx1"/>
                </a:solidFill>
                <a:latin typeface="Arial" charset="0"/>
                <a:ea typeface="ＭＳ Ｐゴシック" charset="0"/>
              </a:defRPr>
            </a:lvl5pPr>
            <a:lvl6pPr marL="2457770"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6pPr>
            <a:lvl7pPr marL="2904637"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7pPr>
            <a:lvl8pPr marL="3351505"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8pPr>
            <a:lvl9pPr marL="3798372"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9pPr>
          </a:lstStyle>
          <a:p>
            <a:fld id="{D2E39C6E-D319-AF40-9A28-E04C69946ADE}" type="slidenum">
              <a:rPr lang="en-US" sz="800"/>
              <a:pPr/>
              <a:t>50</a:t>
            </a:fld>
            <a:endParaRPr lang="en-US" sz="80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10.3.1.2</a:t>
            </a:r>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874">
              <a:defRPr sz="2300">
                <a:solidFill>
                  <a:schemeClr val="tx1"/>
                </a:solidFill>
                <a:latin typeface="Arial" charset="0"/>
                <a:ea typeface="ＭＳ Ｐゴシック" charset="0"/>
                <a:cs typeface="ＭＳ Ｐゴシック" charset="0"/>
              </a:defRPr>
            </a:lvl1pPr>
            <a:lvl2pPr marL="726159" indent="-279292" defTabSz="882874">
              <a:defRPr sz="2300">
                <a:solidFill>
                  <a:schemeClr val="tx1"/>
                </a:solidFill>
                <a:latin typeface="Arial" charset="0"/>
                <a:ea typeface="ＭＳ Ｐゴシック" charset="0"/>
              </a:defRPr>
            </a:lvl2pPr>
            <a:lvl3pPr marL="1117168" indent="-223434" defTabSz="882874">
              <a:defRPr sz="2300">
                <a:solidFill>
                  <a:schemeClr val="tx1"/>
                </a:solidFill>
                <a:latin typeface="Arial" charset="0"/>
                <a:ea typeface="ＭＳ Ｐゴシック" charset="0"/>
              </a:defRPr>
            </a:lvl3pPr>
            <a:lvl4pPr marL="1564035" indent="-223434" defTabSz="882874">
              <a:defRPr sz="2300">
                <a:solidFill>
                  <a:schemeClr val="tx1"/>
                </a:solidFill>
                <a:latin typeface="Arial" charset="0"/>
                <a:ea typeface="ＭＳ Ｐゴシック" charset="0"/>
              </a:defRPr>
            </a:lvl4pPr>
            <a:lvl5pPr marL="2010903" indent="-223434" defTabSz="882874">
              <a:defRPr sz="2300">
                <a:solidFill>
                  <a:schemeClr val="tx1"/>
                </a:solidFill>
                <a:latin typeface="Arial" charset="0"/>
                <a:ea typeface="ＭＳ Ｐゴシック" charset="0"/>
              </a:defRPr>
            </a:lvl5pPr>
            <a:lvl6pPr marL="2457770"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6pPr>
            <a:lvl7pPr marL="2904637"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7pPr>
            <a:lvl8pPr marL="3351505"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8pPr>
            <a:lvl9pPr marL="3798372"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9pPr>
          </a:lstStyle>
          <a:p>
            <a:fld id="{D2E39C6E-D319-AF40-9A28-E04C69946ADE}" type="slidenum">
              <a:rPr lang="en-US" sz="800"/>
              <a:pPr/>
              <a:t>51</a:t>
            </a:fld>
            <a:endParaRPr lang="en-US" sz="80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10.3.1.3</a:t>
            </a:r>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874">
              <a:defRPr sz="2300">
                <a:solidFill>
                  <a:schemeClr val="tx1"/>
                </a:solidFill>
                <a:latin typeface="Arial" charset="0"/>
                <a:ea typeface="ＭＳ Ｐゴシック" charset="0"/>
                <a:cs typeface="ＭＳ Ｐゴシック" charset="0"/>
              </a:defRPr>
            </a:lvl1pPr>
            <a:lvl2pPr marL="726159" indent="-279292" defTabSz="882874">
              <a:defRPr sz="2300">
                <a:solidFill>
                  <a:schemeClr val="tx1"/>
                </a:solidFill>
                <a:latin typeface="Arial" charset="0"/>
                <a:ea typeface="ＭＳ Ｐゴシック" charset="0"/>
              </a:defRPr>
            </a:lvl2pPr>
            <a:lvl3pPr marL="1117168" indent="-223434" defTabSz="882874">
              <a:defRPr sz="2300">
                <a:solidFill>
                  <a:schemeClr val="tx1"/>
                </a:solidFill>
                <a:latin typeface="Arial" charset="0"/>
                <a:ea typeface="ＭＳ Ｐゴシック" charset="0"/>
              </a:defRPr>
            </a:lvl3pPr>
            <a:lvl4pPr marL="1564035" indent="-223434" defTabSz="882874">
              <a:defRPr sz="2300">
                <a:solidFill>
                  <a:schemeClr val="tx1"/>
                </a:solidFill>
                <a:latin typeface="Arial" charset="0"/>
                <a:ea typeface="ＭＳ Ｐゴシック" charset="0"/>
              </a:defRPr>
            </a:lvl4pPr>
            <a:lvl5pPr marL="2010903" indent="-223434" defTabSz="882874">
              <a:defRPr sz="2300">
                <a:solidFill>
                  <a:schemeClr val="tx1"/>
                </a:solidFill>
                <a:latin typeface="Arial" charset="0"/>
                <a:ea typeface="ＭＳ Ｐゴシック" charset="0"/>
              </a:defRPr>
            </a:lvl5pPr>
            <a:lvl6pPr marL="2457770"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6pPr>
            <a:lvl7pPr marL="2904637"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7pPr>
            <a:lvl8pPr marL="3351505"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8pPr>
            <a:lvl9pPr marL="3798372"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9pPr>
          </a:lstStyle>
          <a:p>
            <a:fld id="{D2E39C6E-D319-AF40-9A28-E04C69946ADE}" type="slidenum">
              <a:rPr lang="en-US" sz="800"/>
              <a:pPr/>
              <a:t>52</a:t>
            </a:fld>
            <a:endParaRPr lang="en-US" sz="80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10.3.1.4</a:t>
            </a:r>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874">
              <a:defRPr sz="2300">
                <a:solidFill>
                  <a:schemeClr val="tx1"/>
                </a:solidFill>
                <a:latin typeface="Arial" charset="0"/>
                <a:ea typeface="ＭＳ Ｐゴシック" charset="0"/>
                <a:cs typeface="ＭＳ Ｐゴシック" charset="0"/>
              </a:defRPr>
            </a:lvl1pPr>
            <a:lvl2pPr marL="726159" indent="-279292" defTabSz="882874">
              <a:defRPr sz="2300">
                <a:solidFill>
                  <a:schemeClr val="tx1"/>
                </a:solidFill>
                <a:latin typeface="Arial" charset="0"/>
                <a:ea typeface="ＭＳ Ｐゴシック" charset="0"/>
              </a:defRPr>
            </a:lvl2pPr>
            <a:lvl3pPr marL="1117168" indent="-223434" defTabSz="882874">
              <a:defRPr sz="2300">
                <a:solidFill>
                  <a:schemeClr val="tx1"/>
                </a:solidFill>
                <a:latin typeface="Arial" charset="0"/>
                <a:ea typeface="ＭＳ Ｐゴシック" charset="0"/>
              </a:defRPr>
            </a:lvl3pPr>
            <a:lvl4pPr marL="1564035" indent="-223434" defTabSz="882874">
              <a:defRPr sz="2300">
                <a:solidFill>
                  <a:schemeClr val="tx1"/>
                </a:solidFill>
                <a:latin typeface="Arial" charset="0"/>
                <a:ea typeface="ＭＳ Ｐゴシック" charset="0"/>
              </a:defRPr>
            </a:lvl4pPr>
            <a:lvl5pPr marL="2010903" indent="-223434" defTabSz="882874">
              <a:defRPr sz="2300">
                <a:solidFill>
                  <a:schemeClr val="tx1"/>
                </a:solidFill>
                <a:latin typeface="Arial" charset="0"/>
                <a:ea typeface="ＭＳ Ｐゴシック" charset="0"/>
              </a:defRPr>
            </a:lvl5pPr>
            <a:lvl6pPr marL="2457770"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6pPr>
            <a:lvl7pPr marL="2904637"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7pPr>
            <a:lvl8pPr marL="3351505"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8pPr>
            <a:lvl9pPr marL="3798372"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9pPr>
          </a:lstStyle>
          <a:p>
            <a:fld id="{D2E39C6E-D319-AF40-9A28-E04C69946ADE}" type="slidenum">
              <a:rPr lang="en-US" sz="800"/>
              <a:pPr/>
              <a:t>53</a:t>
            </a:fld>
            <a:endParaRPr lang="en-US" sz="80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10.3.1.5</a:t>
            </a:r>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874">
              <a:defRPr sz="2300">
                <a:solidFill>
                  <a:schemeClr val="tx1"/>
                </a:solidFill>
                <a:latin typeface="Arial" charset="0"/>
                <a:ea typeface="ＭＳ Ｐゴシック" charset="0"/>
                <a:cs typeface="ＭＳ Ｐゴシック" charset="0"/>
              </a:defRPr>
            </a:lvl1pPr>
            <a:lvl2pPr marL="726159" indent="-279292" defTabSz="882874">
              <a:defRPr sz="2300">
                <a:solidFill>
                  <a:schemeClr val="tx1"/>
                </a:solidFill>
                <a:latin typeface="Arial" charset="0"/>
                <a:ea typeface="ＭＳ Ｐゴシック" charset="0"/>
              </a:defRPr>
            </a:lvl2pPr>
            <a:lvl3pPr marL="1117168" indent="-223434" defTabSz="882874">
              <a:defRPr sz="2300">
                <a:solidFill>
                  <a:schemeClr val="tx1"/>
                </a:solidFill>
                <a:latin typeface="Arial" charset="0"/>
                <a:ea typeface="ＭＳ Ｐゴシック" charset="0"/>
              </a:defRPr>
            </a:lvl3pPr>
            <a:lvl4pPr marL="1564035" indent="-223434" defTabSz="882874">
              <a:defRPr sz="2300">
                <a:solidFill>
                  <a:schemeClr val="tx1"/>
                </a:solidFill>
                <a:latin typeface="Arial" charset="0"/>
                <a:ea typeface="ＭＳ Ｐゴシック" charset="0"/>
              </a:defRPr>
            </a:lvl4pPr>
            <a:lvl5pPr marL="2010903" indent="-223434" defTabSz="882874">
              <a:defRPr sz="2300">
                <a:solidFill>
                  <a:schemeClr val="tx1"/>
                </a:solidFill>
                <a:latin typeface="Arial" charset="0"/>
                <a:ea typeface="ＭＳ Ｐゴシック" charset="0"/>
              </a:defRPr>
            </a:lvl5pPr>
            <a:lvl6pPr marL="2457770"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6pPr>
            <a:lvl7pPr marL="2904637"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7pPr>
            <a:lvl8pPr marL="3351505"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8pPr>
            <a:lvl9pPr marL="3798372"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9pPr>
          </a:lstStyle>
          <a:p>
            <a:fld id="{0A7AF211-02D4-CA4C-B739-BDD3E82BAC44}" type="slidenum">
              <a:rPr lang="en-US" sz="800"/>
              <a:pPr/>
              <a:t>54</a:t>
            </a:fld>
            <a:endParaRPr lang="en-US" sz="80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a:t>Section 1.5 &amp; 1.5.1</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874">
              <a:defRPr sz="2300">
                <a:solidFill>
                  <a:schemeClr val="tx1"/>
                </a:solidFill>
                <a:latin typeface="Arial" charset="0"/>
                <a:ea typeface="ＭＳ Ｐゴシック" charset="0"/>
                <a:cs typeface="ＭＳ Ｐゴシック" charset="0"/>
              </a:defRPr>
            </a:lvl1pPr>
            <a:lvl2pPr marL="726159" indent="-279292" defTabSz="882874">
              <a:defRPr sz="2300">
                <a:solidFill>
                  <a:schemeClr val="tx1"/>
                </a:solidFill>
                <a:latin typeface="Arial" charset="0"/>
                <a:ea typeface="ＭＳ Ｐゴシック" charset="0"/>
              </a:defRPr>
            </a:lvl2pPr>
            <a:lvl3pPr marL="1117168" indent="-223434" defTabSz="882874">
              <a:defRPr sz="2300">
                <a:solidFill>
                  <a:schemeClr val="tx1"/>
                </a:solidFill>
                <a:latin typeface="Arial" charset="0"/>
                <a:ea typeface="ＭＳ Ｐゴシック" charset="0"/>
              </a:defRPr>
            </a:lvl3pPr>
            <a:lvl4pPr marL="1564035" indent="-223434" defTabSz="882874">
              <a:defRPr sz="2300">
                <a:solidFill>
                  <a:schemeClr val="tx1"/>
                </a:solidFill>
                <a:latin typeface="Arial" charset="0"/>
                <a:ea typeface="ＭＳ Ｐゴシック" charset="0"/>
              </a:defRPr>
            </a:lvl4pPr>
            <a:lvl5pPr marL="2010903" indent="-223434" defTabSz="882874">
              <a:defRPr sz="2300">
                <a:solidFill>
                  <a:schemeClr val="tx1"/>
                </a:solidFill>
                <a:latin typeface="Arial" charset="0"/>
                <a:ea typeface="ＭＳ Ｐゴシック" charset="0"/>
              </a:defRPr>
            </a:lvl5pPr>
            <a:lvl6pPr marL="2457770"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6pPr>
            <a:lvl7pPr marL="2904637"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7pPr>
            <a:lvl8pPr marL="3351505"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8pPr>
            <a:lvl9pPr marL="3798372"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9pPr>
          </a:lstStyle>
          <a:p>
            <a:fld id="{0A7AF211-02D4-CA4C-B739-BDD3E82BAC44}" type="slidenum">
              <a:rPr lang="en-US" sz="800"/>
              <a:pPr/>
              <a:t>55</a:t>
            </a:fld>
            <a:endParaRPr lang="en-US" sz="80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a:t>Section 1.5 &amp; 1.5.1</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11"/>
          <p:cNvSpPr>
            <a:spLocks noGrp="1" noChangeArrowheads="1"/>
          </p:cNvSpPr>
          <p:nvPr>
            <p:ph type="sldNum" sz="quarter" idx="5"/>
          </p:nvPr>
        </p:nvSpPr>
        <p:spPr>
          <a:noFill/>
        </p:spPr>
        <p:txBody>
          <a:bodyPr/>
          <a:lstStyle>
            <a:lvl1pPr defTabSz="881063">
              <a:defRPr sz="2400">
                <a:solidFill>
                  <a:schemeClr val="tx1"/>
                </a:solidFill>
                <a:latin typeface="Arial" charset="0"/>
              </a:defRPr>
            </a:lvl1pPr>
            <a:lvl2pPr marL="742950" indent="-285750" defTabSz="881063">
              <a:defRPr sz="2400">
                <a:solidFill>
                  <a:schemeClr val="tx1"/>
                </a:solidFill>
                <a:latin typeface="Arial" charset="0"/>
              </a:defRPr>
            </a:lvl2pPr>
            <a:lvl3pPr marL="1143000" indent="-228600" defTabSz="881063">
              <a:defRPr sz="2400">
                <a:solidFill>
                  <a:schemeClr val="tx1"/>
                </a:solidFill>
                <a:latin typeface="Arial" charset="0"/>
              </a:defRPr>
            </a:lvl3pPr>
            <a:lvl4pPr marL="1600200" indent="-228600" defTabSz="881063">
              <a:defRPr sz="2400">
                <a:solidFill>
                  <a:schemeClr val="tx1"/>
                </a:solidFill>
                <a:latin typeface="Arial" charset="0"/>
              </a:defRPr>
            </a:lvl4pPr>
            <a:lvl5pPr marL="2057400" indent="-228600" defTabSz="881063">
              <a:defRPr sz="2400">
                <a:solidFill>
                  <a:schemeClr val="tx1"/>
                </a:solidFill>
                <a:latin typeface="Arial" charset="0"/>
              </a:defRPr>
            </a:lvl5pPr>
            <a:lvl6pPr marL="2514600" indent="-228600" algn="ctr" defTabSz="881063"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1063"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1063"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1063" eaLnBrk="0" fontAlgn="base" hangingPunct="0">
              <a:lnSpc>
                <a:spcPct val="90000"/>
              </a:lnSpc>
              <a:spcBef>
                <a:spcPct val="0"/>
              </a:spcBef>
              <a:spcAft>
                <a:spcPct val="0"/>
              </a:spcAft>
              <a:defRPr sz="2400">
                <a:solidFill>
                  <a:schemeClr val="tx1"/>
                </a:solidFill>
                <a:latin typeface="Arial" charset="0"/>
              </a:defRPr>
            </a:lvl9pPr>
          </a:lstStyle>
          <a:p>
            <a:fld id="{BEB641CB-E3A8-41F3-BE74-3519042C9A2D}" type="slidenum">
              <a:rPr lang="en-US" altLang="uk-UA" sz="800"/>
              <a:pPr/>
              <a:t>56</a:t>
            </a:fld>
            <a:endParaRPr lang="en-US" altLang="uk-UA" sz="80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p:spPr>
        <p:txBody>
          <a:bodyPr/>
          <a:lstStyle/>
          <a:p>
            <a:endParaRPr lang="uk-UA" altLang="uk-UA"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874">
              <a:defRPr sz="2300">
                <a:solidFill>
                  <a:schemeClr val="tx1"/>
                </a:solidFill>
                <a:latin typeface="Arial" charset="0"/>
                <a:ea typeface="ＭＳ Ｐゴシック" charset="0"/>
                <a:cs typeface="ＭＳ Ｐゴシック" charset="0"/>
              </a:defRPr>
            </a:lvl1pPr>
            <a:lvl2pPr marL="726159" indent="-279292" defTabSz="882874">
              <a:defRPr sz="2300">
                <a:solidFill>
                  <a:schemeClr val="tx1"/>
                </a:solidFill>
                <a:latin typeface="Arial" charset="0"/>
                <a:ea typeface="ＭＳ Ｐゴシック" charset="0"/>
              </a:defRPr>
            </a:lvl2pPr>
            <a:lvl3pPr marL="1117168" indent="-223434" defTabSz="882874">
              <a:defRPr sz="2300">
                <a:solidFill>
                  <a:schemeClr val="tx1"/>
                </a:solidFill>
                <a:latin typeface="Arial" charset="0"/>
                <a:ea typeface="ＭＳ Ｐゴシック" charset="0"/>
              </a:defRPr>
            </a:lvl3pPr>
            <a:lvl4pPr marL="1564035" indent="-223434" defTabSz="882874">
              <a:defRPr sz="2300">
                <a:solidFill>
                  <a:schemeClr val="tx1"/>
                </a:solidFill>
                <a:latin typeface="Arial" charset="0"/>
                <a:ea typeface="ＭＳ Ｐゴシック" charset="0"/>
              </a:defRPr>
            </a:lvl4pPr>
            <a:lvl5pPr marL="2010903" indent="-223434" defTabSz="882874">
              <a:defRPr sz="2300">
                <a:solidFill>
                  <a:schemeClr val="tx1"/>
                </a:solidFill>
                <a:latin typeface="Arial" charset="0"/>
                <a:ea typeface="ＭＳ Ｐゴシック" charset="0"/>
              </a:defRPr>
            </a:lvl5pPr>
            <a:lvl6pPr marL="2457770"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6pPr>
            <a:lvl7pPr marL="2904637"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7pPr>
            <a:lvl8pPr marL="3351505"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8pPr>
            <a:lvl9pPr marL="3798372"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9pPr>
          </a:lstStyle>
          <a:p>
            <a:fld id="{AE859D19-92DA-A548-BF2C-F95AABC3A619}" type="slidenum">
              <a:rPr lang="en-US" sz="800"/>
              <a:pPr/>
              <a:t>6</a:t>
            </a:fld>
            <a:endParaRPr lang="en-US" sz="8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CA" sz="1200" dirty="0">
                <a:ea typeface="ＭＳ Ｐゴシック" charset="0"/>
                <a:cs typeface="ＭＳ Ｐゴシック" charset="0"/>
              </a:rPr>
              <a:t>10.1.1.3</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874">
              <a:defRPr sz="2300">
                <a:solidFill>
                  <a:schemeClr val="tx1"/>
                </a:solidFill>
                <a:latin typeface="Arial" charset="0"/>
                <a:ea typeface="ＭＳ Ｐゴシック" charset="0"/>
                <a:cs typeface="ＭＳ Ｐゴシック" charset="0"/>
              </a:defRPr>
            </a:lvl1pPr>
            <a:lvl2pPr marL="726159" indent="-279292" defTabSz="882874">
              <a:defRPr sz="2300">
                <a:solidFill>
                  <a:schemeClr val="tx1"/>
                </a:solidFill>
                <a:latin typeface="Arial" charset="0"/>
                <a:ea typeface="ＭＳ Ｐゴシック" charset="0"/>
              </a:defRPr>
            </a:lvl2pPr>
            <a:lvl3pPr marL="1117168" indent="-223434" defTabSz="882874">
              <a:defRPr sz="2300">
                <a:solidFill>
                  <a:schemeClr val="tx1"/>
                </a:solidFill>
                <a:latin typeface="Arial" charset="0"/>
                <a:ea typeface="ＭＳ Ｐゴシック" charset="0"/>
              </a:defRPr>
            </a:lvl3pPr>
            <a:lvl4pPr marL="1564035" indent="-223434" defTabSz="882874">
              <a:defRPr sz="2300">
                <a:solidFill>
                  <a:schemeClr val="tx1"/>
                </a:solidFill>
                <a:latin typeface="Arial" charset="0"/>
                <a:ea typeface="ＭＳ Ｐゴシック" charset="0"/>
              </a:defRPr>
            </a:lvl4pPr>
            <a:lvl5pPr marL="2010903" indent="-223434" defTabSz="882874">
              <a:defRPr sz="2300">
                <a:solidFill>
                  <a:schemeClr val="tx1"/>
                </a:solidFill>
                <a:latin typeface="Arial" charset="0"/>
                <a:ea typeface="ＭＳ Ｐゴシック" charset="0"/>
              </a:defRPr>
            </a:lvl5pPr>
            <a:lvl6pPr marL="2457770"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6pPr>
            <a:lvl7pPr marL="2904637"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7pPr>
            <a:lvl8pPr marL="3351505"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8pPr>
            <a:lvl9pPr marL="3798372"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9pPr>
          </a:lstStyle>
          <a:p>
            <a:fld id="{AE859D19-92DA-A548-BF2C-F95AABC3A619}" type="slidenum">
              <a:rPr lang="en-US" sz="800"/>
              <a:pPr/>
              <a:t>7</a:t>
            </a:fld>
            <a:endParaRPr lang="en-US" sz="8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CA" sz="1200">
                <a:ea typeface="ＭＳ Ｐゴシック" charset="0"/>
                <a:cs typeface="ＭＳ Ｐゴシック" charset="0"/>
              </a:rPr>
              <a:t>10.1.1.3</a:t>
            </a:r>
            <a:endParaRPr lang="en-CA" sz="1200" dirty="0">
              <a:ea typeface="ＭＳ Ｐゴシック" charset="0"/>
              <a:cs typeface="ＭＳ Ｐゴシック"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874">
              <a:defRPr sz="2300">
                <a:solidFill>
                  <a:schemeClr val="tx1"/>
                </a:solidFill>
                <a:latin typeface="Arial" charset="0"/>
                <a:ea typeface="ＭＳ Ｐゴシック" charset="0"/>
                <a:cs typeface="ＭＳ Ｐゴシック" charset="0"/>
              </a:defRPr>
            </a:lvl1pPr>
            <a:lvl2pPr marL="726159" indent="-279292" defTabSz="882874">
              <a:defRPr sz="2300">
                <a:solidFill>
                  <a:schemeClr val="tx1"/>
                </a:solidFill>
                <a:latin typeface="Arial" charset="0"/>
                <a:ea typeface="ＭＳ Ｐゴシック" charset="0"/>
              </a:defRPr>
            </a:lvl2pPr>
            <a:lvl3pPr marL="1117168" indent="-223434" defTabSz="882874">
              <a:defRPr sz="2300">
                <a:solidFill>
                  <a:schemeClr val="tx1"/>
                </a:solidFill>
                <a:latin typeface="Arial" charset="0"/>
                <a:ea typeface="ＭＳ Ｐゴシック" charset="0"/>
              </a:defRPr>
            </a:lvl3pPr>
            <a:lvl4pPr marL="1564035" indent="-223434" defTabSz="882874">
              <a:defRPr sz="2300">
                <a:solidFill>
                  <a:schemeClr val="tx1"/>
                </a:solidFill>
                <a:latin typeface="Arial" charset="0"/>
                <a:ea typeface="ＭＳ Ｐゴシック" charset="0"/>
              </a:defRPr>
            </a:lvl4pPr>
            <a:lvl5pPr marL="2010903" indent="-223434" defTabSz="882874">
              <a:defRPr sz="2300">
                <a:solidFill>
                  <a:schemeClr val="tx1"/>
                </a:solidFill>
                <a:latin typeface="Arial" charset="0"/>
                <a:ea typeface="ＭＳ Ｐゴシック" charset="0"/>
              </a:defRPr>
            </a:lvl5pPr>
            <a:lvl6pPr marL="2457770"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6pPr>
            <a:lvl7pPr marL="2904637"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7pPr>
            <a:lvl8pPr marL="3351505"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8pPr>
            <a:lvl9pPr marL="3798372"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9pPr>
          </a:lstStyle>
          <a:p>
            <a:fld id="{AE859D19-92DA-A548-BF2C-F95AABC3A619}" type="slidenum">
              <a:rPr lang="en-US" sz="800"/>
              <a:pPr/>
              <a:t>8</a:t>
            </a:fld>
            <a:endParaRPr lang="en-US" sz="8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CA" sz="1200" dirty="0">
                <a:ea typeface="ＭＳ Ｐゴシック" charset="0"/>
                <a:cs typeface="ＭＳ Ｐゴシック" charset="0"/>
              </a:rPr>
              <a:t>10.1.1.4</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874">
              <a:defRPr sz="2300">
                <a:solidFill>
                  <a:schemeClr val="tx1"/>
                </a:solidFill>
                <a:latin typeface="Arial" charset="0"/>
                <a:ea typeface="ＭＳ Ｐゴシック" charset="0"/>
                <a:cs typeface="ＭＳ Ｐゴシック" charset="0"/>
              </a:defRPr>
            </a:lvl1pPr>
            <a:lvl2pPr marL="726159" indent="-279292" defTabSz="882874">
              <a:defRPr sz="2300">
                <a:solidFill>
                  <a:schemeClr val="tx1"/>
                </a:solidFill>
                <a:latin typeface="Arial" charset="0"/>
                <a:ea typeface="ＭＳ Ｐゴシック" charset="0"/>
              </a:defRPr>
            </a:lvl2pPr>
            <a:lvl3pPr marL="1117168" indent="-223434" defTabSz="882874">
              <a:defRPr sz="2300">
                <a:solidFill>
                  <a:schemeClr val="tx1"/>
                </a:solidFill>
                <a:latin typeface="Arial" charset="0"/>
                <a:ea typeface="ＭＳ Ｐゴシック" charset="0"/>
              </a:defRPr>
            </a:lvl3pPr>
            <a:lvl4pPr marL="1564035" indent="-223434" defTabSz="882874">
              <a:defRPr sz="2300">
                <a:solidFill>
                  <a:schemeClr val="tx1"/>
                </a:solidFill>
                <a:latin typeface="Arial" charset="0"/>
                <a:ea typeface="ＭＳ Ｐゴシック" charset="0"/>
              </a:defRPr>
            </a:lvl4pPr>
            <a:lvl5pPr marL="2010903" indent="-223434" defTabSz="882874">
              <a:defRPr sz="2300">
                <a:solidFill>
                  <a:schemeClr val="tx1"/>
                </a:solidFill>
                <a:latin typeface="Arial" charset="0"/>
                <a:ea typeface="ＭＳ Ｐゴシック" charset="0"/>
              </a:defRPr>
            </a:lvl5pPr>
            <a:lvl6pPr marL="2457770"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6pPr>
            <a:lvl7pPr marL="2904637"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7pPr>
            <a:lvl8pPr marL="3351505"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8pPr>
            <a:lvl9pPr marL="3798372" indent="-223434" algn="ctr" defTabSz="882874" eaLnBrk="0" fontAlgn="base" hangingPunct="0">
              <a:lnSpc>
                <a:spcPct val="90000"/>
              </a:lnSpc>
              <a:spcBef>
                <a:spcPct val="0"/>
              </a:spcBef>
              <a:spcAft>
                <a:spcPct val="0"/>
              </a:spcAft>
              <a:defRPr sz="2300">
                <a:solidFill>
                  <a:schemeClr val="tx1"/>
                </a:solidFill>
                <a:latin typeface="Arial" charset="0"/>
                <a:ea typeface="ＭＳ Ｐゴシック" charset="0"/>
              </a:defRPr>
            </a:lvl9pPr>
          </a:lstStyle>
          <a:p>
            <a:fld id="{AE859D19-92DA-A548-BF2C-F95AABC3A619}" type="slidenum">
              <a:rPr lang="en-US" sz="800"/>
              <a:pPr/>
              <a:t>9</a:t>
            </a:fld>
            <a:endParaRPr lang="en-US" sz="8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CA" sz="1200" dirty="0">
                <a:ea typeface="ＭＳ Ｐゴシック" charset="0"/>
                <a:cs typeface="ＭＳ Ｐゴシック" charset="0"/>
              </a:rPr>
              <a:t>10.1.1.4</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4" name="Rectangle 2"/>
          <p:cNvSpPr>
            <a:spLocks noChangeArrowheads="1"/>
          </p:cNvSpPr>
          <p:nvPr/>
        </p:nvSpPr>
        <p:spPr bwMode="auto">
          <a:xfrm rot="16200000">
            <a:off x="3200400" y="-1570037"/>
            <a:ext cx="2743200" cy="9144000"/>
          </a:xfrm>
          <a:prstGeom prst="rect">
            <a:avLst/>
          </a:prstGeom>
          <a:solidFill>
            <a:srgbClr val="015F85"/>
          </a:solidFill>
          <a:ln>
            <a:noFill/>
          </a:ln>
          <a:effectLst/>
          <a:extLs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endParaRPr lang="uk-UA" altLang="uk-UA"/>
          </a:p>
        </p:txBody>
      </p:sp>
      <p:sp>
        <p:nvSpPr>
          <p:cNvPr id="5" name="Rectangle 3"/>
          <p:cNvSpPr>
            <a:spLocks noChangeArrowheads="1"/>
          </p:cNvSpPr>
          <p:nvPr/>
        </p:nvSpPr>
        <p:spPr bwMode="auto">
          <a:xfrm>
            <a:off x="1150938" y="6672263"/>
            <a:ext cx="2022475" cy="188912"/>
          </a:xfrm>
          <a:prstGeom prst="rect">
            <a:avLst/>
          </a:prstGeom>
          <a:noFill/>
          <a:ln>
            <a:noFill/>
          </a:ln>
          <a:effectLst/>
          <a:extLst>
            <a:ext uri="{909E8E84-426E-40DD-AFC4-6F175D3DCCD1}">
              <a14:hiddenFill xmlns:a14="http://schemas.microsoft.com/office/drawing/2010/main">
                <a:solidFill>
                  <a:srgbClr val="339999"/>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b" anchorCtr="1">
            <a:spAutoFit/>
          </a:bodyPr>
          <a:lstStyle>
            <a:lvl1pPr algn="l" defTabSz="814388">
              <a:defRPr sz="2400">
                <a:solidFill>
                  <a:schemeClr val="tx1"/>
                </a:solidFill>
                <a:latin typeface="Arial" charset="0"/>
              </a:defRPr>
            </a:lvl1pPr>
            <a:lvl2pPr marL="406400" algn="l" defTabSz="814388">
              <a:defRPr sz="2400">
                <a:solidFill>
                  <a:schemeClr val="tx1"/>
                </a:solidFill>
                <a:latin typeface="Arial" charset="0"/>
              </a:defRPr>
            </a:lvl2pPr>
            <a:lvl3pPr marL="814388" algn="l" defTabSz="814388">
              <a:defRPr sz="2400">
                <a:solidFill>
                  <a:schemeClr val="tx1"/>
                </a:solidFill>
                <a:latin typeface="Arial" charset="0"/>
              </a:defRPr>
            </a:lvl3pPr>
            <a:lvl4pPr marL="1222375" algn="l" defTabSz="814388">
              <a:defRPr sz="2400">
                <a:solidFill>
                  <a:schemeClr val="tx1"/>
                </a:solidFill>
                <a:latin typeface="Arial" charset="0"/>
              </a:defRPr>
            </a:lvl4pPr>
            <a:lvl5pPr marL="1630363" algn="l" defTabSz="814388">
              <a:defRPr sz="2400">
                <a:solidFill>
                  <a:schemeClr val="tx1"/>
                </a:solidFill>
                <a:latin typeface="Arial" charset="0"/>
              </a:defRPr>
            </a:lvl5pPr>
            <a:lvl6pPr marL="2087563" defTabSz="814388" eaLnBrk="0" fontAlgn="base" hangingPunct="0">
              <a:spcBef>
                <a:spcPct val="0"/>
              </a:spcBef>
              <a:spcAft>
                <a:spcPct val="0"/>
              </a:spcAft>
              <a:defRPr sz="2400">
                <a:solidFill>
                  <a:schemeClr val="tx1"/>
                </a:solidFill>
                <a:latin typeface="Arial" charset="0"/>
              </a:defRPr>
            </a:lvl6pPr>
            <a:lvl7pPr marL="2544763" defTabSz="814388" eaLnBrk="0" fontAlgn="base" hangingPunct="0">
              <a:spcBef>
                <a:spcPct val="0"/>
              </a:spcBef>
              <a:spcAft>
                <a:spcPct val="0"/>
              </a:spcAft>
              <a:defRPr sz="2400">
                <a:solidFill>
                  <a:schemeClr val="tx1"/>
                </a:solidFill>
                <a:latin typeface="Arial" charset="0"/>
              </a:defRPr>
            </a:lvl7pPr>
            <a:lvl8pPr marL="3001963" defTabSz="814388" eaLnBrk="0" fontAlgn="base" hangingPunct="0">
              <a:spcBef>
                <a:spcPct val="0"/>
              </a:spcBef>
              <a:spcAft>
                <a:spcPct val="0"/>
              </a:spcAft>
              <a:defRPr sz="2400">
                <a:solidFill>
                  <a:schemeClr val="tx1"/>
                </a:solidFill>
                <a:latin typeface="Arial" charset="0"/>
              </a:defRPr>
            </a:lvl8pPr>
            <a:lvl9pPr marL="3459163" defTabSz="814388" eaLnBrk="0" fontAlgn="base" hangingPunct="0">
              <a:spcBef>
                <a:spcPct val="0"/>
              </a:spcBef>
              <a:spcAft>
                <a:spcPct val="0"/>
              </a:spcAft>
              <a:defRPr sz="2400">
                <a:solidFill>
                  <a:schemeClr val="tx1"/>
                </a:solidFill>
                <a:latin typeface="Arial" charset="0"/>
              </a:defRPr>
            </a:lvl9pPr>
          </a:lstStyle>
          <a:p>
            <a:pPr>
              <a:lnSpc>
                <a:spcPct val="100000"/>
              </a:lnSpc>
              <a:defRPr/>
            </a:pPr>
            <a:r>
              <a:rPr lang="en-US" altLang="uk-UA" sz="700" smtClean="0">
                <a:solidFill>
                  <a:srgbClr val="D3D3D3"/>
                </a:solidFill>
              </a:rPr>
              <a:t>© 2006 Cisco Systems, Inc. All rights reserved.</a:t>
            </a:r>
          </a:p>
        </p:txBody>
      </p:sp>
      <p:sp>
        <p:nvSpPr>
          <p:cNvPr id="6" name="Rectangle 4"/>
          <p:cNvSpPr>
            <a:spLocks noChangeArrowheads="1"/>
          </p:cNvSpPr>
          <p:nvPr/>
        </p:nvSpPr>
        <p:spPr bwMode="auto">
          <a:xfrm>
            <a:off x="3400425" y="6672263"/>
            <a:ext cx="650875" cy="188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b">
            <a:spAutoFit/>
          </a:bodyPr>
          <a:lstStyle>
            <a:lvl1pPr algn="l" defTabSz="814388">
              <a:defRPr sz="2400">
                <a:solidFill>
                  <a:schemeClr val="tx1"/>
                </a:solidFill>
                <a:latin typeface="Arial" charset="0"/>
              </a:defRPr>
            </a:lvl1pPr>
            <a:lvl2pPr marL="406400" algn="l" defTabSz="814388">
              <a:defRPr sz="2400">
                <a:solidFill>
                  <a:schemeClr val="tx1"/>
                </a:solidFill>
                <a:latin typeface="Arial" charset="0"/>
              </a:defRPr>
            </a:lvl2pPr>
            <a:lvl3pPr marL="814388" algn="l" defTabSz="814388">
              <a:defRPr sz="2400">
                <a:solidFill>
                  <a:schemeClr val="tx1"/>
                </a:solidFill>
                <a:latin typeface="Arial" charset="0"/>
              </a:defRPr>
            </a:lvl3pPr>
            <a:lvl4pPr marL="1222375" algn="l" defTabSz="814388">
              <a:defRPr sz="2400">
                <a:solidFill>
                  <a:schemeClr val="tx1"/>
                </a:solidFill>
                <a:latin typeface="Arial" charset="0"/>
              </a:defRPr>
            </a:lvl4pPr>
            <a:lvl5pPr marL="1630363" algn="l" defTabSz="814388">
              <a:defRPr sz="2400">
                <a:solidFill>
                  <a:schemeClr val="tx1"/>
                </a:solidFill>
                <a:latin typeface="Arial" charset="0"/>
              </a:defRPr>
            </a:lvl5pPr>
            <a:lvl6pPr marL="2087563" defTabSz="814388" eaLnBrk="0" fontAlgn="base" hangingPunct="0">
              <a:spcBef>
                <a:spcPct val="0"/>
              </a:spcBef>
              <a:spcAft>
                <a:spcPct val="0"/>
              </a:spcAft>
              <a:defRPr sz="2400">
                <a:solidFill>
                  <a:schemeClr val="tx1"/>
                </a:solidFill>
                <a:latin typeface="Arial" charset="0"/>
              </a:defRPr>
            </a:lvl6pPr>
            <a:lvl7pPr marL="2544763" defTabSz="814388" eaLnBrk="0" fontAlgn="base" hangingPunct="0">
              <a:spcBef>
                <a:spcPct val="0"/>
              </a:spcBef>
              <a:spcAft>
                <a:spcPct val="0"/>
              </a:spcAft>
              <a:defRPr sz="2400">
                <a:solidFill>
                  <a:schemeClr val="tx1"/>
                </a:solidFill>
                <a:latin typeface="Arial" charset="0"/>
              </a:defRPr>
            </a:lvl7pPr>
            <a:lvl8pPr marL="3001963" defTabSz="814388" eaLnBrk="0" fontAlgn="base" hangingPunct="0">
              <a:spcBef>
                <a:spcPct val="0"/>
              </a:spcBef>
              <a:spcAft>
                <a:spcPct val="0"/>
              </a:spcAft>
              <a:defRPr sz="2400">
                <a:solidFill>
                  <a:schemeClr val="tx1"/>
                </a:solidFill>
                <a:latin typeface="Arial" charset="0"/>
              </a:defRPr>
            </a:lvl8pPr>
            <a:lvl9pPr marL="3459163" defTabSz="814388" eaLnBrk="0" fontAlgn="base" hangingPunct="0">
              <a:spcBef>
                <a:spcPct val="0"/>
              </a:spcBef>
              <a:spcAft>
                <a:spcPct val="0"/>
              </a:spcAft>
              <a:defRPr sz="2400">
                <a:solidFill>
                  <a:schemeClr val="tx1"/>
                </a:solidFill>
                <a:latin typeface="Arial" charset="0"/>
              </a:defRPr>
            </a:lvl9pPr>
          </a:lstStyle>
          <a:p>
            <a:pPr algn="r">
              <a:lnSpc>
                <a:spcPct val="100000"/>
              </a:lnSpc>
              <a:defRPr/>
            </a:pPr>
            <a:r>
              <a:rPr lang="en-US" altLang="uk-UA" sz="700" smtClean="0">
                <a:solidFill>
                  <a:srgbClr val="D3D3D3"/>
                </a:solidFill>
              </a:rPr>
              <a:t>Cisco Public</a:t>
            </a:r>
          </a:p>
        </p:txBody>
      </p:sp>
      <p:sp>
        <p:nvSpPr>
          <p:cNvPr id="7" name="Rectangle 5"/>
          <p:cNvSpPr>
            <a:spLocks noChangeArrowheads="1"/>
          </p:cNvSpPr>
          <p:nvPr/>
        </p:nvSpPr>
        <p:spPr bwMode="auto">
          <a:xfrm>
            <a:off x="193675" y="6672263"/>
            <a:ext cx="962025" cy="188912"/>
          </a:xfrm>
          <a:prstGeom prst="rect">
            <a:avLst/>
          </a:prstGeom>
          <a:noFill/>
          <a:ln>
            <a:noFill/>
          </a:ln>
          <a:effectLst/>
          <a:extLst>
            <a:ext uri="{909E8E84-426E-40DD-AFC4-6F175D3DCCD1}">
              <a14:hiddenFill xmlns:a14="http://schemas.microsoft.com/office/drawing/2010/main">
                <a:solidFill>
                  <a:srgbClr val="339999"/>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124" tIns="41061" rIns="82124" bIns="41061" anchor="b">
            <a:spAutoFit/>
          </a:bodyPr>
          <a:lstStyle>
            <a:lvl1pPr algn="l" defTabSz="814388">
              <a:defRPr sz="2400">
                <a:solidFill>
                  <a:schemeClr val="tx1"/>
                </a:solidFill>
                <a:latin typeface="Arial" charset="0"/>
              </a:defRPr>
            </a:lvl1pPr>
            <a:lvl2pPr marL="406400" algn="l" defTabSz="814388">
              <a:defRPr sz="2400">
                <a:solidFill>
                  <a:schemeClr val="tx1"/>
                </a:solidFill>
                <a:latin typeface="Arial" charset="0"/>
              </a:defRPr>
            </a:lvl2pPr>
            <a:lvl3pPr marL="814388" algn="l" defTabSz="814388">
              <a:defRPr sz="2400">
                <a:solidFill>
                  <a:schemeClr val="tx1"/>
                </a:solidFill>
                <a:latin typeface="Arial" charset="0"/>
              </a:defRPr>
            </a:lvl3pPr>
            <a:lvl4pPr marL="1222375" algn="l" defTabSz="814388">
              <a:defRPr sz="2400">
                <a:solidFill>
                  <a:schemeClr val="tx1"/>
                </a:solidFill>
                <a:latin typeface="Arial" charset="0"/>
              </a:defRPr>
            </a:lvl4pPr>
            <a:lvl5pPr marL="1630363" algn="l" defTabSz="814388">
              <a:defRPr sz="2400">
                <a:solidFill>
                  <a:schemeClr val="tx1"/>
                </a:solidFill>
                <a:latin typeface="Arial" charset="0"/>
              </a:defRPr>
            </a:lvl5pPr>
            <a:lvl6pPr marL="2087563" defTabSz="814388" eaLnBrk="0" fontAlgn="base" hangingPunct="0">
              <a:spcBef>
                <a:spcPct val="0"/>
              </a:spcBef>
              <a:spcAft>
                <a:spcPct val="0"/>
              </a:spcAft>
              <a:defRPr sz="2400">
                <a:solidFill>
                  <a:schemeClr val="tx1"/>
                </a:solidFill>
                <a:latin typeface="Arial" charset="0"/>
              </a:defRPr>
            </a:lvl6pPr>
            <a:lvl7pPr marL="2544763" defTabSz="814388" eaLnBrk="0" fontAlgn="base" hangingPunct="0">
              <a:spcBef>
                <a:spcPct val="0"/>
              </a:spcBef>
              <a:spcAft>
                <a:spcPct val="0"/>
              </a:spcAft>
              <a:defRPr sz="2400">
                <a:solidFill>
                  <a:schemeClr val="tx1"/>
                </a:solidFill>
                <a:latin typeface="Arial" charset="0"/>
              </a:defRPr>
            </a:lvl7pPr>
            <a:lvl8pPr marL="3001963" defTabSz="814388" eaLnBrk="0" fontAlgn="base" hangingPunct="0">
              <a:spcBef>
                <a:spcPct val="0"/>
              </a:spcBef>
              <a:spcAft>
                <a:spcPct val="0"/>
              </a:spcAft>
              <a:defRPr sz="2400">
                <a:solidFill>
                  <a:schemeClr val="tx1"/>
                </a:solidFill>
                <a:latin typeface="Arial" charset="0"/>
              </a:defRPr>
            </a:lvl8pPr>
            <a:lvl9pPr marL="3459163" defTabSz="814388" eaLnBrk="0" fontAlgn="base" hangingPunct="0">
              <a:spcBef>
                <a:spcPct val="0"/>
              </a:spcBef>
              <a:spcAft>
                <a:spcPct val="0"/>
              </a:spcAft>
              <a:defRPr sz="2400">
                <a:solidFill>
                  <a:schemeClr val="tx1"/>
                </a:solidFill>
                <a:latin typeface="Arial" charset="0"/>
              </a:defRPr>
            </a:lvl9pPr>
          </a:lstStyle>
          <a:p>
            <a:pPr>
              <a:lnSpc>
                <a:spcPct val="100000"/>
              </a:lnSpc>
              <a:defRPr/>
            </a:pPr>
            <a:r>
              <a:rPr lang="en-US" altLang="uk-UA" sz="700" smtClean="0">
                <a:solidFill>
                  <a:srgbClr val="D3D3D3"/>
                </a:solidFill>
              </a:rPr>
              <a:t>ITE I Chapter 6</a:t>
            </a:r>
          </a:p>
        </p:txBody>
      </p:sp>
      <p:sp>
        <p:nvSpPr>
          <p:cNvPr id="8" name="Rectangle 6"/>
          <p:cNvSpPr>
            <a:spLocks noChangeArrowheads="1"/>
          </p:cNvSpPr>
          <p:nvPr/>
        </p:nvSpPr>
        <p:spPr bwMode="auto">
          <a:xfrm>
            <a:off x="8596313" y="6626225"/>
            <a:ext cx="320675" cy="23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b">
            <a:spAutoFit/>
          </a:bodyPr>
          <a:lstStyle>
            <a:lvl1pPr algn="l" defTabSz="814388">
              <a:defRPr sz="2400">
                <a:solidFill>
                  <a:schemeClr val="tx1"/>
                </a:solidFill>
                <a:latin typeface="Arial" charset="0"/>
              </a:defRPr>
            </a:lvl1pPr>
            <a:lvl2pPr marL="406400" algn="l" defTabSz="814388">
              <a:defRPr sz="2400">
                <a:solidFill>
                  <a:schemeClr val="tx1"/>
                </a:solidFill>
                <a:latin typeface="Arial" charset="0"/>
              </a:defRPr>
            </a:lvl2pPr>
            <a:lvl3pPr marL="814388" algn="l" defTabSz="814388">
              <a:defRPr sz="2400">
                <a:solidFill>
                  <a:schemeClr val="tx1"/>
                </a:solidFill>
                <a:latin typeface="Arial" charset="0"/>
              </a:defRPr>
            </a:lvl3pPr>
            <a:lvl4pPr marL="1222375" algn="l" defTabSz="814388">
              <a:defRPr sz="2400">
                <a:solidFill>
                  <a:schemeClr val="tx1"/>
                </a:solidFill>
                <a:latin typeface="Arial" charset="0"/>
              </a:defRPr>
            </a:lvl4pPr>
            <a:lvl5pPr marL="1630363" algn="l" defTabSz="814388">
              <a:defRPr sz="2400">
                <a:solidFill>
                  <a:schemeClr val="tx1"/>
                </a:solidFill>
                <a:latin typeface="Arial" charset="0"/>
              </a:defRPr>
            </a:lvl5pPr>
            <a:lvl6pPr marL="2087563" defTabSz="814388" eaLnBrk="0" fontAlgn="base" hangingPunct="0">
              <a:spcBef>
                <a:spcPct val="0"/>
              </a:spcBef>
              <a:spcAft>
                <a:spcPct val="0"/>
              </a:spcAft>
              <a:defRPr sz="2400">
                <a:solidFill>
                  <a:schemeClr val="tx1"/>
                </a:solidFill>
                <a:latin typeface="Arial" charset="0"/>
              </a:defRPr>
            </a:lvl6pPr>
            <a:lvl7pPr marL="2544763" defTabSz="814388" eaLnBrk="0" fontAlgn="base" hangingPunct="0">
              <a:spcBef>
                <a:spcPct val="0"/>
              </a:spcBef>
              <a:spcAft>
                <a:spcPct val="0"/>
              </a:spcAft>
              <a:defRPr sz="2400">
                <a:solidFill>
                  <a:schemeClr val="tx1"/>
                </a:solidFill>
                <a:latin typeface="Arial" charset="0"/>
              </a:defRPr>
            </a:lvl7pPr>
            <a:lvl8pPr marL="3001963" defTabSz="814388" eaLnBrk="0" fontAlgn="base" hangingPunct="0">
              <a:spcBef>
                <a:spcPct val="0"/>
              </a:spcBef>
              <a:spcAft>
                <a:spcPct val="0"/>
              </a:spcAft>
              <a:defRPr sz="2400">
                <a:solidFill>
                  <a:schemeClr val="tx1"/>
                </a:solidFill>
                <a:latin typeface="Arial" charset="0"/>
              </a:defRPr>
            </a:lvl8pPr>
            <a:lvl9pPr marL="3459163" defTabSz="814388" eaLnBrk="0" fontAlgn="base" hangingPunct="0">
              <a:spcBef>
                <a:spcPct val="0"/>
              </a:spcBef>
              <a:spcAft>
                <a:spcPct val="0"/>
              </a:spcAft>
              <a:defRPr sz="2400">
                <a:solidFill>
                  <a:schemeClr val="tx1"/>
                </a:solidFill>
                <a:latin typeface="Arial" charset="0"/>
              </a:defRPr>
            </a:lvl9pPr>
          </a:lstStyle>
          <a:p>
            <a:pPr algn="r">
              <a:lnSpc>
                <a:spcPct val="100000"/>
              </a:lnSpc>
              <a:defRPr/>
            </a:pPr>
            <a:fld id="{FA5BBD2A-0ABB-45CD-B9C0-27A632DAB632}" type="slidenum">
              <a:rPr lang="en-US" altLang="uk-UA" sz="1000" smtClean="0">
                <a:solidFill>
                  <a:srgbClr val="D3D3D3"/>
                </a:solidFill>
              </a:rPr>
              <a:pPr algn="r">
                <a:lnSpc>
                  <a:spcPct val="100000"/>
                </a:lnSpc>
                <a:defRPr/>
              </a:pPr>
              <a:t>‹#›</a:t>
            </a:fld>
            <a:endParaRPr lang="en-US" altLang="uk-UA" sz="1000" smtClean="0">
              <a:solidFill>
                <a:srgbClr val="D3D3D3"/>
              </a:solidFill>
            </a:endParaRPr>
          </a:p>
        </p:txBody>
      </p:sp>
      <p:grpSp>
        <p:nvGrpSpPr>
          <p:cNvPr id="9" name="Group 7"/>
          <p:cNvGrpSpPr>
            <a:grpSpLocks/>
          </p:cNvGrpSpPr>
          <p:nvPr/>
        </p:nvGrpSpPr>
        <p:grpSpPr bwMode="auto">
          <a:xfrm>
            <a:off x="609600" y="525463"/>
            <a:ext cx="1447800" cy="769937"/>
            <a:chOff x="3272" y="1316"/>
            <a:chExt cx="1889" cy="1002"/>
          </a:xfrm>
        </p:grpSpPr>
        <p:sp>
          <p:nvSpPr>
            <p:cNvPr id="10" name="AutoShape 8"/>
            <p:cNvSpPr>
              <a:spLocks noChangeAspect="1" noChangeArrowheads="1" noTextEdit="1"/>
            </p:cNvSpPr>
            <p:nvPr/>
          </p:nvSpPr>
          <p:spPr bwMode="auto">
            <a:xfrm>
              <a:off x="3272" y="1316"/>
              <a:ext cx="1889" cy="1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uk-UA"/>
            </a:p>
          </p:txBody>
        </p:sp>
        <p:sp>
          <p:nvSpPr>
            <p:cNvPr id="11" name="Rectangle 9"/>
            <p:cNvSpPr>
              <a:spLocks noChangeArrowheads="1"/>
            </p:cNvSpPr>
            <p:nvPr/>
          </p:nvSpPr>
          <p:spPr bwMode="auto">
            <a:xfrm>
              <a:off x="3803" y="1980"/>
              <a:ext cx="86" cy="325"/>
            </a:xfrm>
            <a:prstGeom prst="rect">
              <a:avLst/>
            </a:prstGeom>
            <a:solidFill>
              <a:srgbClr val="B21A1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endParaRPr lang="uk-UA" altLang="uk-UA"/>
            </a:p>
          </p:txBody>
        </p:sp>
        <p:sp>
          <p:nvSpPr>
            <p:cNvPr id="12" name="Freeform 10"/>
            <p:cNvSpPr>
              <a:spLocks/>
            </p:cNvSpPr>
            <p:nvPr/>
          </p:nvSpPr>
          <p:spPr bwMode="auto">
            <a:xfrm>
              <a:off x="4304" y="1971"/>
              <a:ext cx="249" cy="343"/>
            </a:xfrm>
            <a:custGeom>
              <a:avLst/>
              <a:gdLst>
                <a:gd name="T0" fmla="*/ 249 w 58"/>
                <a:gd name="T1" fmla="*/ 103 h 80"/>
                <a:gd name="T2" fmla="*/ 180 w 58"/>
                <a:gd name="T3" fmla="*/ 86 h 80"/>
                <a:gd name="T4" fmla="*/ 90 w 58"/>
                <a:gd name="T5" fmla="*/ 172 h 80"/>
                <a:gd name="T6" fmla="*/ 180 w 58"/>
                <a:gd name="T7" fmla="*/ 257 h 80"/>
                <a:gd name="T8" fmla="*/ 249 w 58"/>
                <a:gd name="T9" fmla="*/ 240 h 80"/>
                <a:gd name="T10" fmla="*/ 249 w 58"/>
                <a:gd name="T11" fmla="*/ 330 h 80"/>
                <a:gd name="T12" fmla="*/ 176 w 58"/>
                <a:gd name="T13" fmla="*/ 343 h 80"/>
                <a:gd name="T14" fmla="*/ 0 w 58"/>
                <a:gd name="T15" fmla="*/ 172 h 80"/>
                <a:gd name="T16" fmla="*/ 176 w 58"/>
                <a:gd name="T17" fmla="*/ 0 h 80"/>
                <a:gd name="T18" fmla="*/ 249 w 58"/>
                <a:gd name="T19" fmla="*/ 13 h 80"/>
                <a:gd name="T20" fmla="*/ 249 w 58"/>
                <a:gd name="T21" fmla="*/ 103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uk-UA"/>
            </a:p>
          </p:txBody>
        </p:sp>
        <p:sp>
          <p:nvSpPr>
            <p:cNvPr id="13" name="Freeform 11"/>
            <p:cNvSpPr>
              <a:spLocks/>
            </p:cNvSpPr>
            <p:nvPr/>
          </p:nvSpPr>
          <p:spPr bwMode="auto">
            <a:xfrm>
              <a:off x="3443" y="1971"/>
              <a:ext cx="249" cy="343"/>
            </a:xfrm>
            <a:custGeom>
              <a:avLst/>
              <a:gdLst>
                <a:gd name="T0" fmla="*/ 249 w 58"/>
                <a:gd name="T1" fmla="*/ 103 h 80"/>
                <a:gd name="T2" fmla="*/ 180 w 58"/>
                <a:gd name="T3" fmla="*/ 86 h 80"/>
                <a:gd name="T4" fmla="*/ 90 w 58"/>
                <a:gd name="T5" fmla="*/ 172 h 80"/>
                <a:gd name="T6" fmla="*/ 180 w 58"/>
                <a:gd name="T7" fmla="*/ 257 h 80"/>
                <a:gd name="T8" fmla="*/ 249 w 58"/>
                <a:gd name="T9" fmla="*/ 240 h 80"/>
                <a:gd name="T10" fmla="*/ 249 w 58"/>
                <a:gd name="T11" fmla="*/ 330 h 80"/>
                <a:gd name="T12" fmla="*/ 172 w 58"/>
                <a:gd name="T13" fmla="*/ 343 h 80"/>
                <a:gd name="T14" fmla="*/ 0 w 58"/>
                <a:gd name="T15" fmla="*/ 172 h 80"/>
                <a:gd name="T16" fmla="*/ 172 w 58"/>
                <a:gd name="T17" fmla="*/ 0 h 80"/>
                <a:gd name="T18" fmla="*/ 249 w 58"/>
                <a:gd name="T19" fmla="*/ 13 h 80"/>
                <a:gd name="T20" fmla="*/ 249 w 58"/>
                <a:gd name="T21" fmla="*/ 103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uk-UA"/>
            </a:p>
          </p:txBody>
        </p:sp>
        <p:sp>
          <p:nvSpPr>
            <p:cNvPr id="14" name="Freeform 12"/>
            <p:cNvSpPr>
              <a:spLocks noEditPoints="1"/>
            </p:cNvSpPr>
            <p:nvPr/>
          </p:nvSpPr>
          <p:spPr bwMode="auto">
            <a:xfrm>
              <a:off x="4643" y="1971"/>
              <a:ext cx="342" cy="343"/>
            </a:xfrm>
            <a:custGeom>
              <a:avLst/>
              <a:gdLst>
                <a:gd name="T0" fmla="*/ 342 w 80"/>
                <a:gd name="T1" fmla="*/ 172 h 80"/>
                <a:gd name="T2" fmla="*/ 171 w 80"/>
                <a:gd name="T3" fmla="*/ 343 h 80"/>
                <a:gd name="T4" fmla="*/ 0 w 80"/>
                <a:gd name="T5" fmla="*/ 172 h 80"/>
                <a:gd name="T6" fmla="*/ 171 w 80"/>
                <a:gd name="T7" fmla="*/ 0 h 80"/>
                <a:gd name="T8" fmla="*/ 342 w 80"/>
                <a:gd name="T9" fmla="*/ 172 h 80"/>
                <a:gd name="T10" fmla="*/ 171 w 80"/>
                <a:gd name="T11" fmla="*/ 86 h 80"/>
                <a:gd name="T12" fmla="*/ 86 w 80"/>
                <a:gd name="T13" fmla="*/ 172 h 80"/>
                <a:gd name="T14" fmla="*/ 171 w 80"/>
                <a:gd name="T15" fmla="*/ 257 h 80"/>
                <a:gd name="T16" fmla="*/ 257 w 80"/>
                <a:gd name="T17" fmla="*/ 172 h 80"/>
                <a:gd name="T18" fmla="*/ 171 w 80"/>
                <a:gd name="T19" fmla="*/ 86 h 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uk-UA"/>
            </a:p>
          </p:txBody>
        </p:sp>
        <p:sp>
          <p:nvSpPr>
            <p:cNvPr id="15" name="Freeform 13"/>
            <p:cNvSpPr>
              <a:spLocks/>
            </p:cNvSpPr>
            <p:nvPr/>
          </p:nvSpPr>
          <p:spPr bwMode="auto">
            <a:xfrm>
              <a:off x="4000" y="1971"/>
              <a:ext cx="223" cy="343"/>
            </a:xfrm>
            <a:custGeom>
              <a:avLst/>
              <a:gdLst>
                <a:gd name="T0" fmla="*/ 202 w 52"/>
                <a:gd name="T1" fmla="*/ 81 h 80"/>
                <a:gd name="T2" fmla="*/ 137 w 52"/>
                <a:gd name="T3" fmla="*/ 73 h 80"/>
                <a:gd name="T4" fmla="*/ 86 w 52"/>
                <a:gd name="T5" fmla="*/ 99 h 80"/>
                <a:gd name="T6" fmla="*/ 124 w 52"/>
                <a:gd name="T7" fmla="*/ 129 h 80"/>
                <a:gd name="T8" fmla="*/ 146 w 52"/>
                <a:gd name="T9" fmla="*/ 137 h 80"/>
                <a:gd name="T10" fmla="*/ 223 w 52"/>
                <a:gd name="T11" fmla="*/ 232 h 80"/>
                <a:gd name="T12" fmla="*/ 90 w 52"/>
                <a:gd name="T13" fmla="*/ 343 h 80"/>
                <a:gd name="T14" fmla="*/ 0 w 52"/>
                <a:gd name="T15" fmla="*/ 330 h 80"/>
                <a:gd name="T16" fmla="*/ 0 w 52"/>
                <a:gd name="T17" fmla="*/ 257 h 80"/>
                <a:gd name="T18" fmla="*/ 77 w 52"/>
                <a:gd name="T19" fmla="*/ 270 h 80"/>
                <a:gd name="T20" fmla="*/ 137 w 52"/>
                <a:gd name="T21" fmla="*/ 240 h 80"/>
                <a:gd name="T22" fmla="*/ 99 w 52"/>
                <a:gd name="T23" fmla="*/ 206 h 80"/>
                <a:gd name="T24" fmla="*/ 81 w 52"/>
                <a:gd name="T25" fmla="*/ 202 h 80"/>
                <a:gd name="T26" fmla="*/ 0 w 52"/>
                <a:gd name="T27" fmla="*/ 103 h 80"/>
                <a:gd name="T28" fmla="*/ 120 w 52"/>
                <a:gd name="T29" fmla="*/ 0 h 80"/>
                <a:gd name="T30" fmla="*/ 202 w 52"/>
                <a:gd name="T31" fmla="*/ 13 h 80"/>
                <a:gd name="T32" fmla="*/ 202 w 52"/>
                <a:gd name="T33" fmla="*/ 81 h 8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uk-UA"/>
            </a:p>
          </p:txBody>
        </p:sp>
        <p:sp>
          <p:nvSpPr>
            <p:cNvPr id="16" name="Freeform 14"/>
            <p:cNvSpPr>
              <a:spLocks/>
            </p:cNvSpPr>
            <p:nvPr/>
          </p:nvSpPr>
          <p:spPr bwMode="auto">
            <a:xfrm>
              <a:off x="3272" y="1586"/>
              <a:ext cx="81" cy="167"/>
            </a:xfrm>
            <a:custGeom>
              <a:avLst/>
              <a:gdLst>
                <a:gd name="T0" fmla="*/ 81 w 19"/>
                <a:gd name="T1" fmla="*/ 43 h 39"/>
                <a:gd name="T2" fmla="*/ 43 w 19"/>
                <a:gd name="T3" fmla="*/ 0 h 39"/>
                <a:gd name="T4" fmla="*/ 0 w 19"/>
                <a:gd name="T5" fmla="*/ 43 h 39"/>
                <a:gd name="T6" fmla="*/ 0 w 19"/>
                <a:gd name="T7" fmla="*/ 128 h 39"/>
                <a:gd name="T8" fmla="*/ 43 w 19"/>
                <a:gd name="T9" fmla="*/ 167 h 39"/>
                <a:gd name="T10" fmla="*/ 81 w 19"/>
                <a:gd name="T11" fmla="*/ 128 h 39"/>
                <a:gd name="T12" fmla="*/ 81 w 19"/>
                <a:gd name="T13" fmla="*/ 43 h 3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uk-UA"/>
            </a:p>
          </p:txBody>
        </p:sp>
        <p:sp>
          <p:nvSpPr>
            <p:cNvPr id="17" name="Freeform 15"/>
            <p:cNvSpPr>
              <a:spLocks/>
            </p:cNvSpPr>
            <p:nvPr/>
          </p:nvSpPr>
          <p:spPr bwMode="auto">
            <a:xfrm>
              <a:off x="3499" y="1474"/>
              <a:ext cx="81" cy="279"/>
            </a:xfrm>
            <a:custGeom>
              <a:avLst/>
              <a:gdLst>
                <a:gd name="T0" fmla="*/ 81 w 19"/>
                <a:gd name="T1" fmla="*/ 39 h 65"/>
                <a:gd name="T2" fmla="*/ 38 w 19"/>
                <a:gd name="T3" fmla="*/ 0 h 65"/>
                <a:gd name="T4" fmla="*/ 0 w 19"/>
                <a:gd name="T5" fmla="*/ 39 h 65"/>
                <a:gd name="T6" fmla="*/ 0 w 19"/>
                <a:gd name="T7" fmla="*/ 240 h 65"/>
                <a:gd name="T8" fmla="*/ 38 w 19"/>
                <a:gd name="T9" fmla="*/ 279 h 65"/>
                <a:gd name="T10" fmla="*/ 81 w 19"/>
                <a:gd name="T11" fmla="*/ 240 h 65"/>
                <a:gd name="T12" fmla="*/ 81 w 19"/>
                <a:gd name="T13" fmla="*/ 39 h 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uk-UA"/>
            </a:p>
          </p:txBody>
        </p:sp>
        <p:sp>
          <p:nvSpPr>
            <p:cNvPr id="18" name="Freeform 16"/>
            <p:cNvSpPr>
              <a:spLocks/>
            </p:cNvSpPr>
            <p:nvPr/>
          </p:nvSpPr>
          <p:spPr bwMode="auto">
            <a:xfrm>
              <a:off x="3722" y="1320"/>
              <a:ext cx="81" cy="514"/>
            </a:xfrm>
            <a:custGeom>
              <a:avLst/>
              <a:gdLst>
                <a:gd name="T0" fmla="*/ 81 w 19"/>
                <a:gd name="T1" fmla="*/ 39 h 120"/>
                <a:gd name="T2" fmla="*/ 43 w 19"/>
                <a:gd name="T3" fmla="*/ 0 h 120"/>
                <a:gd name="T4" fmla="*/ 0 w 19"/>
                <a:gd name="T5" fmla="*/ 39 h 120"/>
                <a:gd name="T6" fmla="*/ 0 w 19"/>
                <a:gd name="T7" fmla="*/ 475 h 120"/>
                <a:gd name="T8" fmla="*/ 43 w 19"/>
                <a:gd name="T9" fmla="*/ 514 h 120"/>
                <a:gd name="T10" fmla="*/ 81 w 19"/>
                <a:gd name="T11" fmla="*/ 475 h 120"/>
                <a:gd name="T12" fmla="*/ 81 w 19"/>
                <a:gd name="T13" fmla="*/ 39 h 1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uk-UA"/>
            </a:p>
          </p:txBody>
        </p:sp>
        <p:sp>
          <p:nvSpPr>
            <p:cNvPr id="19" name="Freeform 17"/>
            <p:cNvSpPr>
              <a:spLocks/>
            </p:cNvSpPr>
            <p:nvPr/>
          </p:nvSpPr>
          <p:spPr bwMode="auto">
            <a:xfrm>
              <a:off x="3949" y="1474"/>
              <a:ext cx="81" cy="279"/>
            </a:xfrm>
            <a:custGeom>
              <a:avLst/>
              <a:gdLst>
                <a:gd name="T0" fmla="*/ 81 w 19"/>
                <a:gd name="T1" fmla="*/ 39 h 65"/>
                <a:gd name="T2" fmla="*/ 38 w 19"/>
                <a:gd name="T3" fmla="*/ 0 h 65"/>
                <a:gd name="T4" fmla="*/ 0 w 19"/>
                <a:gd name="T5" fmla="*/ 39 h 65"/>
                <a:gd name="T6" fmla="*/ 0 w 19"/>
                <a:gd name="T7" fmla="*/ 240 h 65"/>
                <a:gd name="T8" fmla="*/ 38 w 19"/>
                <a:gd name="T9" fmla="*/ 279 h 65"/>
                <a:gd name="T10" fmla="*/ 81 w 19"/>
                <a:gd name="T11" fmla="*/ 240 h 65"/>
                <a:gd name="T12" fmla="*/ 81 w 19"/>
                <a:gd name="T13" fmla="*/ 39 h 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uk-UA"/>
            </a:p>
          </p:txBody>
        </p:sp>
        <p:sp>
          <p:nvSpPr>
            <p:cNvPr id="20" name="Freeform 18"/>
            <p:cNvSpPr>
              <a:spLocks/>
            </p:cNvSpPr>
            <p:nvPr/>
          </p:nvSpPr>
          <p:spPr bwMode="auto">
            <a:xfrm>
              <a:off x="4171" y="1586"/>
              <a:ext cx="86" cy="167"/>
            </a:xfrm>
            <a:custGeom>
              <a:avLst/>
              <a:gdLst>
                <a:gd name="T0" fmla="*/ 86 w 20"/>
                <a:gd name="T1" fmla="*/ 43 h 39"/>
                <a:gd name="T2" fmla="*/ 43 w 20"/>
                <a:gd name="T3" fmla="*/ 0 h 39"/>
                <a:gd name="T4" fmla="*/ 0 w 20"/>
                <a:gd name="T5" fmla="*/ 43 h 39"/>
                <a:gd name="T6" fmla="*/ 0 w 20"/>
                <a:gd name="T7" fmla="*/ 128 h 39"/>
                <a:gd name="T8" fmla="*/ 43 w 20"/>
                <a:gd name="T9" fmla="*/ 167 h 39"/>
                <a:gd name="T10" fmla="*/ 86 w 20"/>
                <a:gd name="T11" fmla="*/ 128 h 39"/>
                <a:gd name="T12" fmla="*/ 86 w 20"/>
                <a:gd name="T13" fmla="*/ 43 h 3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uk-UA"/>
            </a:p>
          </p:txBody>
        </p:sp>
        <p:sp>
          <p:nvSpPr>
            <p:cNvPr id="21" name="Freeform 19"/>
            <p:cNvSpPr>
              <a:spLocks/>
            </p:cNvSpPr>
            <p:nvPr/>
          </p:nvSpPr>
          <p:spPr bwMode="auto">
            <a:xfrm>
              <a:off x="4398" y="1474"/>
              <a:ext cx="82" cy="279"/>
            </a:xfrm>
            <a:custGeom>
              <a:avLst/>
              <a:gdLst>
                <a:gd name="T0" fmla="*/ 82 w 19"/>
                <a:gd name="T1" fmla="*/ 39 h 65"/>
                <a:gd name="T2" fmla="*/ 43 w 19"/>
                <a:gd name="T3" fmla="*/ 0 h 65"/>
                <a:gd name="T4" fmla="*/ 0 w 19"/>
                <a:gd name="T5" fmla="*/ 39 h 65"/>
                <a:gd name="T6" fmla="*/ 0 w 19"/>
                <a:gd name="T7" fmla="*/ 240 h 65"/>
                <a:gd name="T8" fmla="*/ 43 w 19"/>
                <a:gd name="T9" fmla="*/ 279 h 65"/>
                <a:gd name="T10" fmla="*/ 82 w 19"/>
                <a:gd name="T11" fmla="*/ 240 h 65"/>
                <a:gd name="T12" fmla="*/ 82 w 19"/>
                <a:gd name="T13" fmla="*/ 39 h 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uk-UA"/>
            </a:p>
          </p:txBody>
        </p:sp>
        <p:sp>
          <p:nvSpPr>
            <p:cNvPr id="22" name="Freeform 20"/>
            <p:cNvSpPr>
              <a:spLocks/>
            </p:cNvSpPr>
            <p:nvPr/>
          </p:nvSpPr>
          <p:spPr bwMode="auto">
            <a:xfrm>
              <a:off x="4625" y="1320"/>
              <a:ext cx="82" cy="514"/>
            </a:xfrm>
            <a:custGeom>
              <a:avLst/>
              <a:gdLst>
                <a:gd name="T0" fmla="*/ 82 w 19"/>
                <a:gd name="T1" fmla="*/ 39 h 120"/>
                <a:gd name="T2" fmla="*/ 39 w 19"/>
                <a:gd name="T3" fmla="*/ 0 h 120"/>
                <a:gd name="T4" fmla="*/ 0 w 19"/>
                <a:gd name="T5" fmla="*/ 39 h 120"/>
                <a:gd name="T6" fmla="*/ 0 w 19"/>
                <a:gd name="T7" fmla="*/ 475 h 120"/>
                <a:gd name="T8" fmla="*/ 39 w 19"/>
                <a:gd name="T9" fmla="*/ 514 h 120"/>
                <a:gd name="T10" fmla="*/ 82 w 19"/>
                <a:gd name="T11" fmla="*/ 475 h 120"/>
                <a:gd name="T12" fmla="*/ 82 w 19"/>
                <a:gd name="T13" fmla="*/ 39 h 1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uk-UA"/>
            </a:p>
          </p:txBody>
        </p:sp>
        <p:sp>
          <p:nvSpPr>
            <p:cNvPr id="23" name="Freeform 21"/>
            <p:cNvSpPr>
              <a:spLocks/>
            </p:cNvSpPr>
            <p:nvPr/>
          </p:nvSpPr>
          <p:spPr bwMode="auto">
            <a:xfrm>
              <a:off x="4848" y="1474"/>
              <a:ext cx="82" cy="279"/>
            </a:xfrm>
            <a:custGeom>
              <a:avLst/>
              <a:gdLst>
                <a:gd name="T0" fmla="*/ 82 w 19"/>
                <a:gd name="T1" fmla="*/ 39 h 65"/>
                <a:gd name="T2" fmla="*/ 43 w 19"/>
                <a:gd name="T3" fmla="*/ 0 h 65"/>
                <a:gd name="T4" fmla="*/ 0 w 19"/>
                <a:gd name="T5" fmla="*/ 39 h 65"/>
                <a:gd name="T6" fmla="*/ 0 w 19"/>
                <a:gd name="T7" fmla="*/ 240 h 65"/>
                <a:gd name="T8" fmla="*/ 43 w 19"/>
                <a:gd name="T9" fmla="*/ 279 h 65"/>
                <a:gd name="T10" fmla="*/ 82 w 19"/>
                <a:gd name="T11" fmla="*/ 240 h 65"/>
                <a:gd name="T12" fmla="*/ 82 w 19"/>
                <a:gd name="T13" fmla="*/ 39 h 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uk-UA"/>
            </a:p>
          </p:txBody>
        </p:sp>
        <p:sp>
          <p:nvSpPr>
            <p:cNvPr id="24" name="Freeform 22"/>
            <p:cNvSpPr>
              <a:spLocks/>
            </p:cNvSpPr>
            <p:nvPr/>
          </p:nvSpPr>
          <p:spPr bwMode="auto">
            <a:xfrm>
              <a:off x="5075" y="1586"/>
              <a:ext cx="82" cy="167"/>
            </a:xfrm>
            <a:custGeom>
              <a:avLst/>
              <a:gdLst>
                <a:gd name="T0" fmla="*/ 82 w 19"/>
                <a:gd name="T1" fmla="*/ 43 h 39"/>
                <a:gd name="T2" fmla="*/ 39 w 19"/>
                <a:gd name="T3" fmla="*/ 0 h 39"/>
                <a:gd name="T4" fmla="*/ 0 w 19"/>
                <a:gd name="T5" fmla="*/ 43 h 39"/>
                <a:gd name="T6" fmla="*/ 0 w 19"/>
                <a:gd name="T7" fmla="*/ 128 h 39"/>
                <a:gd name="T8" fmla="*/ 39 w 19"/>
                <a:gd name="T9" fmla="*/ 167 h 39"/>
                <a:gd name="T10" fmla="*/ 82 w 19"/>
                <a:gd name="T11" fmla="*/ 128 h 39"/>
                <a:gd name="T12" fmla="*/ 82 w 19"/>
                <a:gd name="T13" fmla="*/ 43 h 3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uk-UA"/>
            </a:p>
          </p:txBody>
        </p:sp>
      </p:grpSp>
      <p:pic>
        <p:nvPicPr>
          <p:cNvPr id="25" name="Picture 27"/>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62663" y="1651000"/>
            <a:ext cx="3033712" cy="269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
        <p:nvSpPr>
          <p:cNvPr id="957463" name="Rectangle 23"/>
          <p:cNvSpPr>
            <a:spLocks noGrp="1" noChangeArrowheads="1"/>
          </p:cNvSpPr>
          <p:nvPr>
            <p:ph type="ctrTitle"/>
          </p:nvPr>
        </p:nvSpPr>
        <p:spPr bwMode="white">
          <a:xfrm>
            <a:off x="650875" y="2676525"/>
            <a:ext cx="3768725" cy="830263"/>
          </a:xfr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lstStyle>
            <a:lvl1pPr>
              <a:defRPr sz="3400" b="0">
                <a:solidFill>
                  <a:srgbClr val="FFFFFF"/>
                </a:solidFill>
              </a:defRPr>
            </a:lvl1pPr>
          </a:lstStyle>
          <a:p>
            <a:pPr lvl="0"/>
            <a:r>
              <a:rPr lang="en-US" altLang="uk-UA" noProof="0" smtClean="0"/>
              <a:t>Click To Edit Master Title Style</a:t>
            </a:r>
          </a:p>
        </p:txBody>
      </p:sp>
      <p:sp>
        <p:nvSpPr>
          <p:cNvPr id="957464" name="Rectangle 24"/>
          <p:cNvSpPr>
            <a:spLocks noGrp="1" noChangeArrowheads="1"/>
          </p:cNvSpPr>
          <p:nvPr>
            <p:ph type="subTitle" idx="1"/>
          </p:nvPr>
        </p:nvSpPr>
        <p:spPr>
          <a:xfrm>
            <a:off x="650875" y="4733925"/>
            <a:ext cx="6940550" cy="4191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algn="ctr" rotWithShape="0">
                    <a:schemeClr val="tx1"/>
                  </a:outerShdw>
                </a:effectLst>
              </a14:hiddenEffects>
            </a:ext>
          </a:extLst>
        </p:spPr>
        <p:txBody>
          <a:bodyPr/>
          <a:lstStyle>
            <a:lvl1pPr marL="0" indent="0">
              <a:lnSpc>
                <a:spcPct val="90000"/>
              </a:lnSpc>
              <a:buFont typeface="Wingdings" pitchFamily="2" charset="2"/>
              <a:buNone/>
              <a:defRPr sz="2000" b="1">
                <a:solidFill>
                  <a:schemeClr val="bg2"/>
                </a:solidFill>
              </a:defRPr>
            </a:lvl1pPr>
          </a:lstStyle>
          <a:p>
            <a:pPr lvl="0"/>
            <a:r>
              <a:rPr lang="en-US" altLang="uk-UA" noProof="0" smtClean="0"/>
              <a:t>Click to Edit Master Subtitle Style</a:t>
            </a:r>
          </a:p>
        </p:txBody>
      </p:sp>
    </p:spTree>
    <p:extLst>
      <p:ext uri="{BB962C8B-B14F-4D97-AF65-F5344CB8AC3E}">
        <p14:creationId xmlns:p14="http://schemas.microsoft.com/office/powerpoint/2010/main" val="3726230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Tree>
    <p:extLst>
      <p:ext uri="{BB962C8B-B14F-4D97-AF65-F5344CB8AC3E}">
        <p14:creationId xmlns:p14="http://schemas.microsoft.com/office/powerpoint/2010/main" val="3239677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765925" y="457200"/>
            <a:ext cx="2035175" cy="4895850"/>
          </a:xfrm>
        </p:spPr>
        <p:txBody>
          <a:bodyPr vert="eaVert"/>
          <a:lstStyle/>
          <a:p>
            <a:r>
              <a:rPr lang="ru-RU" smtClean="0"/>
              <a:t>Образец заголовка</a:t>
            </a:r>
            <a:endParaRPr lang="uk-UA"/>
          </a:p>
        </p:txBody>
      </p:sp>
      <p:sp>
        <p:nvSpPr>
          <p:cNvPr id="3" name="Вертикальный текст 2"/>
          <p:cNvSpPr>
            <a:spLocks noGrp="1"/>
          </p:cNvSpPr>
          <p:nvPr>
            <p:ph type="body" orient="vert" idx="1"/>
          </p:nvPr>
        </p:nvSpPr>
        <p:spPr>
          <a:xfrm>
            <a:off x="655638" y="457200"/>
            <a:ext cx="5957887" cy="48958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Tree>
    <p:extLst>
      <p:ext uri="{BB962C8B-B14F-4D97-AF65-F5344CB8AC3E}">
        <p14:creationId xmlns:p14="http://schemas.microsoft.com/office/powerpoint/2010/main" val="41180696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uk-UA"/>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smtClean="0"/>
              <a:t>Образец подзаголовка</a:t>
            </a:r>
            <a:endParaRPr lang="uk-UA"/>
          </a:p>
        </p:txBody>
      </p:sp>
    </p:spTree>
    <p:extLst>
      <p:ext uri="{BB962C8B-B14F-4D97-AF65-F5344CB8AC3E}">
        <p14:creationId xmlns:p14="http://schemas.microsoft.com/office/powerpoint/2010/main" val="914038035"/>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Tree>
    <p:extLst>
      <p:ext uri="{BB962C8B-B14F-4D97-AF65-F5344CB8AC3E}">
        <p14:creationId xmlns:p14="http://schemas.microsoft.com/office/powerpoint/2010/main" val="3909664926"/>
      </p:ext>
    </p:extLst>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uk-UA"/>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Tree>
    <p:extLst>
      <p:ext uri="{BB962C8B-B14F-4D97-AF65-F5344CB8AC3E}">
        <p14:creationId xmlns:p14="http://schemas.microsoft.com/office/powerpoint/2010/main" val="104063296"/>
      </p:ext>
    </p:extLst>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Объект 2"/>
          <p:cNvSpPr>
            <a:spLocks noGrp="1"/>
          </p:cNvSpPr>
          <p:nvPr>
            <p:ph sz="half" idx="1"/>
          </p:nvPr>
        </p:nvSpPr>
        <p:spPr>
          <a:xfrm>
            <a:off x="639763" y="3390900"/>
            <a:ext cx="3894137" cy="1855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Объект 3"/>
          <p:cNvSpPr>
            <a:spLocks noGrp="1"/>
          </p:cNvSpPr>
          <p:nvPr>
            <p:ph sz="half" idx="2"/>
          </p:nvPr>
        </p:nvSpPr>
        <p:spPr>
          <a:xfrm>
            <a:off x="4686300" y="3390900"/>
            <a:ext cx="3894138" cy="1855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Tree>
    <p:extLst>
      <p:ext uri="{BB962C8B-B14F-4D97-AF65-F5344CB8AC3E}">
        <p14:creationId xmlns:p14="http://schemas.microsoft.com/office/powerpoint/2010/main" val="279442876"/>
      </p:ext>
    </p:extLst>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smtClean="0"/>
              <a:t>Образец заголовка</a:t>
            </a:r>
            <a:endParaRPr lang="uk-UA"/>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Tree>
    <p:extLst>
      <p:ext uri="{BB962C8B-B14F-4D97-AF65-F5344CB8AC3E}">
        <p14:creationId xmlns:p14="http://schemas.microsoft.com/office/powerpoint/2010/main" val="390021402"/>
      </p:ext>
    </p:extLst>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Tree>
    <p:extLst>
      <p:ext uri="{BB962C8B-B14F-4D97-AF65-F5344CB8AC3E}">
        <p14:creationId xmlns:p14="http://schemas.microsoft.com/office/powerpoint/2010/main" val="3505037667"/>
      </p:ext>
    </p:extLst>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6030479"/>
      </p:ext>
    </p:extLst>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uk-UA"/>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extLst>
      <p:ext uri="{BB962C8B-B14F-4D97-AF65-F5344CB8AC3E}">
        <p14:creationId xmlns:p14="http://schemas.microsoft.com/office/powerpoint/2010/main" val="1077150932"/>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Tree>
    <p:extLst>
      <p:ext uri="{BB962C8B-B14F-4D97-AF65-F5344CB8AC3E}">
        <p14:creationId xmlns:p14="http://schemas.microsoft.com/office/powerpoint/2010/main" val="17024249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uk-UA"/>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uk-UA" noProof="0" smtClean="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extLst>
      <p:ext uri="{BB962C8B-B14F-4D97-AF65-F5344CB8AC3E}">
        <p14:creationId xmlns:p14="http://schemas.microsoft.com/office/powerpoint/2010/main" val="3243158600"/>
      </p:ext>
    </p:extLst>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Tree>
    <p:extLst>
      <p:ext uri="{BB962C8B-B14F-4D97-AF65-F5344CB8AC3E}">
        <p14:creationId xmlns:p14="http://schemas.microsoft.com/office/powerpoint/2010/main" val="4202738033"/>
      </p:ext>
    </p:extLst>
  </p:cSld>
  <p:clrMapOvr>
    <a:masterClrMapping/>
  </p:clrMapOvr>
  <p:transition>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596063" y="1312863"/>
            <a:ext cx="1984375" cy="3933825"/>
          </a:xfrm>
        </p:spPr>
        <p:txBody>
          <a:bodyPr vert="eaVert"/>
          <a:lstStyle/>
          <a:p>
            <a:r>
              <a:rPr lang="ru-RU" smtClean="0"/>
              <a:t>Образец заголовка</a:t>
            </a:r>
            <a:endParaRPr lang="uk-UA"/>
          </a:p>
        </p:txBody>
      </p:sp>
      <p:sp>
        <p:nvSpPr>
          <p:cNvPr id="3" name="Вертикальный текст 2"/>
          <p:cNvSpPr>
            <a:spLocks noGrp="1"/>
          </p:cNvSpPr>
          <p:nvPr>
            <p:ph type="body" orient="vert" idx="1"/>
          </p:nvPr>
        </p:nvSpPr>
        <p:spPr>
          <a:xfrm>
            <a:off x="639763" y="1312863"/>
            <a:ext cx="5803900" cy="39338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Tree>
    <p:extLst>
      <p:ext uri="{BB962C8B-B14F-4D97-AF65-F5344CB8AC3E}">
        <p14:creationId xmlns:p14="http://schemas.microsoft.com/office/powerpoint/2010/main" val="1468430060"/>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uk-UA"/>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Tree>
    <p:extLst>
      <p:ext uri="{BB962C8B-B14F-4D97-AF65-F5344CB8AC3E}">
        <p14:creationId xmlns:p14="http://schemas.microsoft.com/office/powerpoint/2010/main" val="2611152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Объект 2"/>
          <p:cNvSpPr>
            <a:spLocks noGrp="1"/>
          </p:cNvSpPr>
          <p:nvPr>
            <p:ph sz="half" idx="1"/>
          </p:nvPr>
        </p:nvSpPr>
        <p:spPr>
          <a:xfrm>
            <a:off x="655638" y="1781175"/>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Объект 3"/>
          <p:cNvSpPr>
            <a:spLocks noGrp="1"/>
          </p:cNvSpPr>
          <p:nvPr>
            <p:ph sz="half" idx="2"/>
          </p:nvPr>
        </p:nvSpPr>
        <p:spPr>
          <a:xfrm>
            <a:off x="4702175" y="1781175"/>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Tree>
    <p:extLst>
      <p:ext uri="{BB962C8B-B14F-4D97-AF65-F5344CB8AC3E}">
        <p14:creationId xmlns:p14="http://schemas.microsoft.com/office/powerpoint/2010/main" val="3778886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smtClean="0"/>
              <a:t>Образец заголовка</a:t>
            </a:r>
            <a:endParaRPr lang="uk-UA"/>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Tree>
    <p:extLst>
      <p:ext uri="{BB962C8B-B14F-4D97-AF65-F5344CB8AC3E}">
        <p14:creationId xmlns:p14="http://schemas.microsoft.com/office/powerpoint/2010/main" val="786334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Tree>
    <p:extLst>
      <p:ext uri="{BB962C8B-B14F-4D97-AF65-F5344CB8AC3E}">
        <p14:creationId xmlns:p14="http://schemas.microsoft.com/office/powerpoint/2010/main" val="1300343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873441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lstStyle>
            <a:lvl1pPr algn="l">
              <a:defRPr sz="2000" b="1"/>
            </a:lvl1pPr>
          </a:lstStyle>
          <a:p>
            <a:r>
              <a:rPr lang="ru-RU" smtClean="0"/>
              <a:t>Образец заголовка</a:t>
            </a:r>
            <a:endParaRPr lang="uk-UA"/>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extLst>
      <p:ext uri="{BB962C8B-B14F-4D97-AF65-F5344CB8AC3E}">
        <p14:creationId xmlns:p14="http://schemas.microsoft.com/office/powerpoint/2010/main" val="3536840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lstStyle>
            <a:lvl1pPr algn="l">
              <a:defRPr sz="2000" b="1"/>
            </a:lvl1pPr>
          </a:lstStyle>
          <a:p>
            <a:r>
              <a:rPr lang="ru-RU" smtClean="0"/>
              <a:t>Образец заголовка</a:t>
            </a:r>
            <a:endParaRPr lang="uk-UA"/>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uk-UA" noProof="0" smtClean="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extLst>
      <p:ext uri="{BB962C8B-B14F-4D97-AF65-F5344CB8AC3E}">
        <p14:creationId xmlns:p14="http://schemas.microsoft.com/office/powerpoint/2010/main" val="1256715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457200"/>
            <a:ext cx="8145462"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outerShdw>
                </a:effectLst>
              </a14:hiddenEffects>
            </a:ext>
          </a:extLst>
        </p:spPr>
        <p:txBody>
          <a:bodyPr vert="horz" wrap="square" lIns="82124" tIns="41061" rIns="82124" bIns="41061" numCol="1" anchor="b" anchorCtr="0" compatLnSpc="1">
            <a:prstTxWarp prst="textNoShape">
              <a:avLst/>
            </a:prstTxWarp>
          </a:bodyPr>
          <a:lstStyle/>
          <a:p>
            <a:pPr lvl="0"/>
            <a:r>
              <a:rPr lang="en-US" altLang="uk-UA" smtClean="0"/>
              <a:t>Slide Title</a:t>
            </a:r>
          </a:p>
        </p:txBody>
      </p:sp>
      <p:sp>
        <p:nvSpPr>
          <p:cNvPr id="1027" name="Rectangle 4"/>
          <p:cNvSpPr>
            <a:spLocks noChangeArrowheads="1"/>
          </p:cNvSpPr>
          <p:nvPr/>
        </p:nvSpPr>
        <p:spPr bwMode="auto">
          <a:xfrm>
            <a:off x="0" y="0"/>
            <a:ext cx="9144000" cy="177800"/>
          </a:xfrm>
          <a:prstGeom prst="rect">
            <a:avLst/>
          </a:prstGeom>
          <a:solidFill>
            <a:srgbClr val="015F85"/>
          </a:solidFill>
          <a:ln>
            <a:noFill/>
          </a:ln>
          <a:effectLst/>
          <a:extLst>
            <a:ext uri="{91240B29-F687-4F45-9708-019B960494DF}">
              <a14:hiddenLine xmlns:a14="http://schemas.microsoft.com/office/drawing/2010/main" w="25400"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endParaRPr lang="uk-UA" altLang="uk-UA"/>
          </a:p>
        </p:txBody>
      </p:sp>
      <p:sp>
        <p:nvSpPr>
          <p:cNvPr id="956421" name="Rectangle 5"/>
          <p:cNvSpPr>
            <a:spLocks noChangeArrowheads="1"/>
          </p:cNvSpPr>
          <p:nvPr/>
        </p:nvSpPr>
        <p:spPr bwMode="auto">
          <a:xfrm>
            <a:off x="1150938" y="6672263"/>
            <a:ext cx="2022475" cy="188912"/>
          </a:xfrm>
          <a:prstGeom prst="rect">
            <a:avLst/>
          </a:prstGeom>
          <a:noFill/>
          <a:ln>
            <a:noFill/>
          </a:ln>
          <a:effectLst/>
          <a:extLst>
            <a:ext uri="{909E8E84-426E-40DD-AFC4-6F175D3DCCD1}">
              <a14:hiddenFill xmlns:a14="http://schemas.microsoft.com/office/drawing/2010/main">
                <a:solidFill>
                  <a:srgbClr val="339999"/>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b" anchorCtr="1">
            <a:spAutoFit/>
          </a:bodyPr>
          <a:lstStyle>
            <a:lvl1pPr algn="l" defTabSz="814388">
              <a:defRPr sz="2400">
                <a:solidFill>
                  <a:schemeClr val="tx1"/>
                </a:solidFill>
                <a:latin typeface="Arial" charset="0"/>
              </a:defRPr>
            </a:lvl1pPr>
            <a:lvl2pPr marL="406400" algn="l" defTabSz="814388">
              <a:defRPr sz="2400">
                <a:solidFill>
                  <a:schemeClr val="tx1"/>
                </a:solidFill>
                <a:latin typeface="Arial" charset="0"/>
              </a:defRPr>
            </a:lvl2pPr>
            <a:lvl3pPr marL="814388" algn="l" defTabSz="814388">
              <a:defRPr sz="2400">
                <a:solidFill>
                  <a:schemeClr val="tx1"/>
                </a:solidFill>
                <a:latin typeface="Arial" charset="0"/>
              </a:defRPr>
            </a:lvl3pPr>
            <a:lvl4pPr marL="1222375" algn="l" defTabSz="814388">
              <a:defRPr sz="2400">
                <a:solidFill>
                  <a:schemeClr val="tx1"/>
                </a:solidFill>
                <a:latin typeface="Arial" charset="0"/>
              </a:defRPr>
            </a:lvl4pPr>
            <a:lvl5pPr marL="1630363" algn="l" defTabSz="814388">
              <a:defRPr sz="2400">
                <a:solidFill>
                  <a:schemeClr val="tx1"/>
                </a:solidFill>
                <a:latin typeface="Arial" charset="0"/>
              </a:defRPr>
            </a:lvl5pPr>
            <a:lvl6pPr marL="2087563" defTabSz="814388" eaLnBrk="0" fontAlgn="base" hangingPunct="0">
              <a:spcBef>
                <a:spcPct val="0"/>
              </a:spcBef>
              <a:spcAft>
                <a:spcPct val="0"/>
              </a:spcAft>
              <a:defRPr sz="2400">
                <a:solidFill>
                  <a:schemeClr val="tx1"/>
                </a:solidFill>
                <a:latin typeface="Arial" charset="0"/>
              </a:defRPr>
            </a:lvl6pPr>
            <a:lvl7pPr marL="2544763" defTabSz="814388" eaLnBrk="0" fontAlgn="base" hangingPunct="0">
              <a:spcBef>
                <a:spcPct val="0"/>
              </a:spcBef>
              <a:spcAft>
                <a:spcPct val="0"/>
              </a:spcAft>
              <a:defRPr sz="2400">
                <a:solidFill>
                  <a:schemeClr val="tx1"/>
                </a:solidFill>
                <a:latin typeface="Arial" charset="0"/>
              </a:defRPr>
            </a:lvl7pPr>
            <a:lvl8pPr marL="3001963" defTabSz="814388" eaLnBrk="0" fontAlgn="base" hangingPunct="0">
              <a:spcBef>
                <a:spcPct val="0"/>
              </a:spcBef>
              <a:spcAft>
                <a:spcPct val="0"/>
              </a:spcAft>
              <a:defRPr sz="2400">
                <a:solidFill>
                  <a:schemeClr val="tx1"/>
                </a:solidFill>
                <a:latin typeface="Arial" charset="0"/>
              </a:defRPr>
            </a:lvl8pPr>
            <a:lvl9pPr marL="3459163" defTabSz="814388" eaLnBrk="0" fontAlgn="base" hangingPunct="0">
              <a:spcBef>
                <a:spcPct val="0"/>
              </a:spcBef>
              <a:spcAft>
                <a:spcPct val="0"/>
              </a:spcAft>
              <a:defRPr sz="2400">
                <a:solidFill>
                  <a:schemeClr val="tx1"/>
                </a:solidFill>
                <a:latin typeface="Arial" charset="0"/>
              </a:defRPr>
            </a:lvl9pPr>
          </a:lstStyle>
          <a:p>
            <a:pPr>
              <a:lnSpc>
                <a:spcPct val="100000"/>
              </a:lnSpc>
              <a:defRPr/>
            </a:pPr>
            <a:r>
              <a:rPr lang="en-US" altLang="uk-UA" sz="700" smtClean="0">
                <a:solidFill>
                  <a:srgbClr val="D3D3D3"/>
                </a:solidFill>
              </a:rPr>
              <a:t>© 2006 Cisco Systems, Inc. All rights reserved.</a:t>
            </a:r>
          </a:p>
        </p:txBody>
      </p:sp>
      <p:sp>
        <p:nvSpPr>
          <p:cNvPr id="956422" name="Rectangle 6"/>
          <p:cNvSpPr>
            <a:spLocks noChangeArrowheads="1"/>
          </p:cNvSpPr>
          <p:nvPr/>
        </p:nvSpPr>
        <p:spPr bwMode="auto">
          <a:xfrm>
            <a:off x="3400425" y="6672263"/>
            <a:ext cx="650875" cy="188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b">
            <a:spAutoFit/>
          </a:bodyPr>
          <a:lstStyle>
            <a:lvl1pPr algn="l" defTabSz="814388">
              <a:defRPr sz="2400">
                <a:solidFill>
                  <a:schemeClr val="tx1"/>
                </a:solidFill>
                <a:latin typeface="Arial" charset="0"/>
              </a:defRPr>
            </a:lvl1pPr>
            <a:lvl2pPr marL="406400" algn="l" defTabSz="814388">
              <a:defRPr sz="2400">
                <a:solidFill>
                  <a:schemeClr val="tx1"/>
                </a:solidFill>
                <a:latin typeface="Arial" charset="0"/>
              </a:defRPr>
            </a:lvl2pPr>
            <a:lvl3pPr marL="814388" algn="l" defTabSz="814388">
              <a:defRPr sz="2400">
                <a:solidFill>
                  <a:schemeClr val="tx1"/>
                </a:solidFill>
                <a:latin typeface="Arial" charset="0"/>
              </a:defRPr>
            </a:lvl3pPr>
            <a:lvl4pPr marL="1222375" algn="l" defTabSz="814388">
              <a:defRPr sz="2400">
                <a:solidFill>
                  <a:schemeClr val="tx1"/>
                </a:solidFill>
                <a:latin typeface="Arial" charset="0"/>
              </a:defRPr>
            </a:lvl4pPr>
            <a:lvl5pPr marL="1630363" algn="l" defTabSz="814388">
              <a:defRPr sz="2400">
                <a:solidFill>
                  <a:schemeClr val="tx1"/>
                </a:solidFill>
                <a:latin typeface="Arial" charset="0"/>
              </a:defRPr>
            </a:lvl5pPr>
            <a:lvl6pPr marL="2087563" defTabSz="814388" eaLnBrk="0" fontAlgn="base" hangingPunct="0">
              <a:spcBef>
                <a:spcPct val="0"/>
              </a:spcBef>
              <a:spcAft>
                <a:spcPct val="0"/>
              </a:spcAft>
              <a:defRPr sz="2400">
                <a:solidFill>
                  <a:schemeClr val="tx1"/>
                </a:solidFill>
                <a:latin typeface="Arial" charset="0"/>
              </a:defRPr>
            </a:lvl6pPr>
            <a:lvl7pPr marL="2544763" defTabSz="814388" eaLnBrk="0" fontAlgn="base" hangingPunct="0">
              <a:spcBef>
                <a:spcPct val="0"/>
              </a:spcBef>
              <a:spcAft>
                <a:spcPct val="0"/>
              </a:spcAft>
              <a:defRPr sz="2400">
                <a:solidFill>
                  <a:schemeClr val="tx1"/>
                </a:solidFill>
                <a:latin typeface="Arial" charset="0"/>
              </a:defRPr>
            </a:lvl7pPr>
            <a:lvl8pPr marL="3001963" defTabSz="814388" eaLnBrk="0" fontAlgn="base" hangingPunct="0">
              <a:spcBef>
                <a:spcPct val="0"/>
              </a:spcBef>
              <a:spcAft>
                <a:spcPct val="0"/>
              </a:spcAft>
              <a:defRPr sz="2400">
                <a:solidFill>
                  <a:schemeClr val="tx1"/>
                </a:solidFill>
                <a:latin typeface="Arial" charset="0"/>
              </a:defRPr>
            </a:lvl8pPr>
            <a:lvl9pPr marL="3459163" defTabSz="814388" eaLnBrk="0" fontAlgn="base" hangingPunct="0">
              <a:spcBef>
                <a:spcPct val="0"/>
              </a:spcBef>
              <a:spcAft>
                <a:spcPct val="0"/>
              </a:spcAft>
              <a:defRPr sz="2400">
                <a:solidFill>
                  <a:schemeClr val="tx1"/>
                </a:solidFill>
                <a:latin typeface="Arial" charset="0"/>
              </a:defRPr>
            </a:lvl9pPr>
          </a:lstStyle>
          <a:p>
            <a:pPr algn="r">
              <a:lnSpc>
                <a:spcPct val="100000"/>
              </a:lnSpc>
              <a:defRPr/>
            </a:pPr>
            <a:r>
              <a:rPr lang="en-US" altLang="uk-UA" sz="700" smtClean="0">
                <a:solidFill>
                  <a:srgbClr val="D3D3D3"/>
                </a:solidFill>
              </a:rPr>
              <a:t>Cisco Public</a:t>
            </a:r>
          </a:p>
        </p:txBody>
      </p:sp>
      <p:sp>
        <p:nvSpPr>
          <p:cNvPr id="956423" name="Rectangle 7"/>
          <p:cNvSpPr>
            <a:spLocks noChangeArrowheads="1"/>
          </p:cNvSpPr>
          <p:nvPr/>
        </p:nvSpPr>
        <p:spPr bwMode="auto">
          <a:xfrm>
            <a:off x="193675" y="6672263"/>
            <a:ext cx="962025" cy="188912"/>
          </a:xfrm>
          <a:prstGeom prst="rect">
            <a:avLst/>
          </a:prstGeom>
          <a:noFill/>
          <a:ln>
            <a:noFill/>
          </a:ln>
          <a:effectLst/>
          <a:extLst>
            <a:ext uri="{909E8E84-426E-40DD-AFC4-6F175D3DCCD1}">
              <a14:hiddenFill xmlns:a14="http://schemas.microsoft.com/office/drawing/2010/main">
                <a:solidFill>
                  <a:srgbClr val="339999"/>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124" tIns="41061" rIns="82124" bIns="41061" anchor="b">
            <a:spAutoFit/>
          </a:bodyPr>
          <a:lstStyle>
            <a:lvl1pPr algn="l" defTabSz="814388">
              <a:defRPr sz="2400">
                <a:solidFill>
                  <a:schemeClr val="tx1"/>
                </a:solidFill>
                <a:latin typeface="Arial" charset="0"/>
              </a:defRPr>
            </a:lvl1pPr>
            <a:lvl2pPr marL="406400" algn="l" defTabSz="814388">
              <a:defRPr sz="2400">
                <a:solidFill>
                  <a:schemeClr val="tx1"/>
                </a:solidFill>
                <a:latin typeface="Arial" charset="0"/>
              </a:defRPr>
            </a:lvl2pPr>
            <a:lvl3pPr marL="814388" algn="l" defTabSz="814388">
              <a:defRPr sz="2400">
                <a:solidFill>
                  <a:schemeClr val="tx1"/>
                </a:solidFill>
                <a:latin typeface="Arial" charset="0"/>
              </a:defRPr>
            </a:lvl3pPr>
            <a:lvl4pPr marL="1222375" algn="l" defTabSz="814388">
              <a:defRPr sz="2400">
                <a:solidFill>
                  <a:schemeClr val="tx1"/>
                </a:solidFill>
                <a:latin typeface="Arial" charset="0"/>
              </a:defRPr>
            </a:lvl4pPr>
            <a:lvl5pPr marL="1630363" algn="l" defTabSz="814388">
              <a:defRPr sz="2400">
                <a:solidFill>
                  <a:schemeClr val="tx1"/>
                </a:solidFill>
                <a:latin typeface="Arial" charset="0"/>
              </a:defRPr>
            </a:lvl5pPr>
            <a:lvl6pPr marL="2087563" defTabSz="814388" eaLnBrk="0" fontAlgn="base" hangingPunct="0">
              <a:spcBef>
                <a:spcPct val="0"/>
              </a:spcBef>
              <a:spcAft>
                <a:spcPct val="0"/>
              </a:spcAft>
              <a:defRPr sz="2400">
                <a:solidFill>
                  <a:schemeClr val="tx1"/>
                </a:solidFill>
                <a:latin typeface="Arial" charset="0"/>
              </a:defRPr>
            </a:lvl6pPr>
            <a:lvl7pPr marL="2544763" defTabSz="814388" eaLnBrk="0" fontAlgn="base" hangingPunct="0">
              <a:spcBef>
                <a:spcPct val="0"/>
              </a:spcBef>
              <a:spcAft>
                <a:spcPct val="0"/>
              </a:spcAft>
              <a:defRPr sz="2400">
                <a:solidFill>
                  <a:schemeClr val="tx1"/>
                </a:solidFill>
                <a:latin typeface="Arial" charset="0"/>
              </a:defRPr>
            </a:lvl7pPr>
            <a:lvl8pPr marL="3001963" defTabSz="814388" eaLnBrk="0" fontAlgn="base" hangingPunct="0">
              <a:spcBef>
                <a:spcPct val="0"/>
              </a:spcBef>
              <a:spcAft>
                <a:spcPct val="0"/>
              </a:spcAft>
              <a:defRPr sz="2400">
                <a:solidFill>
                  <a:schemeClr val="tx1"/>
                </a:solidFill>
                <a:latin typeface="Arial" charset="0"/>
              </a:defRPr>
            </a:lvl8pPr>
            <a:lvl9pPr marL="3459163" defTabSz="814388" eaLnBrk="0" fontAlgn="base" hangingPunct="0">
              <a:spcBef>
                <a:spcPct val="0"/>
              </a:spcBef>
              <a:spcAft>
                <a:spcPct val="0"/>
              </a:spcAft>
              <a:defRPr sz="2400">
                <a:solidFill>
                  <a:schemeClr val="tx1"/>
                </a:solidFill>
                <a:latin typeface="Arial" charset="0"/>
              </a:defRPr>
            </a:lvl9pPr>
          </a:lstStyle>
          <a:p>
            <a:pPr>
              <a:lnSpc>
                <a:spcPct val="100000"/>
              </a:lnSpc>
              <a:defRPr/>
            </a:pPr>
            <a:r>
              <a:rPr lang="en-US" altLang="uk-UA" sz="700" smtClean="0">
                <a:solidFill>
                  <a:srgbClr val="D3D3D3"/>
                </a:solidFill>
              </a:rPr>
              <a:t>ITE 1 Chapter 6</a:t>
            </a:r>
          </a:p>
        </p:txBody>
      </p:sp>
      <p:sp>
        <p:nvSpPr>
          <p:cNvPr id="956424" name="Rectangle 8"/>
          <p:cNvSpPr>
            <a:spLocks noChangeArrowheads="1"/>
          </p:cNvSpPr>
          <p:nvPr/>
        </p:nvSpPr>
        <p:spPr bwMode="auto">
          <a:xfrm>
            <a:off x="8596313" y="6626225"/>
            <a:ext cx="320675" cy="23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b">
            <a:spAutoFit/>
          </a:bodyPr>
          <a:lstStyle>
            <a:lvl1pPr algn="l" defTabSz="814388">
              <a:defRPr sz="2400">
                <a:solidFill>
                  <a:schemeClr val="tx1"/>
                </a:solidFill>
                <a:latin typeface="Arial" charset="0"/>
              </a:defRPr>
            </a:lvl1pPr>
            <a:lvl2pPr marL="406400" algn="l" defTabSz="814388">
              <a:defRPr sz="2400">
                <a:solidFill>
                  <a:schemeClr val="tx1"/>
                </a:solidFill>
                <a:latin typeface="Arial" charset="0"/>
              </a:defRPr>
            </a:lvl2pPr>
            <a:lvl3pPr marL="814388" algn="l" defTabSz="814388">
              <a:defRPr sz="2400">
                <a:solidFill>
                  <a:schemeClr val="tx1"/>
                </a:solidFill>
                <a:latin typeface="Arial" charset="0"/>
              </a:defRPr>
            </a:lvl3pPr>
            <a:lvl4pPr marL="1222375" algn="l" defTabSz="814388">
              <a:defRPr sz="2400">
                <a:solidFill>
                  <a:schemeClr val="tx1"/>
                </a:solidFill>
                <a:latin typeface="Arial" charset="0"/>
              </a:defRPr>
            </a:lvl4pPr>
            <a:lvl5pPr marL="1630363" algn="l" defTabSz="814388">
              <a:defRPr sz="2400">
                <a:solidFill>
                  <a:schemeClr val="tx1"/>
                </a:solidFill>
                <a:latin typeface="Arial" charset="0"/>
              </a:defRPr>
            </a:lvl5pPr>
            <a:lvl6pPr marL="2087563" defTabSz="814388" eaLnBrk="0" fontAlgn="base" hangingPunct="0">
              <a:spcBef>
                <a:spcPct val="0"/>
              </a:spcBef>
              <a:spcAft>
                <a:spcPct val="0"/>
              </a:spcAft>
              <a:defRPr sz="2400">
                <a:solidFill>
                  <a:schemeClr val="tx1"/>
                </a:solidFill>
                <a:latin typeface="Arial" charset="0"/>
              </a:defRPr>
            </a:lvl6pPr>
            <a:lvl7pPr marL="2544763" defTabSz="814388" eaLnBrk="0" fontAlgn="base" hangingPunct="0">
              <a:spcBef>
                <a:spcPct val="0"/>
              </a:spcBef>
              <a:spcAft>
                <a:spcPct val="0"/>
              </a:spcAft>
              <a:defRPr sz="2400">
                <a:solidFill>
                  <a:schemeClr val="tx1"/>
                </a:solidFill>
                <a:latin typeface="Arial" charset="0"/>
              </a:defRPr>
            </a:lvl7pPr>
            <a:lvl8pPr marL="3001963" defTabSz="814388" eaLnBrk="0" fontAlgn="base" hangingPunct="0">
              <a:spcBef>
                <a:spcPct val="0"/>
              </a:spcBef>
              <a:spcAft>
                <a:spcPct val="0"/>
              </a:spcAft>
              <a:defRPr sz="2400">
                <a:solidFill>
                  <a:schemeClr val="tx1"/>
                </a:solidFill>
                <a:latin typeface="Arial" charset="0"/>
              </a:defRPr>
            </a:lvl8pPr>
            <a:lvl9pPr marL="3459163" defTabSz="814388" eaLnBrk="0" fontAlgn="base" hangingPunct="0">
              <a:spcBef>
                <a:spcPct val="0"/>
              </a:spcBef>
              <a:spcAft>
                <a:spcPct val="0"/>
              </a:spcAft>
              <a:defRPr sz="2400">
                <a:solidFill>
                  <a:schemeClr val="tx1"/>
                </a:solidFill>
                <a:latin typeface="Arial" charset="0"/>
              </a:defRPr>
            </a:lvl9pPr>
          </a:lstStyle>
          <a:p>
            <a:pPr algn="r">
              <a:lnSpc>
                <a:spcPct val="100000"/>
              </a:lnSpc>
              <a:defRPr/>
            </a:pPr>
            <a:fld id="{7B3C7A0D-42CD-4FD3-B58C-4C2AB8C18832}" type="slidenum">
              <a:rPr lang="en-US" altLang="uk-UA" sz="1000" smtClean="0">
                <a:solidFill>
                  <a:srgbClr val="D3D3D3"/>
                </a:solidFill>
              </a:rPr>
              <a:pPr algn="r">
                <a:lnSpc>
                  <a:spcPct val="100000"/>
                </a:lnSpc>
                <a:defRPr/>
              </a:pPr>
              <a:t>‹#›</a:t>
            </a:fld>
            <a:endParaRPr lang="en-US" altLang="uk-UA" sz="1000" smtClean="0">
              <a:solidFill>
                <a:srgbClr val="D3D3D3"/>
              </a:solidFill>
            </a:endParaRPr>
          </a:p>
        </p:txBody>
      </p:sp>
      <p:sp>
        <p:nvSpPr>
          <p:cNvPr id="1032" name="Rectangle 9"/>
          <p:cNvSpPr>
            <a:spLocks noGrp="1" noChangeArrowheads="1"/>
          </p:cNvSpPr>
          <p:nvPr>
            <p:ph type="body" idx="1"/>
          </p:nvPr>
        </p:nvSpPr>
        <p:spPr bwMode="auto">
          <a:xfrm>
            <a:off x="655638" y="1781175"/>
            <a:ext cx="7940675" cy="3571875"/>
          </a:xfrm>
          <a:prstGeom prst="rect">
            <a:avLst/>
          </a:prstGeom>
          <a:noFill/>
          <a:ln>
            <a:noFill/>
          </a:ln>
          <a:effectLst/>
          <a:extLst>
            <a:ext uri="{909E8E84-426E-40DD-AFC4-6F175D3DCCD1}">
              <a14:hiddenFill xmlns:a14="http://schemas.microsoft.com/office/drawing/2010/main">
                <a:solidFill>
                  <a:srgbClr val="306774"/>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124" tIns="41061" rIns="82124" bIns="41061" numCol="1" anchor="t" anchorCtr="0" compatLnSpc="1">
            <a:prstTxWarp prst="textNoShape">
              <a:avLst/>
            </a:prstTxWarp>
          </a:bodyPr>
          <a:lstStyle/>
          <a:p>
            <a:pPr lvl="0"/>
            <a:r>
              <a:rPr lang="en-US" altLang="uk-UA" smtClean="0"/>
              <a:t>Body Text</a:t>
            </a:r>
          </a:p>
          <a:p>
            <a:pPr lvl="1"/>
            <a:r>
              <a:rPr lang="en-US" altLang="uk-UA" smtClean="0"/>
              <a:t>Second Level</a:t>
            </a:r>
          </a:p>
          <a:p>
            <a:pPr lvl="2"/>
            <a:r>
              <a:rPr lang="en-US" altLang="uk-UA" smtClean="0"/>
              <a:t>Third Level</a:t>
            </a:r>
          </a:p>
          <a:p>
            <a:pPr lvl="3"/>
            <a:r>
              <a:rPr lang="en-US" altLang="uk-UA" smtClean="0"/>
              <a:t>Fourth Level</a:t>
            </a:r>
          </a:p>
          <a:p>
            <a:pPr lvl="4"/>
            <a:r>
              <a:rPr lang="en-US" altLang="uk-UA" smtClean="0"/>
              <a:t>Fifth Level</a:t>
            </a:r>
          </a:p>
        </p:txBody>
      </p:sp>
    </p:spTree>
  </p:cSld>
  <p:clrMap bg1="lt1" tx1="dk1" bg2="lt2" tx2="dk2" accent1="accent1" accent2="accent2" accent3="accent3" accent4="accent4" accent5="accent5" accent6="accent6" hlink="hlink" folHlink="folHlink"/>
  <p:sldLayoutIdLst>
    <p:sldLayoutId id="2147483716"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600" b="1">
          <a:solidFill>
            <a:schemeClr val="tx2"/>
          </a:solidFill>
          <a:latin typeface="+mj-lt"/>
          <a:ea typeface="+mj-ea"/>
          <a:cs typeface="+mj-cs"/>
        </a:defRPr>
      </a:lvl1pPr>
      <a:lvl2pPr algn="l" defTabSz="814388" rtl="0" eaLnBrk="0" fontAlgn="base" hangingPunct="0">
        <a:lnSpc>
          <a:spcPct val="90000"/>
        </a:lnSpc>
        <a:spcBef>
          <a:spcPct val="0"/>
        </a:spcBef>
        <a:spcAft>
          <a:spcPct val="0"/>
        </a:spcAft>
        <a:defRPr sz="3600" b="1">
          <a:solidFill>
            <a:schemeClr val="tx2"/>
          </a:solidFill>
          <a:latin typeface="Arial" charset="0"/>
        </a:defRPr>
      </a:lvl2pPr>
      <a:lvl3pPr algn="l" defTabSz="814388" rtl="0" eaLnBrk="0" fontAlgn="base" hangingPunct="0">
        <a:lnSpc>
          <a:spcPct val="90000"/>
        </a:lnSpc>
        <a:spcBef>
          <a:spcPct val="0"/>
        </a:spcBef>
        <a:spcAft>
          <a:spcPct val="0"/>
        </a:spcAft>
        <a:defRPr sz="3600" b="1">
          <a:solidFill>
            <a:schemeClr val="tx2"/>
          </a:solidFill>
          <a:latin typeface="Arial" charset="0"/>
        </a:defRPr>
      </a:lvl3pPr>
      <a:lvl4pPr algn="l" defTabSz="814388" rtl="0" eaLnBrk="0" fontAlgn="base" hangingPunct="0">
        <a:lnSpc>
          <a:spcPct val="90000"/>
        </a:lnSpc>
        <a:spcBef>
          <a:spcPct val="0"/>
        </a:spcBef>
        <a:spcAft>
          <a:spcPct val="0"/>
        </a:spcAft>
        <a:defRPr sz="3600" b="1">
          <a:solidFill>
            <a:schemeClr val="tx2"/>
          </a:solidFill>
          <a:latin typeface="Arial" charset="0"/>
        </a:defRPr>
      </a:lvl4pPr>
      <a:lvl5pPr algn="l" defTabSz="814388" rtl="0" eaLnBrk="0" fontAlgn="base" hangingPunct="0">
        <a:lnSpc>
          <a:spcPct val="90000"/>
        </a:lnSpc>
        <a:spcBef>
          <a:spcPct val="0"/>
        </a:spcBef>
        <a:spcAft>
          <a:spcPct val="0"/>
        </a:spcAft>
        <a:defRPr sz="3600" b="1">
          <a:solidFill>
            <a:schemeClr val="tx2"/>
          </a:solidFill>
          <a:latin typeface="Arial" charset="0"/>
        </a:defRPr>
      </a:lvl5pPr>
      <a:lvl6pPr marL="457200" algn="l" defTabSz="814388" rtl="0" fontAlgn="base">
        <a:lnSpc>
          <a:spcPct val="90000"/>
        </a:lnSpc>
        <a:spcBef>
          <a:spcPct val="0"/>
        </a:spcBef>
        <a:spcAft>
          <a:spcPct val="0"/>
        </a:spcAft>
        <a:defRPr sz="3600" b="1">
          <a:solidFill>
            <a:schemeClr val="tx2"/>
          </a:solidFill>
          <a:latin typeface="Arial" charset="0"/>
        </a:defRPr>
      </a:lvl6pPr>
      <a:lvl7pPr marL="914400" algn="l" defTabSz="814388" rtl="0" fontAlgn="base">
        <a:lnSpc>
          <a:spcPct val="90000"/>
        </a:lnSpc>
        <a:spcBef>
          <a:spcPct val="0"/>
        </a:spcBef>
        <a:spcAft>
          <a:spcPct val="0"/>
        </a:spcAft>
        <a:defRPr sz="3600" b="1">
          <a:solidFill>
            <a:schemeClr val="tx2"/>
          </a:solidFill>
          <a:latin typeface="Arial" charset="0"/>
        </a:defRPr>
      </a:lvl7pPr>
      <a:lvl8pPr marL="1371600" algn="l" defTabSz="814388" rtl="0" fontAlgn="base">
        <a:lnSpc>
          <a:spcPct val="90000"/>
        </a:lnSpc>
        <a:spcBef>
          <a:spcPct val="0"/>
        </a:spcBef>
        <a:spcAft>
          <a:spcPct val="0"/>
        </a:spcAft>
        <a:defRPr sz="3600" b="1">
          <a:solidFill>
            <a:schemeClr val="tx2"/>
          </a:solidFill>
          <a:latin typeface="Arial" charset="0"/>
        </a:defRPr>
      </a:lvl8pPr>
      <a:lvl9pPr marL="1828800" algn="l" defTabSz="814388" rtl="0" fontAlgn="base">
        <a:lnSpc>
          <a:spcPct val="90000"/>
        </a:lnSpc>
        <a:spcBef>
          <a:spcPct val="0"/>
        </a:spcBef>
        <a:spcAft>
          <a:spcPct val="0"/>
        </a:spcAft>
        <a:defRPr sz="3600" b="1">
          <a:solidFill>
            <a:schemeClr val="tx2"/>
          </a:solidFill>
          <a:latin typeface="Arial" charset="0"/>
        </a:defRPr>
      </a:lvl9pPr>
    </p:titleStyle>
    <p:bodyStyle>
      <a:lvl1pPr marL="236538" indent="-236538" algn="l" defTabSz="814388" rtl="0" eaLnBrk="0" fontAlgn="base" hangingPunct="0">
        <a:lnSpc>
          <a:spcPct val="95000"/>
        </a:lnSpc>
        <a:spcBef>
          <a:spcPct val="50000"/>
        </a:spcBef>
        <a:spcAft>
          <a:spcPct val="0"/>
        </a:spcAft>
        <a:buClr>
          <a:schemeClr val="tx2"/>
        </a:buClr>
        <a:buSzPct val="100000"/>
        <a:buFont typeface="Wingdings" pitchFamily="2" charset="2"/>
        <a:buChar char="§"/>
        <a:defRPr sz="2400">
          <a:solidFill>
            <a:schemeClr val="tx1"/>
          </a:solidFill>
          <a:latin typeface="+mn-lt"/>
          <a:ea typeface="+mn-ea"/>
          <a:cs typeface="+mn-cs"/>
        </a:defRPr>
      </a:lvl1pPr>
      <a:lvl2pPr marL="574675" algn="l" defTabSz="814388" rtl="0" eaLnBrk="0" fontAlgn="base" hangingPunct="0">
        <a:lnSpc>
          <a:spcPct val="95000"/>
        </a:lnSpc>
        <a:spcBef>
          <a:spcPct val="35000"/>
        </a:spcBef>
        <a:spcAft>
          <a:spcPct val="0"/>
        </a:spcAft>
        <a:defRPr sz="2000">
          <a:solidFill>
            <a:schemeClr val="tx1"/>
          </a:solidFill>
          <a:latin typeface="+mn-lt"/>
        </a:defRPr>
      </a:lvl2pPr>
      <a:lvl3pPr marL="914400" algn="l" defTabSz="814388" rtl="0" eaLnBrk="0" fontAlgn="base" hangingPunct="0">
        <a:lnSpc>
          <a:spcPct val="95000"/>
        </a:lnSpc>
        <a:spcBef>
          <a:spcPct val="35000"/>
        </a:spcBef>
        <a:spcAft>
          <a:spcPct val="0"/>
        </a:spcAft>
        <a:defRPr sz="2000">
          <a:solidFill>
            <a:schemeClr val="tx1"/>
          </a:solidFill>
          <a:latin typeface="+mn-lt"/>
        </a:defRPr>
      </a:lvl3pPr>
      <a:lvl4pPr marL="1254125" algn="l" defTabSz="814388" rtl="0" eaLnBrk="0" fontAlgn="base" hangingPunct="0">
        <a:lnSpc>
          <a:spcPct val="95000"/>
        </a:lnSpc>
        <a:spcBef>
          <a:spcPct val="35000"/>
        </a:spcBef>
        <a:spcAft>
          <a:spcPct val="0"/>
        </a:spcAft>
        <a:defRPr sz="2000">
          <a:solidFill>
            <a:schemeClr val="tx1"/>
          </a:solidFill>
          <a:latin typeface="+mn-lt"/>
        </a:defRPr>
      </a:lvl4pPr>
      <a:lvl5pPr marL="1604963" algn="l" defTabSz="814388" rtl="0" eaLnBrk="0" fontAlgn="base" hangingPunct="0">
        <a:lnSpc>
          <a:spcPct val="95000"/>
        </a:lnSpc>
        <a:spcBef>
          <a:spcPct val="35000"/>
        </a:spcBef>
        <a:spcAft>
          <a:spcPct val="0"/>
        </a:spcAft>
        <a:defRPr sz="2000">
          <a:solidFill>
            <a:schemeClr val="tx1"/>
          </a:solidFill>
          <a:latin typeface="+mn-lt"/>
        </a:defRPr>
      </a:lvl5pPr>
      <a:lvl6pPr marL="2062163" algn="l" defTabSz="814388" rtl="0" eaLnBrk="0" fontAlgn="base" hangingPunct="0">
        <a:lnSpc>
          <a:spcPct val="95000"/>
        </a:lnSpc>
        <a:spcBef>
          <a:spcPct val="35000"/>
        </a:spcBef>
        <a:spcAft>
          <a:spcPct val="0"/>
        </a:spcAft>
        <a:defRPr sz="2000">
          <a:solidFill>
            <a:schemeClr val="tx1"/>
          </a:solidFill>
          <a:latin typeface="+mn-lt"/>
        </a:defRPr>
      </a:lvl6pPr>
      <a:lvl7pPr marL="2519363" algn="l" defTabSz="814388" rtl="0" eaLnBrk="0" fontAlgn="base" hangingPunct="0">
        <a:lnSpc>
          <a:spcPct val="95000"/>
        </a:lnSpc>
        <a:spcBef>
          <a:spcPct val="35000"/>
        </a:spcBef>
        <a:spcAft>
          <a:spcPct val="0"/>
        </a:spcAft>
        <a:defRPr sz="2000">
          <a:solidFill>
            <a:schemeClr val="tx1"/>
          </a:solidFill>
          <a:latin typeface="+mn-lt"/>
        </a:defRPr>
      </a:lvl7pPr>
      <a:lvl8pPr marL="2976563" algn="l" defTabSz="814388" rtl="0" eaLnBrk="0" fontAlgn="base" hangingPunct="0">
        <a:lnSpc>
          <a:spcPct val="95000"/>
        </a:lnSpc>
        <a:spcBef>
          <a:spcPct val="35000"/>
        </a:spcBef>
        <a:spcAft>
          <a:spcPct val="0"/>
        </a:spcAft>
        <a:defRPr sz="2000">
          <a:solidFill>
            <a:schemeClr val="tx1"/>
          </a:solidFill>
          <a:latin typeface="+mn-lt"/>
        </a:defRPr>
      </a:lvl8pPr>
      <a:lvl9pPr marL="3433763" algn="l" defTabSz="814388" rtl="0" eaLnBrk="0" fontAlgn="base" hangingPunct="0">
        <a:lnSpc>
          <a:spcPct val="95000"/>
        </a:lnSpc>
        <a:spcBef>
          <a:spcPct val="35000"/>
        </a:spcBef>
        <a:spcAft>
          <a:spcPct val="0"/>
        </a:spcAft>
        <a:defRPr sz="2000">
          <a:solidFill>
            <a:schemeClr val="tx1"/>
          </a:solidFill>
          <a:latin typeface="+mn-lt"/>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0" y="0"/>
            <a:ext cx="9144000" cy="3144838"/>
          </a:xfrm>
          <a:prstGeom prst="rect">
            <a:avLst/>
          </a:prstGeom>
          <a:solidFill>
            <a:srgbClr val="015F85"/>
          </a:solidFill>
          <a:ln>
            <a:noFill/>
          </a:ln>
          <a:effectLst/>
          <a:extLst>
            <a:ext uri="{91240B29-F687-4F45-9708-019B960494DF}">
              <a14:hiddenLine xmlns:a14="http://schemas.microsoft.com/office/drawing/2010/main" w="25400"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endParaRPr lang="uk-UA" altLang="uk-UA"/>
          </a:p>
        </p:txBody>
      </p:sp>
      <p:sp>
        <p:nvSpPr>
          <p:cNvPr id="2051" name="Rectangle 3"/>
          <p:cNvSpPr>
            <a:spLocks noGrp="1" noChangeArrowheads="1"/>
          </p:cNvSpPr>
          <p:nvPr>
            <p:ph type="title"/>
          </p:nvPr>
        </p:nvSpPr>
        <p:spPr bwMode="auto">
          <a:xfrm>
            <a:off x="639763" y="1312863"/>
            <a:ext cx="3551237"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82124" tIns="41061" rIns="82124" bIns="41061" numCol="1" anchor="ctr" anchorCtr="0" compatLnSpc="1">
            <a:prstTxWarp prst="textNoShape">
              <a:avLst/>
            </a:prstTxWarp>
          </a:bodyPr>
          <a:lstStyle/>
          <a:p>
            <a:pPr lvl="0"/>
            <a:r>
              <a:rPr lang="en-US" altLang="uk-UA" smtClean="0"/>
              <a:t>Segue and Q&amp;A</a:t>
            </a:r>
          </a:p>
        </p:txBody>
      </p:sp>
      <p:sp>
        <p:nvSpPr>
          <p:cNvPr id="2052" name="Rectangle 4"/>
          <p:cNvSpPr>
            <a:spLocks noGrp="1" noChangeArrowheads="1"/>
          </p:cNvSpPr>
          <p:nvPr>
            <p:ph type="body" idx="1"/>
          </p:nvPr>
        </p:nvSpPr>
        <p:spPr bwMode="auto">
          <a:xfrm>
            <a:off x="639763" y="3390900"/>
            <a:ext cx="7940675" cy="185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82124" tIns="41061" rIns="82124" bIns="41061" numCol="1" anchor="t" anchorCtr="0" compatLnSpc="1">
            <a:prstTxWarp prst="textNoShape">
              <a:avLst/>
            </a:prstTxWarp>
          </a:bodyPr>
          <a:lstStyle/>
          <a:p>
            <a:pPr lvl="0"/>
            <a:r>
              <a:rPr lang="en-US" altLang="uk-UA" smtClean="0"/>
              <a:t>Subtitle</a:t>
            </a:r>
          </a:p>
        </p:txBody>
      </p:sp>
      <p:sp>
        <p:nvSpPr>
          <p:cNvPr id="959493" name="Rectangle 5"/>
          <p:cNvSpPr>
            <a:spLocks noChangeArrowheads="1"/>
          </p:cNvSpPr>
          <p:nvPr/>
        </p:nvSpPr>
        <p:spPr bwMode="auto">
          <a:xfrm>
            <a:off x="1150938" y="6672263"/>
            <a:ext cx="2022475" cy="188912"/>
          </a:xfrm>
          <a:prstGeom prst="rect">
            <a:avLst/>
          </a:prstGeom>
          <a:noFill/>
          <a:ln>
            <a:noFill/>
          </a:ln>
          <a:effectLst/>
          <a:extLst>
            <a:ext uri="{909E8E84-426E-40DD-AFC4-6F175D3DCCD1}">
              <a14:hiddenFill xmlns:a14="http://schemas.microsoft.com/office/drawing/2010/main">
                <a:solidFill>
                  <a:srgbClr val="339999"/>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b" anchorCtr="1">
            <a:spAutoFit/>
          </a:bodyPr>
          <a:lstStyle>
            <a:lvl1pPr algn="l" defTabSz="814388">
              <a:defRPr sz="2400">
                <a:solidFill>
                  <a:schemeClr val="tx1"/>
                </a:solidFill>
                <a:latin typeface="Arial" charset="0"/>
              </a:defRPr>
            </a:lvl1pPr>
            <a:lvl2pPr marL="406400" algn="l" defTabSz="814388">
              <a:defRPr sz="2400">
                <a:solidFill>
                  <a:schemeClr val="tx1"/>
                </a:solidFill>
                <a:latin typeface="Arial" charset="0"/>
              </a:defRPr>
            </a:lvl2pPr>
            <a:lvl3pPr marL="814388" algn="l" defTabSz="814388">
              <a:defRPr sz="2400">
                <a:solidFill>
                  <a:schemeClr val="tx1"/>
                </a:solidFill>
                <a:latin typeface="Arial" charset="0"/>
              </a:defRPr>
            </a:lvl3pPr>
            <a:lvl4pPr marL="1222375" algn="l" defTabSz="814388">
              <a:defRPr sz="2400">
                <a:solidFill>
                  <a:schemeClr val="tx1"/>
                </a:solidFill>
                <a:latin typeface="Arial" charset="0"/>
              </a:defRPr>
            </a:lvl4pPr>
            <a:lvl5pPr marL="1630363" algn="l" defTabSz="814388">
              <a:defRPr sz="2400">
                <a:solidFill>
                  <a:schemeClr val="tx1"/>
                </a:solidFill>
                <a:latin typeface="Arial" charset="0"/>
              </a:defRPr>
            </a:lvl5pPr>
            <a:lvl6pPr marL="2087563" defTabSz="814388" eaLnBrk="0" fontAlgn="base" hangingPunct="0">
              <a:spcBef>
                <a:spcPct val="0"/>
              </a:spcBef>
              <a:spcAft>
                <a:spcPct val="0"/>
              </a:spcAft>
              <a:defRPr sz="2400">
                <a:solidFill>
                  <a:schemeClr val="tx1"/>
                </a:solidFill>
                <a:latin typeface="Arial" charset="0"/>
              </a:defRPr>
            </a:lvl6pPr>
            <a:lvl7pPr marL="2544763" defTabSz="814388" eaLnBrk="0" fontAlgn="base" hangingPunct="0">
              <a:spcBef>
                <a:spcPct val="0"/>
              </a:spcBef>
              <a:spcAft>
                <a:spcPct val="0"/>
              </a:spcAft>
              <a:defRPr sz="2400">
                <a:solidFill>
                  <a:schemeClr val="tx1"/>
                </a:solidFill>
                <a:latin typeface="Arial" charset="0"/>
              </a:defRPr>
            </a:lvl7pPr>
            <a:lvl8pPr marL="3001963" defTabSz="814388" eaLnBrk="0" fontAlgn="base" hangingPunct="0">
              <a:spcBef>
                <a:spcPct val="0"/>
              </a:spcBef>
              <a:spcAft>
                <a:spcPct val="0"/>
              </a:spcAft>
              <a:defRPr sz="2400">
                <a:solidFill>
                  <a:schemeClr val="tx1"/>
                </a:solidFill>
                <a:latin typeface="Arial" charset="0"/>
              </a:defRPr>
            </a:lvl8pPr>
            <a:lvl9pPr marL="3459163" defTabSz="814388" eaLnBrk="0" fontAlgn="base" hangingPunct="0">
              <a:spcBef>
                <a:spcPct val="0"/>
              </a:spcBef>
              <a:spcAft>
                <a:spcPct val="0"/>
              </a:spcAft>
              <a:defRPr sz="2400">
                <a:solidFill>
                  <a:schemeClr val="tx1"/>
                </a:solidFill>
                <a:latin typeface="Arial" charset="0"/>
              </a:defRPr>
            </a:lvl9pPr>
          </a:lstStyle>
          <a:p>
            <a:pPr>
              <a:lnSpc>
                <a:spcPct val="100000"/>
              </a:lnSpc>
              <a:defRPr/>
            </a:pPr>
            <a:r>
              <a:rPr lang="en-US" altLang="uk-UA" sz="700" smtClean="0">
                <a:solidFill>
                  <a:srgbClr val="D3D3D3"/>
                </a:solidFill>
              </a:rPr>
              <a:t>© 2006 Cisco Systems, Inc. All rights reserved.</a:t>
            </a:r>
          </a:p>
        </p:txBody>
      </p:sp>
      <p:sp>
        <p:nvSpPr>
          <p:cNvPr id="959494" name="Rectangle 6"/>
          <p:cNvSpPr>
            <a:spLocks noChangeArrowheads="1"/>
          </p:cNvSpPr>
          <p:nvPr/>
        </p:nvSpPr>
        <p:spPr bwMode="auto">
          <a:xfrm>
            <a:off x="3400425" y="6672263"/>
            <a:ext cx="650875" cy="188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b">
            <a:spAutoFit/>
          </a:bodyPr>
          <a:lstStyle>
            <a:lvl1pPr algn="l" defTabSz="814388">
              <a:defRPr sz="2400">
                <a:solidFill>
                  <a:schemeClr val="tx1"/>
                </a:solidFill>
                <a:latin typeface="Arial" charset="0"/>
              </a:defRPr>
            </a:lvl1pPr>
            <a:lvl2pPr marL="406400" algn="l" defTabSz="814388">
              <a:defRPr sz="2400">
                <a:solidFill>
                  <a:schemeClr val="tx1"/>
                </a:solidFill>
                <a:latin typeface="Arial" charset="0"/>
              </a:defRPr>
            </a:lvl2pPr>
            <a:lvl3pPr marL="814388" algn="l" defTabSz="814388">
              <a:defRPr sz="2400">
                <a:solidFill>
                  <a:schemeClr val="tx1"/>
                </a:solidFill>
                <a:latin typeface="Arial" charset="0"/>
              </a:defRPr>
            </a:lvl3pPr>
            <a:lvl4pPr marL="1222375" algn="l" defTabSz="814388">
              <a:defRPr sz="2400">
                <a:solidFill>
                  <a:schemeClr val="tx1"/>
                </a:solidFill>
                <a:latin typeface="Arial" charset="0"/>
              </a:defRPr>
            </a:lvl4pPr>
            <a:lvl5pPr marL="1630363" algn="l" defTabSz="814388">
              <a:defRPr sz="2400">
                <a:solidFill>
                  <a:schemeClr val="tx1"/>
                </a:solidFill>
                <a:latin typeface="Arial" charset="0"/>
              </a:defRPr>
            </a:lvl5pPr>
            <a:lvl6pPr marL="2087563" defTabSz="814388" eaLnBrk="0" fontAlgn="base" hangingPunct="0">
              <a:spcBef>
                <a:spcPct val="0"/>
              </a:spcBef>
              <a:spcAft>
                <a:spcPct val="0"/>
              </a:spcAft>
              <a:defRPr sz="2400">
                <a:solidFill>
                  <a:schemeClr val="tx1"/>
                </a:solidFill>
                <a:latin typeface="Arial" charset="0"/>
              </a:defRPr>
            </a:lvl6pPr>
            <a:lvl7pPr marL="2544763" defTabSz="814388" eaLnBrk="0" fontAlgn="base" hangingPunct="0">
              <a:spcBef>
                <a:spcPct val="0"/>
              </a:spcBef>
              <a:spcAft>
                <a:spcPct val="0"/>
              </a:spcAft>
              <a:defRPr sz="2400">
                <a:solidFill>
                  <a:schemeClr val="tx1"/>
                </a:solidFill>
                <a:latin typeface="Arial" charset="0"/>
              </a:defRPr>
            </a:lvl7pPr>
            <a:lvl8pPr marL="3001963" defTabSz="814388" eaLnBrk="0" fontAlgn="base" hangingPunct="0">
              <a:spcBef>
                <a:spcPct val="0"/>
              </a:spcBef>
              <a:spcAft>
                <a:spcPct val="0"/>
              </a:spcAft>
              <a:defRPr sz="2400">
                <a:solidFill>
                  <a:schemeClr val="tx1"/>
                </a:solidFill>
                <a:latin typeface="Arial" charset="0"/>
              </a:defRPr>
            </a:lvl8pPr>
            <a:lvl9pPr marL="3459163" defTabSz="814388" eaLnBrk="0" fontAlgn="base" hangingPunct="0">
              <a:spcBef>
                <a:spcPct val="0"/>
              </a:spcBef>
              <a:spcAft>
                <a:spcPct val="0"/>
              </a:spcAft>
              <a:defRPr sz="2400">
                <a:solidFill>
                  <a:schemeClr val="tx1"/>
                </a:solidFill>
                <a:latin typeface="Arial" charset="0"/>
              </a:defRPr>
            </a:lvl9pPr>
          </a:lstStyle>
          <a:p>
            <a:pPr algn="r">
              <a:lnSpc>
                <a:spcPct val="100000"/>
              </a:lnSpc>
              <a:defRPr/>
            </a:pPr>
            <a:r>
              <a:rPr lang="en-US" altLang="uk-UA" sz="700" smtClean="0">
                <a:solidFill>
                  <a:srgbClr val="D3D3D3"/>
                </a:solidFill>
              </a:rPr>
              <a:t>Cisco Public</a:t>
            </a:r>
          </a:p>
        </p:txBody>
      </p:sp>
      <p:sp>
        <p:nvSpPr>
          <p:cNvPr id="959495" name="Rectangle 7"/>
          <p:cNvSpPr>
            <a:spLocks noChangeArrowheads="1"/>
          </p:cNvSpPr>
          <p:nvPr/>
        </p:nvSpPr>
        <p:spPr bwMode="auto">
          <a:xfrm>
            <a:off x="193675" y="6672263"/>
            <a:ext cx="962025" cy="188912"/>
          </a:xfrm>
          <a:prstGeom prst="rect">
            <a:avLst/>
          </a:prstGeom>
          <a:noFill/>
          <a:ln>
            <a:noFill/>
          </a:ln>
          <a:effectLst/>
          <a:extLst>
            <a:ext uri="{909E8E84-426E-40DD-AFC4-6F175D3DCCD1}">
              <a14:hiddenFill xmlns:a14="http://schemas.microsoft.com/office/drawing/2010/main">
                <a:solidFill>
                  <a:srgbClr val="339999"/>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124" tIns="41061" rIns="82124" bIns="41061" anchor="b">
            <a:spAutoFit/>
          </a:bodyPr>
          <a:lstStyle>
            <a:lvl1pPr algn="l" defTabSz="814388">
              <a:defRPr sz="2400">
                <a:solidFill>
                  <a:schemeClr val="tx1"/>
                </a:solidFill>
                <a:latin typeface="Arial" charset="0"/>
              </a:defRPr>
            </a:lvl1pPr>
            <a:lvl2pPr marL="406400" algn="l" defTabSz="814388">
              <a:defRPr sz="2400">
                <a:solidFill>
                  <a:schemeClr val="tx1"/>
                </a:solidFill>
                <a:latin typeface="Arial" charset="0"/>
              </a:defRPr>
            </a:lvl2pPr>
            <a:lvl3pPr marL="814388" algn="l" defTabSz="814388">
              <a:defRPr sz="2400">
                <a:solidFill>
                  <a:schemeClr val="tx1"/>
                </a:solidFill>
                <a:latin typeface="Arial" charset="0"/>
              </a:defRPr>
            </a:lvl3pPr>
            <a:lvl4pPr marL="1222375" algn="l" defTabSz="814388">
              <a:defRPr sz="2400">
                <a:solidFill>
                  <a:schemeClr val="tx1"/>
                </a:solidFill>
                <a:latin typeface="Arial" charset="0"/>
              </a:defRPr>
            </a:lvl4pPr>
            <a:lvl5pPr marL="1630363" algn="l" defTabSz="814388">
              <a:defRPr sz="2400">
                <a:solidFill>
                  <a:schemeClr val="tx1"/>
                </a:solidFill>
                <a:latin typeface="Arial" charset="0"/>
              </a:defRPr>
            </a:lvl5pPr>
            <a:lvl6pPr marL="2087563" defTabSz="814388" eaLnBrk="0" fontAlgn="base" hangingPunct="0">
              <a:spcBef>
                <a:spcPct val="0"/>
              </a:spcBef>
              <a:spcAft>
                <a:spcPct val="0"/>
              </a:spcAft>
              <a:defRPr sz="2400">
                <a:solidFill>
                  <a:schemeClr val="tx1"/>
                </a:solidFill>
                <a:latin typeface="Arial" charset="0"/>
              </a:defRPr>
            </a:lvl6pPr>
            <a:lvl7pPr marL="2544763" defTabSz="814388" eaLnBrk="0" fontAlgn="base" hangingPunct="0">
              <a:spcBef>
                <a:spcPct val="0"/>
              </a:spcBef>
              <a:spcAft>
                <a:spcPct val="0"/>
              </a:spcAft>
              <a:defRPr sz="2400">
                <a:solidFill>
                  <a:schemeClr val="tx1"/>
                </a:solidFill>
                <a:latin typeface="Arial" charset="0"/>
              </a:defRPr>
            </a:lvl7pPr>
            <a:lvl8pPr marL="3001963" defTabSz="814388" eaLnBrk="0" fontAlgn="base" hangingPunct="0">
              <a:spcBef>
                <a:spcPct val="0"/>
              </a:spcBef>
              <a:spcAft>
                <a:spcPct val="0"/>
              </a:spcAft>
              <a:defRPr sz="2400">
                <a:solidFill>
                  <a:schemeClr val="tx1"/>
                </a:solidFill>
                <a:latin typeface="Arial" charset="0"/>
              </a:defRPr>
            </a:lvl8pPr>
            <a:lvl9pPr marL="3459163" defTabSz="814388" eaLnBrk="0" fontAlgn="base" hangingPunct="0">
              <a:spcBef>
                <a:spcPct val="0"/>
              </a:spcBef>
              <a:spcAft>
                <a:spcPct val="0"/>
              </a:spcAft>
              <a:defRPr sz="2400">
                <a:solidFill>
                  <a:schemeClr val="tx1"/>
                </a:solidFill>
                <a:latin typeface="Arial" charset="0"/>
              </a:defRPr>
            </a:lvl9pPr>
          </a:lstStyle>
          <a:p>
            <a:pPr>
              <a:lnSpc>
                <a:spcPct val="100000"/>
              </a:lnSpc>
              <a:defRPr/>
            </a:pPr>
            <a:r>
              <a:rPr lang="en-US" altLang="uk-UA" sz="700" smtClean="0">
                <a:solidFill>
                  <a:srgbClr val="D3D3D3"/>
                </a:solidFill>
              </a:rPr>
              <a:t>BSCI Module 6</a:t>
            </a:r>
          </a:p>
        </p:txBody>
      </p:sp>
      <p:sp>
        <p:nvSpPr>
          <p:cNvPr id="959496" name="Rectangle 8"/>
          <p:cNvSpPr>
            <a:spLocks noChangeArrowheads="1"/>
          </p:cNvSpPr>
          <p:nvPr/>
        </p:nvSpPr>
        <p:spPr bwMode="auto">
          <a:xfrm>
            <a:off x="8596313" y="6626225"/>
            <a:ext cx="320675" cy="23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b">
            <a:spAutoFit/>
          </a:bodyPr>
          <a:lstStyle>
            <a:lvl1pPr algn="l" defTabSz="814388">
              <a:defRPr sz="2400">
                <a:solidFill>
                  <a:schemeClr val="tx1"/>
                </a:solidFill>
                <a:latin typeface="Arial" charset="0"/>
              </a:defRPr>
            </a:lvl1pPr>
            <a:lvl2pPr marL="406400" algn="l" defTabSz="814388">
              <a:defRPr sz="2400">
                <a:solidFill>
                  <a:schemeClr val="tx1"/>
                </a:solidFill>
                <a:latin typeface="Arial" charset="0"/>
              </a:defRPr>
            </a:lvl2pPr>
            <a:lvl3pPr marL="814388" algn="l" defTabSz="814388">
              <a:defRPr sz="2400">
                <a:solidFill>
                  <a:schemeClr val="tx1"/>
                </a:solidFill>
                <a:latin typeface="Arial" charset="0"/>
              </a:defRPr>
            </a:lvl3pPr>
            <a:lvl4pPr marL="1222375" algn="l" defTabSz="814388">
              <a:defRPr sz="2400">
                <a:solidFill>
                  <a:schemeClr val="tx1"/>
                </a:solidFill>
                <a:latin typeface="Arial" charset="0"/>
              </a:defRPr>
            </a:lvl4pPr>
            <a:lvl5pPr marL="1630363" algn="l" defTabSz="814388">
              <a:defRPr sz="2400">
                <a:solidFill>
                  <a:schemeClr val="tx1"/>
                </a:solidFill>
                <a:latin typeface="Arial" charset="0"/>
              </a:defRPr>
            </a:lvl5pPr>
            <a:lvl6pPr marL="2087563" defTabSz="814388" eaLnBrk="0" fontAlgn="base" hangingPunct="0">
              <a:spcBef>
                <a:spcPct val="0"/>
              </a:spcBef>
              <a:spcAft>
                <a:spcPct val="0"/>
              </a:spcAft>
              <a:defRPr sz="2400">
                <a:solidFill>
                  <a:schemeClr val="tx1"/>
                </a:solidFill>
                <a:latin typeface="Arial" charset="0"/>
              </a:defRPr>
            </a:lvl6pPr>
            <a:lvl7pPr marL="2544763" defTabSz="814388" eaLnBrk="0" fontAlgn="base" hangingPunct="0">
              <a:spcBef>
                <a:spcPct val="0"/>
              </a:spcBef>
              <a:spcAft>
                <a:spcPct val="0"/>
              </a:spcAft>
              <a:defRPr sz="2400">
                <a:solidFill>
                  <a:schemeClr val="tx1"/>
                </a:solidFill>
                <a:latin typeface="Arial" charset="0"/>
              </a:defRPr>
            </a:lvl7pPr>
            <a:lvl8pPr marL="3001963" defTabSz="814388" eaLnBrk="0" fontAlgn="base" hangingPunct="0">
              <a:spcBef>
                <a:spcPct val="0"/>
              </a:spcBef>
              <a:spcAft>
                <a:spcPct val="0"/>
              </a:spcAft>
              <a:defRPr sz="2400">
                <a:solidFill>
                  <a:schemeClr val="tx1"/>
                </a:solidFill>
                <a:latin typeface="Arial" charset="0"/>
              </a:defRPr>
            </a:lvl8pPr>
            <a:lvl9pPr marL="3459163" defTabSz="814388" eaLnBrk="0" fontAlgn="base" hangingPunct="0">
              <a:spcBef>
                <a:spcPct val="0"/>
              </a:spcBef>
              <a:spcAft>
                <a:spcPct val="0"/>
              </a:spcAft>
              <a:defRPr sz="2400">
                <a:solidFill>
                  <a:schemeClr val="tx1"/>
                </a:solidFill>
                <a:latin typeface="Arial" charset="0"/>
              </a:defRPr>
            </a:lvl9pPr>
          </a:lstStyle>
          <a:p>
            <a:pPr algn="r">
              <a:lnSpc>
                <a:spcPct val="100000"/>
              </a:lnSpc>
              <a:defRPr/>
            </a:pPr>
            <a:fld id="{C03FBC50-69A9-4566-9D4A-A00E83511736}" type="slidenum">
              <a:rPr lang="en-US" altLang="uk-UA" sz="1000" smtClean="0">
                <a:solidFill>
                  <a:srgbClr val="D3D3D3"/>
                </a:solidFill>
              </a:rPr>
              <a:pPr algn="r">
                <a:lnSpc>
                  <a:spcPct val="100000"/>
                </a:lnSpc>
                <a:defRPr/>
              </a:pPr>
              <a:t>‹#›</a:t>
            </a:fld>
            <a:endParaRPr lang="en-US" altLang="uk-UA" sz="1000" smtClean="0">
              <a:solidFill>
                <a:srgbClr val="D3D3D3"/>
              </a:solidFill>
            </a:endParaRPr>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ransition>
    <p:wipe dir="r"/>
  </p:transition>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000">
          <a:solidFill>
            <a:srgbClr val="FFFFFF"/>
          </a:solidFill>
          <a:latin typeface="+mj-lt"/>
          <a:ea typeface="+mj-ea"/>
          <a:cs typeface="+mj-cs"/>
        </a:defRPr>
      </a:lvl1pPr>
      <a:lvl2pPr algn="l" defTabSz="814388" rtl="0" eaLnBrk="0" fontAlgn="base" hangingPunct="0">
        <a:lnSpc>
          <a:spcPct val="90000"/>
        </a:lnSpc>
        <a:spcBef>
          <a:spcPct val="0"/>
        </a:spcBef>
        <a:spcAft>
          <a:spcPct val="0"/>
        </a:spcAft>
        <a:defRPr sz="3000">
          <a:solidFill>
            <a:srgbClr val="FFFFFF"/>
          </a:solidFill>
          <a:latin typeface="Arial" charset="0"/>
        </a:defRPr>
      </a:lvl2pPr>
      <a:lvl3pPr algn="l" defTabSz="814388" rtl="0" eaLnBrk="0" fontAlgn="base" hangingPunct="0">
        <a:lnSpc>
          <a:spcPct val="90000"/>
        </a:lnSpc>
        <a:spcBef>
          <a:spcPct val="0"/>
        </a:spcBef>
        <a:spcAft>
          <a:spcPct val="0"/>
        </a:spcAft>
        <a:defRPr sz="3000">
          <a:solidFill>
            <a:srgbClr val="FFFFFF"/>
          </a:solidFill>
          <a:latin typeface="Arial" charset="0"/>
        </a:defRPr>
      </a:lvl3pPr>
      <a:lvl4pPr algn="l" defTabSz="814388" rtl="0" eaLnBrk="0" fontAlgn="base" hangingPunct="0">
        <a:lnSpc>
          <a:spcPct val="90000"/>
        </a:lnSpc>
        <a:spcBef>
          <a:spcPct val="0"/>
        </a:spcBef>
        <a:spcAft>
          <a:spcPct val="0"/>
        </a:spcAft>
        <a:defRPr sz="3000">
          <a:solidFill>
            <a:srgbClr val="FFFFFF"/>
          </a:solidFill>
          <a:latin typeface="Arial" charset="0"/>
        </a:defRPr>
      </a:lvl4pPr>
      <a:lvl5pPr algn="l" defTabSz="814388" rtl="0" eaLnBrk="0" fontAlgn="base" hangingPunct="0">
        <a:lnSpc>
          <a:spcPct val="90000"/>
        </a:lnSpc>
        <a:spcBef>
          <a:spcPct val="0"/>
        </a:spcBef>
        <a:spcAft>
          <a:spcPct val="0"/>
        </a:spcAft>
        <a:defRPr sz="3000">
          <a:solidFill>
            <a:srgbClr val="FFFFFF"/>
          </a:solidFill>
          <a:latin typeface="Arial" charset="0"/>
        </a:defRPr>
      </a:lvl5pPr>
      <a:lvl6pPr marL="457200" algn="l" defTabSz="814388" rtl="0" fontAlgn="base">
        <a:lnSpc>
          <a:spcPct val="90000"/>
        </a:lnSpc>
        <a:spcBef>
          <a:spcPct val="0"/>
        </a:spcBef>
        <a:spcAft>
          <a:spcPct val="0"/>
        </a:spcAft>
        <a:defRPr sz="3000">
          <a:solidFill>
            <a:srgbClr val="FFFFFF"/>
          </a:solidFill>
          <a:latin typeface="Arial" charset="0"/>
        </a:defRPr>
      </a:lvl6pPr>
      <a:lvl7pPr marL="914400" algn="l" defTabSz="814388" rtl="0" fontAlgn="base">
        <a:lnSpc>
          <a:spcPct val="90000"/>
        </a:lnSpc>
        <a:spcBef>
          <a:spcPct val="0"/>
        </a:spcBef>
        <a:spcAft>
          <a:spcPct val="0"/>
        </a:spcAft>
        <a:defRPr sz="3000">
          <a:solidFill>
            <a:srgbClr val="FFFFFF"/>
          </a:solidFill>
          <a:latin typeface="Arial" charset="0"/>
        </a:defRPr>
      </a:lvl7pPr>
      <a:lvl8pPr marL="1371600" algn="l" defTabSz="814388" rtl="0" fontAlgn="base">
        <a:lnSpc>
          <a:spcPct val="90000"/>
        </a:lnSpc>
        <a:spcBef>
          <a:spcPct val="0"/>
        </a:spcBef>
        <a:spcAft>
          <a:spcPct val="0"/>
        </a:spcAft>
        <a:defRPr sz="3000">
          <a:solidFill>
            <a:srgbClr val="FFFFFF"/>
          </a:solidFill>
          <a:latin typeface="Arial" charset="0"/>
        </a:defRPr>
      </a:lvl8pPr>
      <a:lvl9pPr marL="1828800" algn="l" defTabSz="814388" rtl="0" fontAlgn="base">
        <a:lnSpc>
          <a:spcPct val="90000"/>
        </a:lnSpc>
        <a:spcBef>
          <a:spcPct val="0"/>
        </a:spcBef>
        <a:spcAft>
          <a:spcPct val="0"/>
        </a:spcAft>
        <a:defRPr sz="3000">
          <a:solidFill>
            <a:srgbClr val="FFFFFF"/>
          </a:solidFill>
          <a:latin typeface="Arial" charset="0"/>
        </a:defRPr>
      </a:lvl9pPr>
    </p:titleStyle>
    <p:bodyStyle>
      <a:lvl1pPr algn="l" defTabSz="814388" rtl="0" eaLnBrk="0" fontAlgn="base" hangingPunct="0">
        <a:lnSpc>
          <a:spcPct val="90000"/>
        </a:lnSpc>
        <a:spcBef>
          <a:spcPct val="0"/>
        </a:spcBef>
        <a:spcAft>
          <a:spcPct val="0"/>
        </a:spcAft>
        <a:defRPr sz="2000">
          <a:solidFill>
            <a:schemeClr val="bg2"/>
          </a:solidFill>
          <a:latin typeface="+mn-lt"/>
          <a:ea typeface="+mn-ea"/>
          <a:cs typeface="+mn-cs"/>
        </a:defRPr>
      </a:lvl1pPr>
      <a:lvl2pPr algn="l" defTabSz="814388" rtl="0" eaLnBrk="0" fontAlgn="base" hangingPunct="0">
        <a:lnSpc>
          <a:spcPct val="90000"/>
        </a:lnSpc>
        <a:spcBef>
          <a:spcPct val="0"/>
        </a:spcBef>
        <a:spcAft>
          <a:spcPct val="0"/>
        </a:spcAft>
        <a:defRPr sz="3000">
          <a:solidFill>
            <a:srgbClr val="717171"/>
          </a:solidFill>
          <a:latin typeface="+mn-lt"/>
        </a:defRPr>
      </a:lvl2pPr>
      <a:lvl3pPr algn="l" defTabSz="814388" rtl="0" eaLnBrk="0" fontAlgn="base" hangingPunct="0">
        <a:lnSpc>
          <a:spcPct val="90000"/>
        </a:lnSpc>
        <a:spcBef>
          <a:spcPct val="0"/>
        </a:spcBef>
        <a:spcAft>
          <a:spcPct val="0"/>
        </a:spcAft>
        <a:defRPr sz="3000">
          <a:solidFill>
            <a:srgbClr val="717171"/>
          </a:solidFill>
          <a:latin typeface="+mn-lt"/>
        </a:defRPr>
      </a:lvl3pPr>
      <a:lvl4pPr algn="l" defTabSz="814388" rtl="0" eaLnBrk="0" fontAlgn="base" hangingPunct="0">
        <a:lnSpc>
          <a:spcPct val="90000"/>
        </a:lnSpc>
        <a:spcBef>
          <a:spcPct val="0"/>
        </a:spcBef>
        <a:spcAft>
          <a:spcPct val="0"/>
        </a:spcAft>
        <a:defRPr sz="3000">
          <a:solidFill>
            <a:srgbClr val="717171"/>
          </a:solidFill>
          <a:latin typeface="+mn-lt"/>
        </a:defRPr>
      </a:lvl4pPr>
      <a:lvl5pPr algn="l" defTabSz="814388" rtl="0" eaLnBrk="0" fontAlgn="base" hangingPunct="0">
        <a:lnSpc>
          <a:spcPct val="90000"/>
        </a:lnSpc>
        <a:spcBef>
          <a:spcPct val="0"/>
        </a:spcBef>
        <a:spcAft>
          <a:spcPct val="0"/>
        </a:spcAft>
        <a:defRPr sz="3000">
          <a:solidFill>
            <a:srgbClr val="717171"/>
          </a:solidFill>
          <a:latin typeface="+mn-lt"/>
        </a:defRPr>
      </a:lvl5pPr>
      <a:lvl6pPr marL="457200" algn="l" defTabSz="814388" rtl="0" fontAlgn="base">
        <a:lnSpc>
          <a:spcPct val="90000"/>
        </a:lnSpc>
        <a:spcBef>
          <a:spcPct val="0"/>
        </a:spcBef>
        <a:spcAft>
          <a:spcPct val="0"/>
        </a:spcAft>
        <a:defRPr sz="3000">
          <a:solidFill>
            <a:srgbClr val="717171"/>
          </a:solidFill>
          <a:latin typeface="+mn-lt"/>
        </a:defRPr>
      </a:lvl6pPr>
      <a:lvl7pPr marL="914400" algn="l" defTabSz="814388" rtl="0" fontAlgn="base">
        <a:lnSpc>
          <a:spcPct val="90000"/>
        </a:lnSpc>
        <a:spcBef>
          <a:spcPct val="0"/>
        </a:spcBef>
        <a:spcAft>
          <a:spcPct val="0"/>
        </a:spcAft>
        <a:defRPr sz="3000">
          <a:solidFill>
            <a:srgbClr val="717171"/>
          </a:solidFill>
          <a:latin typeface="+mn-lt"/>
        </a:defRPr>
      </a:lvl7pPr>
      <a:lvl8pPr marL="1371600" algn="l" defTabSz="814388" rtl="0" fontAlgn="base">
        <a:lnSpc>
          <a:spcPct val="90000"/>
        </a:lnSpc>
        <a:spcBef>
          <a:spcPct val="0"/>
        </a:spcBef>
        <a:spcAft>
          <a:spcPct val="0"/>
        </a:spcAft>
        <a:defRPr sz="3000">
          <a:solidFill>
            <a:srgbClr val="717171"/>
          </a:solidFill>
          <a:latin typeface="+mn-lt"/>
        </a:defRPr>
      </a:lvl8pPr>
      <a:lvl9pPr marL="1828800" algn="l" defTabSz="814388" rtl="0" fontAlgn="base">
        <a:lnSpc>
          <a:spcPct val="90000"/>
        </a:lnSpc>
        <a:spcBef>
          <a:spcPct val="0"/>
        </a:spcBef>
        <a:spcAft>
          <a:spcPct val="0"/>
        </a:spcAft>
        <a:defRPr sz="3000">
          <a:solidFill>
            <a:srgbClr val="717171"/>
          </a:solidFill>
          <a:latin typeface="+mn-lt"/>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55638" y="283780"/>
            <a:ext cx="8145462" cy="536028"/>
          </a:xfrm>
        </p:spPr>
        <p:txBody>
          <a:bodyPr/>
          <a:lstStyle/>
          <a:p>
            <a:pPr eaLnBrk="1" hangingPunct="1"/>
            <a:r>
              <a:rPr lang="uk-UA" altLang="uk-UA" sz="3200" dirty="0" smtClean="0"/>
              <a:t>Функції і протоколи прикладного рівн</a:t>
            </a:r>
            <a:r>
              <a:rPr lang="uk-UA" altLang="uk-UA" sz="3200" dirty="0"/>
              <a:t>я</a:t>
            </a:r>
            <a:endParaRPr lang="en-US" altLang="uk-UA" sz="3200" dirty="0" smtClean="0"/>
          </a:p>
        </p:txBody>
      </p:sp>
      <p:sp>
        <p:nvSpPr>
          <p:cNvPr id="4099" name="Rectangle 3"/>
          <p:cNvSpPr>
            <a:spLocks noGrp="1" noChangeArrowheads="1"/>
          </p:cNvSpPr>
          <p:nvPr>
            <p:ph type="body" idx="1"/>
          </p:nvPr>
        </p:nvSpPr>
        <p:spPr>
          <a:xfrm>
            <a:off x="655638" y="1392238"/>
            <a:ext cx="7940675" cy="5076825"/>
          </a:xfrm>
        </p:spPr>
        <p:txBody>
          <a:bodyPr/>
          <a:lstStyle/>
          <a:p>
            <a:pPr eaLnBrk="1" hangingPunct="1"/>
            <a:r>
              <a:rPr lang="uk-UA" dirty="0" smtClean="0">
                <a:cs typeface="Arial" charset="0"/>
              </a:rPr>
              <a:t>Спільне функціонування прикладного рівня, </a:t>
            </a:r>
            <a:r>
              <a:rPr lang="uk-UA" dirty="0" err="1" smtClean="0">
                <a:cs typeface="Arial" charset="0"/>
              </a:rPr>
              <a:t>сеансового</a:t>
            </a:r>
            <a:r>
              <a:rPr lang="uk-UA" dirty="0" smtClean="0">
                <a:cs typeface="Arial" charset="0"/>
              </a:rPr>
              <a:t> рівня та рівня та надання мережевих послуг для  додатків кінцевих користувачів. </a:t>
            </a:r>
          </a:p>
          <a:p>
            <a:pPr eaLnBrk="1" hangingPunct="1"/>
            <a:r>
              <a:rPr lang="uk-UA" dirty="0" smtClean="0">
                <a:cs typeface="Arial" charset="0"/>
              </a:rPr>
              <a:t>Протоколи прикладного рівня, які забезпечують послуги Інтернет для кінцевих користувачів, у тому числі послуги </a:t>
            </a:r>
            <a:r>
              <a:rPr lang="en-US" dirty="0" smtClean="0">
                <a:cs typeface="Arial" charset="0"/>
              </a:rPr>
              <a:t>WWW</a:t>
            </a:r>
            <a:r>
              <a:rPr lang="uk-UA" dirty="0" smtClean="0">
                <a:cs typeface="Arial" charset="0"/>
              </a:rPr>
              <a:t> та електронної  пошти. </a:t>
            </a:r>
          </a:p>
          <a:p>
            <a:pPr eaLnBrk="1" hangingPunct="1"/>
            <a:r>
              <a:rPr lang="uk-UA" dirty="0" smtClean="0">
                <a:cs typeface="Arial" charset="0"/>
              </a:rPr>
              <a:t>Протоколи прикладного рівня, які забезпечують </a:t>
            </a:r>
            <a:r>
              <a:rPr lang="en-US" dirty="0" smtClean="0">
                <a:cs typeface="Arial" charset="0"/>
              </a:rPr>
              <a:t>IP-</a:t>
            </a:r>
            <a:r>
              <a:rPr lang="uk-UA" dirty="0" smtClean="0">
                <a:cs typeface="Arial" charset="0"/>
              </a:rPr>
              <a:t>адресацію, у тому числі </a:t>
            </a:r>
            <a:r>
              <a:rPr lang="en-US" dirty="0" smtClean="0">
                <a:cs typeface="Arial" charset="0"/>
              </a:rPr>
              <a:t>DNS </a:t>
            </a:r>
            <a:r>
              <a:rPr lang="uk-UA" dirty="0" smtClean="0">
                <a:cs typeface="Arial" charset="0"/>
              </a:rPr>
              <a:t>і </a:t>
            </a:r>
            <a:r>
              <a:rPr lang="en-US" dirty="0" smtClean="0">
                <a:cs typeface="Arial" charset="0"/>
              </a:rPr>
              <a:t>DHCP. </a:t>
            </a:r>
          </a:p>
          <a:p>
            <a:pPr eaLnBrk="1" hangingPunct="1"/>
            <a:r>
              <a:rPr lang="uk-UA" dirty="0" smtClean="0">
                <a:cs typeface="Arial" charset="0"/>
              </a:rPr>
              <a:t>Протоколи прикладного рівня, які забезпечують обмін файлами, в тому числі: </a:t>
            </a:r>
            <a:r>
              <a:rPr lang="en-US" dirty="0" smtClean="0">
                <a:cs typeface="Arial" charset="0"/>
              </a:rPr>
              <a:t>FTP, File Sharing Services, SMB.</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uk-UA" altLang="uk-UA" smtClean="0"/>
              <a:t>Клієнт-серверна технологія</a:t>
            </a:r>
            <a:endParaRPr lang="en-US" altLang="uk-UA" smtClean="0"/>
          </a:p>
        </p:txBody>
      </p:sp>
      <p:sp>
        <p:nvSpPr>
          <p:cNvPr id="48131" name="Rectangle 3"/>
          <p:cNvSpPr>
            <a:spLocks noGrp="1" noChangeArrowheads="1"/>
          </p:cNvSpPr>
          <p:nvPr>
            <p:ph type="body" idx="1"/>
          </p:nvPr>
        </p:nvSpPr>
        <p:spPr>
          <a:xfrm>
            <a:off x="655638" y="1392238"/>
            <a:ext cx="7940675" cy="5076825"/>
          </a:xfrm>
        </p:spPr>
        <p:txBody>
          <a:bodyPr/>
          <a:lstStyle/>
          <a:p>
            <a:r>
              <a:rPr lang="uk-UA" altLang="uk-UA" smtClean="0"/>
              <a:t>Принцип роботи клієнт-сервер</a:t>
            </a:r>
            <a:endParaRPr lang="en-US" altLang="uk-UA" smtClean="0"/>
          </a:p>
          <a:p>
            <a:pPr>
              <a:buFont typeface="Symbol" pitchFamily="18" charset="2"/>
              <a:buNone/>
            </a:pPr>
            <a:endParaRPr lang="en-US" altLang="uk-UA" smtClean="0"/>
          </a:p>
          <a:p>
            <a:endParaRPr lang="en-US" altLang="uk-UA" smtClean="0"/>
          </a:p>
        </p:txBody>
      </p:sp>
      <p:pic>
        <p:nvPicPr>
          <p:cNvPr id="48132" name="Picture 4" descr="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2350" y="1963738"/>
            <a:ext cx="7348538" cy="438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00291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4238" y="2416175"/>
            <a:ext cx="5335587" cy="3916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
        <p:nvSpPr>
          <p:cNvPr id="49155" name="Rectangle 3"/>
          <p:cNvSpPr>
            <a:spLocks noGrp="1" noChangeArrowheads="1"/>
          </p:cNvSpPr>
          <p:nvPr>
            <p:ph type="title"/>
          </p:nvPr>
        </p:nvSpPr>
        <p:spPr>
          <a:xfrm>
            <a:off x="655638" y="782638"/>
            <a:ext cx="8145462" cy="838200"/>
          </a:xfrm>
        </p:spPr>
        <p:txBody>
          <a:bodyPr/>
          <a:lstStyle/>
          <a:p>
            <a:pPr eaLnBrk="1" hangingPunct="1"/>
            <a:r>
              <a:rPr lang="uk-UA" altLang="uk-UA" smtClean="0"/>
              <a:t>Клієнт-серверна технологія</a:t>
            </a:r>
            <a:endParaRPr lang="en-US" altLang="uk-UA" smtClean="0"/>
          </a:p>
        </p:txBody>
      </p:sp>
      <p:sp>
        <p:nvSpPr>
          <p:cNvPr id="49156" name="Rectangle 4"/>
          <p:cNvSpPr>
            <a:spLocks noGrp="1" noChangeArrowheads="1"/>
          </p:cNvSpPr>
          <p:nvPr>
            <p:ph type="body" idx="1"/>
          </p:nvPr>
        </p:nvSpPr>
        <p:spPr>
          <a:xfrm>
            <a:off x="655638" y="1658938"/>
            <a:ext cx="7940675" cy="5076825"/>
          </a:xfrm>
        </p:spPr>
        <p:txBody>
          <a:bodyPr/>
          <a:lstStyle/>
          <a:p>
            <a:r>
              <a:rPr lang="uk-UA" altLang="uk-UA" sz="2000" smtClean="0"/>
              <a:t>Основні мережеві сервіси</a:t>
            </a:r>
            <a:r>
              <a:rPr lang="en-US" altLang="uk-UA" sz="2000" smtClean="0"/>
              <a:t> </a:t>
            </a:r>
          </a:p>
          <a:p>
            <a:endParaRPr lang="en-US" altLang="uk-UA" sz="2000" smtClean="0"/>
          </a:p>
        </p:txBody>
      </p:sp>
    </p:spTree>
    <p:extLst>
      <p:ext uri="{BB962C8B-B14F-4D97-AF65-F5344CB8AC3E}">
        <p14:creationId xmlns:p14="http://schemas.microsoft.com/office/powerpoint/2010/main" val="33295879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sz="1800" dirty="0" smtClean="0">
                <a:latin typeface="Arial" charset="0"/>
              </a:rPr>
              <a:t>How Application Protocols Interact with End-User Applications</a:t>
            </a:r>
            <a:r>
              <a:rPr lang="en-US" dirty="0">
                <a:latin typeface="Arial" charset="0"/>
              </a:rPr>
              <a:t/>
            </a:r>
            <a:br>
              <a:rPr lang="en-US" dirty="0">
                <a:latin typeface="Arial" charset="0"/>
              </a:rPr>
            </a:br>
            <a:r>
              <a:rPr lang="en-US" dirty="0" smtClean="0">
                <a:latin typeface="Arial" charset="0"/>
              </a:rPr>
              <a:t>Client-Server Model</a:t>
            </a:r>
            <a:endParaRPr lang="en-US" dirty="0">
              <a:latin typeface="Arial" charset="0"/>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015" y="1511300"/>
            <a:ext cx="7563885" cy="500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2777997"/>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sz="1800" dirty="0" smtClean="0">
                <a:latin typeface="Arial" charset="0"/>
              </a:rPr>
              <a:t>How Application Protocols Interact with End-User Applications</a:t>
            </a:r>
            <a:r>
              <a:rPr lang="en-US" dirty="0">
                <a:latin typeface="Arial" charset="0"/>
              </a:rPr>
              <a:t/>
            </a:r>
            <a:br>
              <a:rPr lang="en-US" dirty="0">
                <a:latin typeface="Arial" charset="0"/>
              </a:rPr>
            </a:br>
            <a:r>
              <a:rPr lang="en-US" dirty="0" smtClean="0">
                <a:latin typeface="Arial" charset="0"/>
              </a:rPr>
              <a:t>Client-Server Model</a:t>
            </a:r>
            <a:endParaRPr lang="en-US" dirty="0">
              <a:latin typeface="Arial"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387" y="1308101"/>
            <a:ext cx="6938028" cy="4776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2913658"/>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uk-UA" altLang="uk-UA" smtClean="0"/>
              <a:t>Протоколи </a:t>
            </a:r>
            <a:r>
              <a:rPr lang="en-US" altLang="uk-UA" smtClean="0"/>
              <a:t>“</a:t>
            </a:r>
            <a:r>
              <a:rPr lang="uk-UA" altLang="uk-UA" smtClean="0"/>
              <a:t>клієнт-сервер</a:t>
            </a:r>
            <a:r>
              <a:rPr lang="en-US" altLang="uk-UA" smtClean="0"/>
              <a:t>”</a:t>
            </a:r>
          </a:p>
        </p:txBody>
      </p:sp>
      <p:sp>
        <p:nvSpPr>
          <p:cNvPr id="51203" name="Rectangle 3"/>
          <p:cNvSpPr>
            <a:spLocks noGrp="1" noChangeArrowheads="1"/>
          </p:cNvSpPr>
          <p:nvPr>
            <p:ph type="body" idx="1"/>
          </p:nvPr>
        </p:nvSpPr>
        <p:spPr>
          <a:xfrm>
            <a:off x="655638" y="1392238"/>
            <a:ext cx="7940675" cy="5076825"/>
          </a:xfrm>
        </p:spPr>
        <p:txBody>
          <a:bodyPr/>
          <a:lstStyle/>
          <a:p>
            <a:r>
              <a:rPr lang="uk-UA" altLang="uk-UA" smtClean="0"/>
              <a:t>Протоколи прикладного, транспортного, міжмережевого рівнів та протоколи доступу до мережі. </a:t>
            </a:r>
            <a:endParaRPr lang="en-US" altLang="uk-UA" smtClean="0"/>
          </a:p>
          <a:p>
            <a:pPr>
              <a:buFont typeface="Symbol" pitchFamily="18" charset="2"/>
              <a:buChar char=""/>
            </a:pPr>
            <a:endParaRPr lang="en-US" altLang="uk-UA" smtClean="0"/>
          </a:p>
          <a:p>
            <a:pPr>
              <a:buFont typeface="Symbol" pitchFamily="18" charset="2"/>
              <a:buNone/>
            </a:pPr>
            <a:endParaRPr lang="en-US" altLang="uk-UA" smtClean="0"/>
          </a:p>
          <a:p>
            <a:endParaRPr lang="en-US" altLang="uk-UA" smtClean="0"/>
          </a:p>
        </p:txBody>
      </p:sp>
      <p:pic>
        <p:nvPicPr>
          <p:cNvPr id="51204" name="Picture 4" descr="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2655888"/>
            <a:ext cx="7478712" cy="396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23822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55638" y="782638"/>
            <a:ext cx="8145462" cy="838200"/>
          </a:xfrm>
        </p:spPr>
        <p:txBody>
          <a:bodyPr/>
          <a:lstStyle/>
          <a:p>
            <a:pPr eaLnBrk="1" hangingPunct="1"/>
            <a:r>
              <a:rPr lang="uk-UA" altLang="uk-UA" smtClean="0"/>
              <a:t>Типи взаємодій інтернет-додатків</a:t>
            </a:r>
            <a:endParaRPr lang="en-US" altLang="uk-UA" smtClean="0"/>
          </a:p>
        </p:txBody>
      </p:sp>
      <p:sp>
        <p:nvSpPr>
          <p:cNvPr id="52227" name="Rectangle 3"/>
          <p:cNvSpPr>
            <a:spLocks noGrp="1" noChangeArrowheads="1"/>
          </p:cNvSpPr>
          <p:nvPr>
            <p:ph type="body" idx="1"/>
          </p:nvPr>
        </p:nvSpPr>
        <p:spPr>
          <a:xfrm>
            <a:off x="655638" y="1636713"/>
            <a:ext cx="7940675" cy="5076825"/>
          </a:xfrm>
        </p:spPr>
        <p:txBody>
          <a:bodyPr/>
          <a:lstStyle/>
          <a:p>
            <a:pPr>
              <a:lnSpc>
                <a:spcPct val="85000"/>
              </a:lnSpc>
            </a:pPr>
            <a:r>
              <a:rPr lang="uk-UA" altLang="uk-UA" sz="2000" smtClean="0"/>
              <a:t>Принцип роботи </a:t>
            </a:r>
            <a:r>
              <a:rPr lang="en-US" altLang="uk-UA" sz="2000" smtClean="0"/>
              <a:t>HTTP </a:t>
            </a:r>
            <a:r>
              <a:rPr lang="uk-UA" altLang="uk-UA" sz="2000" smtClean="0"/>
              <a:t>протоколу</a:t>
            </a:r>
            <a:r>
              <a:rPr lang="en-US" altLang="uk-UA" sz="2000" smtClean="0"/>
              <a:t> </a:t>
            </a:r>
          </a:p>
          <a:p>
            <a:pPr>
              <a:lnSpc>
                <a:spcPct val="85000"/>
              </a:lnSpc>
            </a:pPr>
            <a:endParaRPr lang="en-US" altLang="uk-UA" sz="1800" smtClean="0"/>
          </a:p>
        </p:txBody>
      </p:sp>
      <p:pic>
        <p:nvPicPr>
          <p:cNvPr id="522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138" y="2336800"/>
            <a:ext cx="7405687" cy="410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9245632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55638" y="782638"/>
            <a:ext cx="8145462" cy="838200"/>
          </a:xfrm>
        </p:spPr>
        <p:txBody>
          <a:bodyPr/>
          <a:lstStyle/>
          <a:p>
            <a:pPr eaLnBrk="1" hangingPunct="1"/>
            <a:r>
              <a:rPr lang="uk-UA" altLang="uk-UA" smtClean="0"/>
              <a:t>Типи взаємодій інтернет-додатків</a:t>
            </a:r>
            <a:endParaRPr lang="en-US" altLang="uk-UA" smtClean="0"/>
          </a:p>
        </p:txBody>
      </p:sp>
      <p:sp>
        <p:nvSpPr>
          <p:cNvPr id="53251" name="Rectangle 3"/>
          <p:cNvSpPr>
            <a:spLocks noGrp="1" noChangeArrowheads="1"/>
          </p:cNvSpPr>
          <p:nvPr>
            <p:ph type="body" idx="1"/>
          </p:nvPr>
        </p:nvSpPr>
        <p:spPr>
          <a:xfrm>
            <a:off x="655638" y="1625600"/>
            <a:ext cx="7940675" cy="5076825"/>
          </a:xfrm>
        </p:spPr>
        <p:txBody>
          <a:bodyPr/>
          <a:lstStyle/>
          <a:p>
            <a:pPr>
              <a:lnSpc>
                <a:spcPct val="85000"/>
              </a:lnSpc>
            </a:pPr>
            <a:r>
              <a:rPr lang="uk-UA" altLang="uk-UA" sz="2000" smtClean="0"/>
              <a:t>Призначення</a:t>
            </a:r>
            <a:r>
              <a:rPr lang="en-US" altLang="uk-UA" sz="2000" smtClean="0"/>
              <a:t> DNS</a:t>
            </a:r>
            <a:endParaRPr lang="en-US" altLang="uk-UA" sz="1800" smtClean="0"/>
          </a:p>
        </p:txBody>
      </p:sp>
      <p:pic>
        <p:nvPicPr>
          <p:cNvPr id="532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3638" y="2189163"/>
            <a:ext cx="6818312" cy="441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8130820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uk-UA" altLang="uk-UA" sz="3200" smtClean="0"/>
              <a:t>Типи взаємодій інтернет-додатків</a:t>
            </a:r>
            <a:endParaRPr lang="en-US" altLang="uk-UA" sz="3200" smtClean="0"/>
          </a:p>
        </p:txBody>
      </p:sp>
      <p:sp>
        <p:nvSpPr>
          <p:cNvPr id="54275" name="Rectangle 3"/>
          <p:cNvSpPr>
            <a:spLocks noGrp="1" noChangeArrowheads="1"/>
          </p:cNvSpPr>
          <p:nvPr>
            <p:ph type="body" idx="1"/>
          </p:nvPr>
        </p:nvSpPr>
        <p:spPr>
          <a:xfrm>
            <a:off x="655638" y="1392238"/>
            <a:ext cx="7940675" cy="5076825"/>
          </a:xfrm>
        </p:spPr>
        <p:txBody>
          <a:bodyPr/>
          <a:lstStyle/>
          <a:p>
            <a:r>
              <a:rPr lang="uk-UA" altLang="uk-UA" smtClean="0"/>
              <a:t>Взаємодія між веб-клієнтом та веб-сервером</a:t>
            </a:r>
            <a:endParaRPr lang="en-US" altLang="uk-UA" smtClean="0"/>
          </a:p>
        </p:txBody>
      </p:sp>
      <p:pic>
        <p:nvPicPr>
          <p:cNvPr id="54276" name="Picture 4" descr="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3063" y="2070100"/>
            <a:ext cx="6956425" cy="430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09008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uk-UA" altLang="uk-UA" sz="3200" smtClean="0"/>
              <a:t>Типи взаємодій інтернет-додатків</a:t>
            </a:r>
            <a:endParaRPr lang="en-US" altLang="uk-UA" sz="3200" smtClean="0"/>
          </a:p>
        </p:txBody>
      </p:sp>
      <p:sp>
        <p:nvSpPr>
          <p:cNvPr id="55299" name="Rectangle 3"/>
          <p:cNvSpPr>
            <a:spLocks noGrp="1" noChangeArrowheads="1"/>
          </p:cNvSpPr>
          <p:nvPr>
            <p:ph type="body" idx="1"/>
          </p:nvPr>
        </p:nvSpPr>
        <p:spPr>
          <a:xfrm>
            <a:off x="655638" y="1392238"/>
            <a:ext cx="7940675" cy="5076825"/>
          </a:xfrm>
        </p:spPr>
        <p:txBody>
          <a:bodyPr/>
          <a:lstStyle/>
          <a:p>
            <a:r>
              <a:rPr lang="uk-UA" altLang="uk-UA" smtClean="0"/>
              <a:t>Взаємодія між</a:t>
            </a:r>
            <a:r>
              <a:rPr lang="en-US" altLang="uk-UA" smtClean="0"/>
              <a:t> FTP </a:t>
            </a:r>
            <a:r>
              <a:rPr lang="uk-UA" altLang="uk-UA" smtClean="0"/>
              <a:t>клієнтом</a:t>
            </a:r>
            <a:r>
              <a:rPr lang="en-US" altLang="uk-UA" smtClean="0"/>
              <a:t> </a:t>
            </a:r>
            <a:r>
              <a:rPr lang="uk-UA" altLang="uk-UA" smtClean="0"/>
              <a:t>та</a:t>
            </a:r>
            <a:r>
              <a:rPr lang="en-US" altLang="uk-UA" smtClean="0"/>
              <a:t> FTP </a:t>
            </a:r>
            <a:r>
              <a:rPr lang="uk-UA" altLang="uk-UA" smtClean="0"/>
              <a:t>сервером</a:t>
            </a:r>
            <a:endParaRPr lang="en-US" altLang="uk-UA" smtClean="0"/>
          </a:p>
        </p:txBody>
      </p:sp>
      <p:pic>
        <p:nvPicPr>
          <p:cNvPr id="553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6875" y="2214563"/>
            <a:ext cx="5767388" cy="441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11930640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55638" y="760413"/>
            <a:ext cx="8145462" cy="838200"/>
          </a:xfrm>
        </p:spPr>
        <p:txBody>
          <a:bodyPr/>
          <a:lstStyle/>
          <a:p>
            <a:pPr eaLnBrk="1" hangingPunct="1"/>
            <a:r>
              <a:rPr lang="uk-UA" altLang="uk-UA" smtClean="0"/>
              <a:t>Типи взаємодій інтернет-додатків</a:t>
            </a:r>
            <a:endParaRPr lang="en-US" altLang="uk-UA" smtClean="0"/>
          </a:p>
        </p:txBody>
      </p:sp>
      <p:sp>
        <p:nvSpPr>
          <p:cNvPr id="56323" name="Rectangle 3"/>
          <p:cNvSpPr>
            <a:spLocks noGrp="1" noChangeArrowheads="1"/>
          </p:cNvSpPr>
          <p:nvPr>
            <p:ph type="body" idx="1"/>
          </p:nvPr>
        </p:nvSpPr>
        <p:spPr>
          <a:xfrm>
            <a:off x="655638" y="1558925"/>
            <a:ext cx="7940675" cy="5076825"/>
          </a:xfrm>
        </p:spPr>
        <p:txBody>
          <a:bodyPr/>
          <a:lstStyle/>
          <a:p>
            <a:pPr>
              <a:lnSpc>
                <a:spcPct val="85000"/>
              </a:lnSpc>
            </a:pPr>
            <a:r>
              <a:rPr lang="uk-UA" altLang="uk-UA" sz="2000" smtClean="0"/>
              <a:t>Протоколи електронної пошти: </a:t>
            </a:r>
            <a:r>
              <a:rPr lang="en-US" altLang="uk-UA" sz="2000" smtClean="0"/>
              <a:t>POP </a:t>
            </a:r>
            <a:r>
              <a:rPr lang="uk-UA" altLang="uk-UA" sz="2000" smtClean="0"/>
              <a:t>та</a:t>
            </a:r>
            <a:r>
              <a:rPr lang="en-US" altLang="uk-UA" sz="2000" smtClean="0"/>
              <a:t> SMTP </a:t>
            </a:r>
          </a:p>
          <a:p>
            <a:pPr>
              <a:lnSpc>
                <a:spcPct val="85000"/>
              </a:lnSpc>
            </a:pPr>
            <a:endParaRPr lang="en-US" altLang="uk-UA" sz="1800" smtClean="0"/>
          </a:p>
        </p:txBody>
      </p:sp>
      <p:pic>
        <p:nvPicPr>
          <p:cNvPr id="563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0" y="2176463"/>
            <a:ext cx="6332538" cy="455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37591125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55638" y="782638"/>
            <a:ext cx="8145462" cy="838200"/>
          </a:xfrm>
        </p:spPr>
        <p:txBody>
          <a:bodyPr/>
          <a:lstStyle/>
          <a:p>
            <a:pPr eaLnBrk="1" hangingPunct="1"/>
            <a:r>
              <a:rPr lang="uk-UA" altLang="uk-UA" smtClean="0"/>
              <a:t>Прикладний рівень</a:t>
            </a:r>
            <a:r>
              <a:rPr lang="en-US" altLang="uk-UA" smtClean="0"/>
              <a:t> – </a:t>
            </a:r>
            <a:r>
              <a:rPr lang="uk-UA" altLang="uk-UA" smtClean="0"/>
              <a:t>інтерфейс між людиною та мережами</a:t>
            </a:r>
            <a:r>
              <a:rPr lang="en-US" altLang="uk-UA" smtClean="0"/>
              <a:t> </a:t>
            </a:r>
          </a:p>
        </p:txBody>
      </p:sp>
      <p:sp>
        <p:nvSpPr>
          <p:cNvPr id="46083" name="Rectangle 3"/>
          <p:cNvSpPr>
            <a:spLocks noGrp="1" noChangeArrowheads="1"/>
          </p:cNvSpPr>
          <p:nvPr>
            <p:ph type="body" idx="1"/>
          </p:nvPr>
        </p:nvSpPr>
        <p:spPr>
          <a:xfrm>
            <a:off x="655638" y="1592263"/>
            <a:ext cx="7940675" cy="5076825"/>
          </a:xfrm>
        </p:spPr>
        <p:txBody>
          <a:bodyPr/>
          <a:lstStyle/>
          <a:p>
            <a:r>
              <a:rPr lang="uk-UA" altLang="uk-UA" sz="2000" smtClean="0"/>
              <a:t>Прикладні програми генерують та отримують дані</a:t>
            </a:r>
            <a:endParaRPr lang="en-US" altLang="uk-UA" smtClean="0"/>
          </a:p>
          <a:p>
            <a:endParaRPr lang="en-US" altLang="uk-UA" smtClean="0"/>
          </a:p>
        </p:txBody>
      </p:sp>
      <p:pic>
        <p:nvPicPr>
          <p:cNvPr id="460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7475" y="2432050"/>
            <a:ext cx="6389688" cy="408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25222438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uk-UA" altLang="uk-UA" sz="3200" smtClean="0"/>
              <a:t>Типи взаємодій інтернет-додатків</a:t>
            </a:r>
            <a:endParaRPr lang="en-US" altLang="uk-UA" sz="3200" smtClean="0"/>
          </a:p>
        </p:txBody>
      </p:sp>
      <p:sp>
        <p:nvSpPr>
          <p:cNvPr id="57347" name="Rectangle 3"/>
          <p:cNvSpPr>
            <a:spLocks noGrp="1" noChangeArrowheads="1"/>
          </p:cNvSpPr>
          <p:nvPr>
            <p:ph type="body" idx="1"/>
          </p:nvPr>
        </p:nvSpPr>
        <p:spPr>
          <a:xfrm>
            <a:off x="655638" y="1392238"/>
            <a:ext cx="7940675" cy="5076825"/>
          </a:xfrm>
        </p:spPr>
        <p:txBody>
          <a:bodyPr/>
          <a:lstStyle/>
          <a:p>
            <a:r>
              <a:rPr lang="uk-UA" altLang="uk-UA" smtClean="0"/>
              <a:t>Взаємодія між</a:t>
            </a:r>
            <a:r>
              <a:rPr lang="en-US" altLang="uk-UA" smtClean="0"/>
              <a:t> </a:t>
            </a:r>
            <a:r>
              <a:rPr lang="uk-UA" altLang="uk-UA" smtClean="0"/>
              <a:t>поштовим клієнтом та поштовим сервером</a:t>
            </a:r>
            <a:endParaRPr lang="en-US" altLang="uk-UA" smtClean="0"/>
          </a:p>
        </p:txBody>
      </p:sp>
      <p:pic>
        <p:nvPicPr>
          <p:cNvPr id="57348" name="Picture 4" descr="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188" y="2201863"/>
            <a:ext cx="7175500"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83024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uk-UA" altLang="uk-UA" sz="3200" smtClean="0"/>
              <a:t>Типи взаємодій інтернет-додатків</a:t>
            </a:r>
            <a:endParaRPr lang="en-US" altLang="uk-UA" sz="3200" smtClean="0"/>
          </a:p>
        </p:txBody>
      </p:sp>
      <p:sp>
        <p:nvSpPr>
          <p:cNvPr id="58371" name="Rectangle 3"/>
          <p:cNvSpPr>
            <a:spLocks noGrp="1" noChangeArrowheads="1"/>
          </p:cNvSpPr>
          <p:nvPr>
            <p:ph type="body" idx="1"/>
          </p:nvPr>
        </p:nvSpPr>
        <p:spPr>
          <a:xfrm>
            <a:off x="655638" y="1392238"/>
            <a:ext cx="7940675" cy="5076825"/>
          </a:xfrm>
        </p:spPr>
        <p:txBody>
          <a:bodyPr/>
          <a:lstStyle/>
          <a:p>
            <a:r>
              <a:rPr lang="uk-UA" altLang="uk-UA" smtClean="0"/>
              <a:t>Взаємодія між</a:t>
            </a:r>
            <a:r>
              <a:rPr lang="en-US" altLang="uk-UA" smtClean="0"/>
              <a:t> IM / Peer-to-Peer </a:t>
            </a:r>
            <a:r>
              <a:rPr lang="uk-UA" altLang="uk-UA" smtClean="0"/>
              <a:t>клієнтом та поштовим сервером</a:t>
            </a:r>
            <a:endParaRPr lang="en-US" altLang="uk-UA" smtClean="0"/>
          </a:p>
        </p:txBody>
      </p:sp>
      <p:pic>
        <p:nvPicPr>
          <p:cNvPr id="58372" name="Picture 4" descr="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4675" y="2287588"/>
            <a:ext cx="6259513" cy="420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09170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uk-UA" altLang="uk-UA" sz="3200" smtClean="0"/>
              <a:t>Типи взаємодій інтернет-додатків</a:t>
            </a:r>
            <a:endParaRPr lang="en-US" altLang="uk-UA" sz="3200" smtClean="0"/>
          </a:p>
        </p:txBody>
      </p:sp>
      <p:sp>
        <p:nvSpPr>
          <p:cNvPr id="59395" name="Rectangle 3"/>
          <p:cNvSpPr>
            <a:spLocks noGrp="1" noChangeArrowheads="1"/>
          </p:cNvSpPr>
          <p:nvPr>
            <p:ph type="body" idx="1"/>
          </p:nvPr>
        </p:nvSpPr>
        <p:spPr>
          <a:xfrm>
            <a:off x="655638" y="1392238"/>
            <a:ext cx="7940675" cy="5076825"/>
          </a:xfrm>
        </p:spPr>
        <p:txBody>
          <a:bodyPr/>
          <a:lstStyle/>
          <a:p>
            <a:r>
              <a:rPr lang="uk-UA" altLang="uk-UA" smtClean="0"/>
              <a:t>Взаємодія між голосовим клієнтом та сервером</a:t>
            </a:r>
            <a:endParaRPr lang="en-US" altLang="uk-UA" smtClean="0"/>
          </a:p>
        </p:txBody>
      </p:sp>
      <p:pic>
        <p:nvPicPr>
          <p:cNvPr id="59396" name="Picture 4" descr="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487613"/>
            <a:ext cx="7259638" cy="261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43093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55638" y="138113"/>
            <a:ext cx="8145462" cy="838200"/>
          </a:xfrm>
        </p:spPr>
        <p:txBody>
          <a:bodyPr/>
          <a:lstStyle/>
          <a:p>
            <a:pPr eaLnBrk="1" hangingPunct="1"/>
            <a:r>
              <a:rPr lang="en-US" altLang="uk-UA" smtClean="0"/>
              <a:t>Peer-to-Peer </a:t>
            </a:r>
            <a:r>
              <a:rPr lang="uk-UA" altLang="uk-UA" smtClean="0"/>
              <a:t>мережі</a:t>
            </a:r>
            <a:endParaRPr lang="en-US" altLang="uk-UA" smtClean="0"/>
          </a:p>
        </p:txBody>
      </p:sp>
      <p:sp>
        <p:nvSpPr>
          <p:cNvPr id="60419" name="Rectangle 3"/>
          <p:cNvSpPr>
            <a:spLocks noGrp="1" noChangeArrowheads="1"/>
          </p:cNvSpPr>
          <p:nvPr>
            <p:ph type="body" idx="1"/>
          </p:nvPr>
        </p:nvSpPr>
        <p:spPr>
          <a:xfrm>
            <a:off x="655638" y="985838"/>
            <a:ext cx="7940675" cy="5638800"/>
          </a:xfrm>
        </p:spPr>
        <p:txBody>
          <a:bodyPr/>
          <a:lstStyle/>
          <a:p>
            <a:r>
              <a:rPr lang="uk-UA" altLang="uk-UA" sz="2000" smtClean="0"/>
              <a:t>Рівноправна взаємодія</a:t>
            </a:r>
            <a:endParaRPr lang="en-US" altLang="uk-UA" sz="2000" smtClean="0"/>
          </a:p>
        </p:txBody>
      </p:sp>
      <p:pic>
        <p:nvPicPr>
          <p:cNvPr id="60420" name="Picture 5" descr="L_TKSM_6_peer_to_pe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463" y="1423988"/>
            <a:ext cx="7607300" cy="524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46789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55638" y="307975"/>
            <a:ext cx="8145462" cy="838200"/>
          </a:xfrm>
        </p:spPr>
        <p:txBody>
          <a:bodyPr/>
          <a:lstStyle/>
          <a:p>
            <a:pPr eaLnBrk="1" hangingPunct="1"/>
            <a:r>
              <a:rPr lang="en-US" altLang="uk-UA" smtClean="0"/>
              <a:t>Peer-to-Peer </a:t>
            </a:r>
            <a:r>
              <a:rPr lang="uk-UA" altLang="uk-UA" smtClean="0"/>
              <a:t>мережі</a:t>
            </a:r>
            <a:endParaRPr lang="en-US" altLang="uk-UA" smtClean="0"/>
          </a:p>
        </p:txBody>
      </p:sp>
      <p:sp>
        <p:nvSpPr>
          <p:cNvPr id="61443" name="Rectangle 3"/>
          <p:cNvSpPr>
            <a:spLocks noGrp="1" noChangeArrowheads="1"/>
          </p:cNvSpPr>
          <p:nvPr>
            <p:ph type="body" idx="1"/>
          </p:nvPr>
        </p:nvSpPr>
        <p:spPr>
          <a:xfrm>
            <a:off x="655638" y="1547813"/>
            <a:ext cx="7940675" cy="5076825"/>
          </a:xfrm>
        </p:spPr>
        <p:txBody>
          <a:bodyPr/>
          <a:lstStyle/>
          <a:p>
            <a:r>
              <a:rPr lang="en-US" altLang="uk-UA" sz="2000" smtClean="0"/>
              <a:t>peer-to-peer </a:t>
            </a:r>
            <a:r>
              <a:rPr lang="uk-UA" altLang="uk-UA" sz="2000" smtClean="0"/>
              <a:t>мережі</a:t>
            </a:r>
            <a:r>
              <a:rPr lang="en-US" altLang="uk-UA" sz="2000" smtClean="0"/>
              <a:t> </a:t>
            </a:r>
            <a:r>
              <a:rPr lang="uk-UA" altLang="uk-UA" sz="2000" smtClean="0"/>
              <a:t>та</a:t>
            </a:r>
            <a:r>
              <a:rPr lang="en-US" altLang="uk-UA" sz="2000" smtClean="0"/>
              <a:t> peer-to-peer applications  </a:t>
            </a:r>
          </a:p>
          <a:p>
            <a:endParaRPr lang="en-US" altLang="uk-UA" sz="2000" smtClean="0"/>
          </a:p>
        </p:txBody>
      </p:sp>
      <p:pic>
        <p:nvPicPr>
          <p:cNvPr id="614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5538" y="2217738"/>
            <a:ext cx="7121525" cy="464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34421794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55638" y="793750"/>
            <a:ext cx="8145462" cy="838200"/>
          </a:xfrm>
        </p:spPr>
        <p:txBody>
          <a:bodyPr/>
          <a:lstStyle/>
          <a:p>
            <a:pPr eaLnBrk="1" hangingPunct="1"/>
            <a:r>
              <a:rPr lang="en-US" altLang="uk-UA" smtClean="0"/>
              <a:t>Peer-to-Peer </a:t>
            </a:r>
            <a:r>
              <a:rPr lang="uk-UA" altLang="uk-UA" smtClean="0"/>
              <a:t>мережі</a:t>
            </a:r>
            <a:endParaRPr lang="en-US" altLang="uk-UA" smtClean="0"/>
          </a:p>
        </p:txBody>
      </p:sp>
      <p:sp>
        <p:nvSpPr>
          <p:cNvPr id="62467" name="Rectangle 3"/>
          <p:cNvSpPr>
            <a:spLocks noGrp="1" noChangeArrowheads="1"/>
          </p:cNvSpPr>
          <p:nvPr>
            <p:ph type="body" idx="1"/>
          </p:nvPr>
        </p:nvSpPr>
        <p:spPr>
          <a:xfrm>
            <a:off x="655638" y="1614488"/>
            <a:ext cx="7940675" cy="5076825"/>
          </a:xfrm>
        </p:spPr>
        <p:txBody>
          <a:bodyPr/>
          <a:lstStyle/>
          <a:p>
            <a:pPr>
              <a:lnSpc>
                <a:spcPct val="85000"/>
              </a:lnSpc>
            </a:pPr>
            <a:r>
              <a:rPr lang="uk-UA" altLang="uk-UA" sz="2000" smtClean="0"/>
              <a:t>Протокол</a:t>
            </a:r>
            <a:r>
              <a:rPr lang="en-US" altLang="uk-UA" sz="2000" smtClean="0"/>
              <a:t> </a:t>
            </a:r>
            <a:r>
              <a:rPr lang="uk-UA" altLang="uk-UA" sz="2000" smtClean="0"/>
              <a:t>Gnutella</a:t>
            </a:r>
            <a:r>
              <a:rPr lang="en-US" altLang="uk-UA" sz="1800" smtClean="0"/>
              <a:t>  </a:t>
            </a:r>
          </a:p>
        </p:txBody>
      </p:sp>
      <p:pic>
        <p:nvPicPr>
          <p:cNvPr id="624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213" y="2130425"/>
            <a:ext cx="6985000" cy="457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12818449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sz="1800" dirty="0" smtClean="0">
                <a:latin typeface="Arial" charset="0"/>
              </a:rPr>
              <a:t>How Application Protocols Interact with End-User Applications</a:t>
            </a:r>
            <a:r>
              <a:rPr lang="en-US" dirty="0">
                <a:latin typeface="Arial" charset="0"/>
              </a:rPr>
              <a:t/>
            </a:r>
            <a:br>
              <a:rPr lang="en-US" dirty="0">
                <a:latin typeface="Arial" charset="0"/>
              </a:rPr>
            </a:br>
            <a:r>
              <a:rPr lang="en-US" dirty="0" smtClean="0">
                <a:latin typeface="Arial" charset="0"/>
              </a:rPr>
              <a:t>Peer-to-Peer Networks</a:t>
            </a:r>
            <a:endParaRPr lang="en-US" dirty="0">
              <a:latin typeface="Arial" charset="0"/>
            </a:endParaRPr>
          </a:p>
        </p:txBody>
      </p:sp>
      <p:sp>
        <p:nvSpPr>
          <p:cNvPr id="4" name="Rectangle 3"/>
          <p:cNvSpPr/>
          <p:nvPr/>
        </p:nvSpPr>
        <p:spPr>
          <a:xfrm>
            <a:off x="485600" y="1692634"/>
            <a:ext cx="8048799" cy="424732"/>
          </a:xfrm>
          <a:prstGeom prst="rect">
            <a:avLst/>
          </a:prstGeom>
        </p:spPr>
        <p:txBody>
          <a:bodyPr wrap="square">
            <a:spAutoFit/>
          </a:bodyPr>
          <a:lstStyle/>
          <a:p>
            <a:r>
              <a:rPr lang="en-US" dirty="0" smtClean="0"/>
              <a:t>Both devices are considered equal in the communication</a:t>
            </a:r>
            <a:endParaRPr lang="en-US" dirty="0"/>
          </a:p>
        </p:txBody>
      </p:sp>
      <p:sp>
        <p:nvSpPr>
          <p:cNvPr id="5" name="Rectangle 4"/>
          <p:cNvSpPr/>
          <p:nvPr/>
        </p:nvSpPr>
        <p:spPr>
          <a:xfrm>
            <a:off x="901700" y="6077464"/>
            <a:ext cx="7362092" cy="369332"/>
          </a:xfrm>
          <a:prstGeom prst="rect">
            <a:avLst/>
          </a:prstGeom>
        </p:spPr>
        <p:txBody>
          <a:bodyPr wrap="square">
            <a:spAutoFit/>
          </a:bodyPr>
          <a:lstStyle/>
          <a:p>
            <a:r>
              <a:rPr lang="en-US" sz="2000" dirty="0"/>
              <a:t>The roles of client and server are set on a per request basis.</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6533" y="2117366"/>
            <a:ext cx="6706932" cy="40936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4088109"/>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sz="1800" dirty="0" smtClean="0">
                <a:latin typeface="Arial" charset="0"/>
              </a:rPr>
              <a:t>How Application Protocols Interact with End-User Applications</a:t>
            </a:r>
            <a:r>
              <a:rPr lang="en-US" dirty="0">
                <a:latin typeface="Arial" charset="0"/>
              </a:rPr>
              <a:t/>
            </a:r>
            <a:br>
              <a:rPr lang="en-US" dirty="0">
                <a:latin typeface="Arial" charset="0"/>
              </a:rPr>
            </a:br>
            <a:r>
              <a:rPr lang="en-US" dirty="0" smtClean="0">
                <a:latin typeface="Arial" charset="0"/>
              </a:rPr>
              <a:t>Peer-to-Peer Applications</a:t>
            </a:r>
            <a:endParaRPr lang="en-US" dirty="0">
              <a:latin typeface="Arial" charset="0"/>
            </a:endParaRPr>
          </a:p>
        </p:txBody>
      </p:sp>
      <p:sp>
        <p:nvSpPr>
          <p:cNvPr id="4" name="Rectangle 3"/>
          <p:cNvSpPr/>
          <p:nvPr/>
        </p:nvSpPr>
        <p:spPr>
          <a:xfrm>
            <a:off x="485600" y="1480268"/>
            <a:ext cx="8048799" cy="424732"/>
          </a:xfrm>
          <a:prstGeom prst="rect">
            <a:avLst/>
          </a:prstGeom>
        </p:spPr>
        <p:txBody>
          <a:bodyPr wrap="square">
            <a:spAutoFit/>
          </a:bodyPr>
          <a:lstStyle/>
          <a:p>
            <a:r>
              <a:rPr lang="en-US" dirty="0" smtClean="0"/>
              <a:t>Client and server in the same communication</a:t>
            </a:r>
            <a:endParaRPr lang="en-US" dirty="0"/>
          </a:p>
        </p:txBody>
      </p:sp>
      <p:sp>
        <p:nvSpPr>
          <p:cNvPr id="2" name="Rectangle 1"/>
          <p:cNvSpPr/>
          <p:nvPr/>
        </p:nvSpPr>
        <p:spPr>
          <a:xfrm>
            <a:off x="305975" y="5817415"/>
            <a:ext cx="8408047" cy="757130"/>
          </a:xfrm>
          <a:prstGeom prst="rect">
            <a:avLst/>
          </a:prstGeom>
        </p:spPr>
        <p:txBody>
          <a:bodyPr wrap="square">
            <a:spAutoFit/>
          </a:bodyPr>
          <a:lstStyle/>
          <a:p>
            <a:pPr algn="l"/>
            <a:r>
              <a:rPr lang="en-US" dirty="0"/>
              <a:t>Both can initiate a communication and are considered equal in the communication process</a:t>
            </a: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9944" y="1939153"/>
            <a:ext cx="6460108" cy="3878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8166987"/>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sz="1800" dirty="0" smtClean="0">
                <a:latin typeface="Arial" charset="0"/>
              </a:rPr>
              <a:t>How Application Protocols Interact with End-User Applications</a:t>
            </a:r>
            <a:r>
              <a:rPr lang="en-US" dirty="0">
                <a:latin typeface="Arial" charset="0"/>
              </a:rPr>
              <a:t/>
            </a:r>
            <a:br>
              <a:rPr lang="en-US" dirty="0">
                <a:latin typeface="Arial" charset="0"/>
              </a:rPr>
            </a:br>
            <a:r>
              <a:rPr lang="en-US" dirty="0" smtClean="0">
                <a:latin typeface="Arial" charset="0"/>
              </a:rPr>
              <a:t>Common P2P Applications</a:t>
            </a:r>
            <a:endParaRPr lang="en-US" dirty="0">
              <a:latin typeface="Arial" charset="0"/>
            </a:endParaRPr>
          </a:p>
        </p:txBody>
      </p:sp>
      <p:sp>
        <p:nvSpPr>
          <p:cNvPr id="3" name="Rectangle 2"/>
          <p:cNvSpPr/>
          <p:nvPr/>
        </p:nvSpPr>
        <p:spPr>
          <a:xfrm>
            <a:off x="319315" y="1509486"/>
            <a:ext cx="8548914" cy="5078313"/>
          </a:xfrm>
          <a:prstGeom prst="rect">
            <a:avLst/>
          </a:prstGeom>
        </p:spPr>
        <p:txBody>
          <a:bodyPr wrap="square">
            <a:spAutoFit/>
          </a:bodyPr>
          <a:lstStyle/>
          <a:p>
            <a:pPr marL="342900" indent="-342900" algn="l">
              <a:buFont typeface="Wingdings" pitchFamily="2" charset="2"/>
              <a:buChar char="§"/>
            </a:pPr>
            <a:r>
              <a:rPr lang="en-US" dirty="0"/>
              <a:t>With P2P applications, each computer in the network running the application can act as a client or a server for the other computers in the network running the </a:t>
            </a:r>
            <a:r>
              <a:rPr lang="en-US" dirty="0" smtClean="0"/>
              <a:t>application</a:t>
            </a:r>
          </a:p>
          <a:p>
            <a:pPr algn="l"/>
            <a:endParaRPr lang="en-US" dirty="0"/>
          </a:p>
          <a:p>
            <a:pPr marL="342900" indent="-342900" algn="l">
              <a:buFont typeface="Wingdings" pitchFamily="2" charset="2"/>
              <a:buChar char="§"/>
            </a:pPr>
            <a:r>
              <a:rPr lang="en-US" dirty="0" smtClean="0"/>
              <a:t>Common </a:t>
            </a:r>
            <a:r>
              <a:rPr lang="en-US" dirty="0"/>
              <a:t>P2P applications include:</a:t>
            </a:r>
          </a:p>
          <a:p>
            <a:pPr marL="800100" lvl="1" indent="-342900" algn="l">
              <a:buFont typeface="Arial" pitchFamily="34" charset="0"/>
              <a:buChar char="•"/>
            </a:pPr>
            <a:r>
              <a:rPr lang="en-US" dirty="0" err="1"/>
              <a:t>eDonkey</a:t>
            </a:r>
            <a:endParaRPr lang="en-US" dirty="0"/>
          </a:p>
          <a:p>
            <a:pPr marL="800100" lvl="1" indent="-342900" algn="l">
              <a:buFont typeface="Arial" pitchFamily="34" charset="0"/>
              <a:buChar char="•"/>
            </a:pPr>
            <a:r>
              <a:rPr lang="en-US" dirty="0" err="1"/>
              <a:t>eMule</a:t>
            </a:r>
            <a:endParaRPr lang="en-US" dirty="0"/>
          </a:p>
          <a:p>
            <a:pPr marL="800100" lvl="1" indent="-342900" algn="l">
              <a:buFont typeface="Arial" pitchFamily="34" charset="0"/>
              <a:buChar char="•"/>
            </a:pPr>
            <a:r>
              <a:rPr lang="en-US" dirty="0" err="1"/>
              <a:t>Shareaza</a:t>
            </a:r>
            <a:endParaRPr lang="en-US" dirty="0"/>
          </a:p>
          <a:p>
            <a:pPr marL="800100" lvl="1" indent="-342900" algn="l">
              <a:buFont typeface="Arial" pitchFamily="34" charset="0"/>
              <a:buChar char="•"/>
            </a:pPr>
            <a:r>
              <a:rPr lang="en-US" dirty="0" err="1"/>
              <a:t>BitTorrent</a:t>
            </a:r>
            <a:endParaRPr lang="en-US" dirty="0"/>
          </a:p>
          <a:p>
            <a:pPr marL="800100" lvl="1" indent="-342900" algn="l">
              <a:buFont typeface="Arial" pitchFamily="34" charset="0"/>
              <a:buChar char="•"/>
            </a:pPr>
            <a:r>
              <a:rPr lang="en-US" dirty="0" err="1"/>
              <a:t>Bitcoin</a:t>
            </a:r>
            <a:endParaRPr lang="en-US" dirty="0"/>
          </a:p>
          <a:p>
            <a:pPr marL="800100" lvl="1" indent="-342900" algn="l">
              <a:buFont typeface="Arial" pitchFamily="34" charset="0"/>
              <a:buChar char="•"/>
            </a:pPr>
            <a:r>
              <a:rPr lang="en-US" dirty="0" err="1" smtClean="0"/>
              <a:t>LionShare</a:t>
            </a:r>
            <a:endParaRPr lang="en-US" dirty="0" smtClean="0"/>
          </a:p>
          <a:p>
            <a:pPr algn="l"/>
            <a:endParaRPr lang="en-US" dirty="0"/>
          </a:p>
          <a:p>
            <a:pPr marL="342900" indent="-342900" algn="l">
              <a:buFont typeface="Wingdings" pitchFamily="2" charset="2"/>
              <a:buChar char="§"/>
            </a:pPr>
            <a:r>
              <a:rPr lang="en-US" dirty="0"/>
              <a:t>Some P2P applications are based on the Gnutella </a:t>
            </a:r>
            <a:r>
              <a:rPr lang="en-US" dirty="0" smtClean="0"/>
              <a:t>protocol which enables </a:t>
            </a:r>
            <a:r>
              <a:rPr lang="en-US" dirty="0"/>
              <a:t>people to share files on their hard disks with </a:t>
            </a:r>
            <a:r>
              <a:rPr lang="en-US" dirty="0" smtClean="0"/>
              <a:t>others </a:t>
            </a:r>
            <a:endParaRPr lang="en-US" dirty="0"/>
          </a:p>
        </p:txBody>
      </p:sp>
    </p:spTree>
    <p:extLst>
      <p:ext uri="{BB962C8B-B14F-4D97-AF65-F5344CB8AC3E}">
        <p14:creationId xmlns:p14="http://schemas.microsoft.com/office/powerpoint/2010/main" val="1711453014"/>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
            </a:r>
            <a:br>
              <a:rPr lang="en-US" sz="1800" dirty="0" smtClean="0">
                <a:latin typeface="Arial" charset="0"/>
              </a:rPr>
            </a:br>
            <a:r>
              <a:rPr lang="en-US" dirty="0" smtClean="0">
                <a:latin typeface="Arial" charset="0"/>
              </a:rPr>
              <a:t>Application Layer Protocols Revisited</a:t>
            </a:r>
            <a:endParaRPr lang="en-US" dirty="0">
              <a:latin typeface="Arial" charset="0"/>
            </a:endParaRPr>
          </a:p>
        </p:txBody>
      </p:sp>
      <p:sp>
        <p:nvSpPr>
          <p:cNvPr id="2" name="Content Placeholder 1"/>
          <p:cNvSpPr>
            <a:spLocks noGrp="1"/>
          </p:cNvSpPr>
          <p:nvPr>
            <p:ph idx="1"/>
          </p:nvPr>
        </p:nvSpPr>
        <p:spPr/>
        <p:txBody>
          <a:bodyPr/>
          <a:lstStyle/>
          <a:p>
            <a:pPr marL="0" indent="0">
              <a:buNone/>
            </a:pPr>
            <a:r>
              <a:rPr lang="en-US" dirty="0"/>
              <a:t>Three application layer protocols that are involved in everyday work or play are:</a:t>
            </a:r>
          </a:p>
          <a:p>
            <a:r>
              <a:rPr lang="en-US" dirty="0"/>
              <a:t>Hypertext Transfer Protocol (</a:t>
            </a:r>
            <a:r>
              <a:rPr lang="en-US" dirty="0" smtClean="0"/>
              <a:t>HTTP)</a:t>
            </a:r>
          </a:p>
          <a:p>
            <a:pPr marL="800100" lvl="1" indent="-342900">
              <a:buFont typeface="Arial" pitchFamily="34" charset="0"/>
              <a:buChar char="•"/>
            </a:pPr>
            <a:r>
              <a:rPr lang="en-US" dirty="0"/>
              <a:t>browse the web</a:t>
            </a:r>
          </a:p>
          <a:p>
            <a:r>
              <a:rPr lang="en-US" dirty="0"/>
              <a:t>Simple Mail Transfer Protocol (SMTP</a:t>
            </a:r>
            <a:r>
              <a:rPr lang="en-US" dirty="0" smtClean="0"/>
              <a:t>)</a:t>
            </a:r>
          </a:p>
          <a:p>
            <a:pPr marL="800100" lvl="1" indent="-342900">
              <a:buFont typeface="Arial" pitchFamily="34" charset="0"/>
              <a:buChar char="•"/>
            </a:pPr>
            <a:r>
              <a:rPr lang="en-US" dirty="0"/>
              <a:t>used to enable users to send email</a:t>
            </a:r>
          </a:p>
          <a:p>
            <a:r>
              <a:rPr lang="en-US" dirty="0"/>
              <a:t>Post Office Protocol (POP)</a:t>
            </a:r>
          </a:p>
          <a:p>
            <a:pPr marL="800100" lvl="1" indent="-342900">
              <a:buFont typeface="Arial" pitchFamily="34" charset="0"/>
              <a:buChar char="•"/>
            </a:pPr>
            <a:r>
              <a:rPr lang="en-US" dirty="0" smtClean="0"/>
              <a:t>used </a:t>
            </a:r>
            <a:r>
              <a:rPr lang="en-US" dirty="0"/>
              <a:t>to enable users to receive </a:t>
            </a:r>
            <a:r>
              <a:rPr lang="en-US" dirty="0" smtClean="0"/>
              <a:t>email</a:t>
            </a:r>
            <a:endParaRPr lang="en-US" dirty="0"/>
          </a:p>
          <a:p>
            <a:endParaRPr lang="en-US" dirty="0"/>
          </a:p>
        </p:txBody>
      </p:sp>
    </p:spTree>
    <p:extLst>
      <p:ext uri="{BB962C8B-B14F-4D97-AF65-F5344CB8AC3E}">
        <p14:creationId xmlns:p14="http://schemas.microsoft.com/office/powerpoint/2010/main" val="3326810417"/>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55638" y="804863"/>
            <a:ext cx="8145462" cy="838200"/>
          </a:xfrm>
        </p:spPr>
        <p:txBody>
          <a:bodyPr/>
          <a:lstStyle/>
          <a:p>
            <a:pPr eaLnBrk="1" hangingPunct="1"/>
            <a:r>
              <a:rPr lang="uk-UA" altLang="uk-UA" smtClean="0"/>
              <a:t>Прикладний рівень</a:t>
            </a:r>
            <a:r>
              <a:rPr lang="en-US" altLang="uk-UA" smtClean="0"/>
              <a:t> – </a:t>
            </a:r>
            <a:r>
              <a:rPr lang="uk-UA" altLang="uk-UA" smtClean="0"/>
              <a:t>інтерфейс між людиною та мережами</a:t>
            </a:r>
            <a:endParaRPr lang="en-US" altLang="uk-UA" smtClean="0"/>
          </a:p>
        </p:txBody>
      </p:sp>
      <p:sp>
        <p:nvSpPr>
          <p:cNvPr id="47107" name="Rectangle 3"/>
          <p:cNvSpPr>
            <a:spLocks noGrp="1" noChangeArrowheads="1"/>
          </p:cNvSpPr>
          <p:nvPr>
            <p:ph type="body" idx="1"/>
          </p:nvPr>
        </p:nvSpPr>
        <p:spPr>
          <a:xfrm>
            <a:off x="655638" y="1581150"/>
            <a:ext cx="7940675" cy="5076825"/>
          </a:xfrm>
        </p:spPr>
        <p:txBody>
          <a:bodyPr/>
          <a:lstStyle/>
          <a:p>
            <a:r>
              <a:rPr lang="uk-UA" altLang="uk-UA" sz="2000" smtClean="0"/>
              <a:t>Прикладні програми, сервіси</a:t>
            </a:r>
            <a:r>
              <a:rPr lang="en-US" altLang="uk-UA" sz="2000" smtClean="0"/>
              <a:t>, </a:t>
            </a:r>
            <a:r>
              <a:rPr lang="uk-UA" altLang="uk-UA" sz="2000" smtClean="0"/>
              <a:t>протоколи</a:t>
            </a:r>
            <a:r>
              <a:rPr lang="en-US" altLang="uk-UA" sz="2000" smtClean="0"/>
              <a:t> </a:t>
            </a:r>
          </a:p>
          <a:p>
            <a:endParaRPr lang="en-US" altLang="uk-UA" sz="2000" smtClean="0"/>
          </a:p>
          <a:p>
            <a:endParaRPr lang="en-US" altLang="uk-UA" sz="2000" smtClean="0"/>
          </a:p>
        </p:txBody>
      </p:sp>
      <p:pic>
        <p:nvPicPr>
          <p:cNvPr id="471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738" y="2608263"/>
            <a:ext cx="7007225" cy="399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5368524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sz="1800" dirty="0" smtClean="0">
                <a:latin typeface="Arial" charset="0"/>
              </a:rPr>
              <a:t>Common Application Layer Protocols</a:t>
            </a:r>
            <a:r>
              <a:rPr lang="en-US" dirty="0">
                <a:latin typeface="Arial" charset="0"/>
              </a:rPr>
              <a:t/>
            </a:r>
            <a:br>
              <a:rPr lang="en-US" dirty="0">
                <a:latin typeface="Arial" charset="0"/>
              </a:rPr>
            </a:br>
            <a:r>
              <a:rPr lang="en-US" sz="2800" dirty="0" smtClean="0">
                <a:latin typeface="Arial" charset="0"/>
              </a:rPr>
              <a:t>Hypertext Transfer Protocol / Markup Language</a:t>
            </a:r>
            <a:endParaRPr lang="en-US" sz="2800" dirty="0">
              <a:latin typeface="Arial" charset="0"/>
            </a:endParaRPr>
          </a:p>
        </p:txBody>
      </p:sp>
      <p:sp>
        <p:nvSpPr>
          <p:cNvPr id="2" name="Content Placeholder 1"/>
          <p:cNvSpPr>
            <a:spLocks noGrp="1"/>
          </p:cNvSpPr>
          <p:nvPr>
            <p:ph idx="1"/>
          </p:nvPr>
        </p:nvSpPr>
        <p:spPr>
          <a:xfrm>
            <a:off x="213109" y="1394360"/>
            <a:ext cx="8733677" cy="4926405"/>
          </a:xfrm>
        </p:spPr>
        <p:txBody>
          <a:bodyPr/>
          <a:lstStyle/>
          <a:p>
            <a:pPr marL="0" indent="0">
              <a:spcBef>
                <a:spcPts val="0"/>
              </a:spcBef>
              <a:buNone/>
            </a:pPr>
            <a:r>
              <a:rPr lang="en-US" dirty="0"/>
              <a:t>Example</a:t>
            </a:r>
          </a:p>
          <a:p>
            <a:pPr marL="0" indent="0">
              <a:spcBef>
                <a:spcPts val="0"/>
              </a:spcBef>
              <a:buNone/>
            </a:pPr>
            <a:r>
              <a:rPr lang="en-US" dirty="0"/>
              <a:t>URL: http://www.cisco.com/index.html</a:t>
            </a:r>
          </a:p>
          <a:p>
            <a:pPr marL="0" indent="0">
              <a:spcBef>
                <a:spcPts val="0"/>
              </a:spcBef>
              <a:buNone/>
            </a:pPr>
            <a:endParaRPr lang="en-US" dirty="0"/>
          </a:p>
          <a:p>
            <a:pPr>
              <a:spcBef>
                <a:spcPts val="0"/>
              </a:spcBef>
            </a:pPr>
            <a:r>
              <a:rPr lang="en-US" dirty="0"/>
              <a:t>First, the browser interprets the three parts of the URL:</a:t>
            </a:r>
          </a:p>
          <a:p>
            <a:pPr marL="338137" lvl="1" indent="0">
              <a:spcBef>
                <a:spcPts val="0"/>
              </a:spcBef>
            </a:pPr>
            <a:r>
              <a:rPr lang="en-US" dirty="0"/>
              <a:t>1. </a:t>
            </a:r>
            <a:r>
              <a:rPr lang="en-US" b="1" dirty="0"/>
              <a:t>http</a:t>
            </a:r>
            <a:r>
              <a:rPr lang="en-US" dirty="0"/>
              <a:t> (the protocol or scheme)</a:t>
            </a:r>
          </a:p>
          <a:p>
            <a:pPr marL="338137" lvl="1" indent="0">
              <a:spcBef>
                <a:spcPts val="0"/>
              </a:spcBef>
            </a:pPr>
            <a:r>
              <a:rPr lang="en-US" dirty="0"/>
              <a:t>2. www.cisco.com (the server name)</a:t>
            </a:r>
          </a:p>
          <a:p>
            <a:pPr marL="338137" lvl="1" indent="0">
              <a:spcBef>
                <a:spcPts val="0"/>
              </a:spcBef>
            </a:pPr>
            <a:r>
              <a:rPr lang="en-US" dirty="0"/>
              <a:t>3. </a:t>
            </a:r>
            <a:r>
              <a:rPr lang="en-US" b="1" dirty="0"/>
              <a:t>index.html</a:t>
            </a:r>
            <a:r>
              <a:rPr lang="en-US" dirty="0"/>
              <a:t> (the specific file name requested)</a:t>
            </a:r>
          </a:p>
          <a:p>
            <a:pPr marL="0" indent="0">
              <a:spcBef>
                <a:spcPts val="0"/>
              </a:spcBef>
              <a:buNone/>
            </a:pPr>
            <a:endParaRPr lang="en-US" dirty="0"/>
          </a:p>
          <a:p>
            <a:pPr>
              <a:spcBef>
                <a:spcPts val="0"/>
              </a:spcBef>
            </a:pPr>
            <a:r>
              <a:rPr lang="en-US" dirty="0"/>
              <a:t>Browser checks with a name server to convert www.cisco.com into a numeric address </a:t>
            </a:r>
          </a:p>
          <a:p>
            <a:pPr>
              <a:spcBef>
                <a:spcPts val="0"/>
              </a:spcBef>
            </a:pPr>
            <a:r>
              <a:rPr lang="en-US" dirty="0"/>
              <a:t>Using the HTTP protocol requirements sends a GET request to the server and asks for the file </a:t>
            </a:r>
            <a:r>
              <a:rPr lang="en-US" b="1" dirty="0"/>
              <a:t>index.html</a:t>
            </a:r>
            <a:endParaRPr lang="en-US" dirty="0"/>
          </a:p>
          <a:p>
            <a:pPr>
              <a:spcBef>
                <a:spcPts val="0"/>
              </a:spcBef>
            </a:pPr>
            <a:r>
              <a:rPr lang="en-US" dirty="0"/>
              <a:t>Server sends the HTML code for this web page </a:t>
            </a:r>
          </a:p>
          <a:p>
            <a:pPr>
              <a:spcBef>
                <a:spcPts val="0"/>
              </a:spcBef>
            </a:pPr>
            <a:r>
              <a:rPr lang="en-US" dirty="0"/>
              <a:t>Browser deciphers the HTML code and formats the page</a:t>
            </a:r>
          </a:p>
        </p:txBody>
      </p:sp>
    </p:spTree>
    <p:extLst>
      <p:ext uri="{BB962C8B-B14F-4D97-AF65-F5344CB8AC3E}">
        <p14:creationId xmlns:p14="http://schemas.microsoft.com/office/powerpoint/2010/main" val="2345621348"/>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sz="1800" dirty="0">
                <a:latin typeface="Arial" charset="0"/>
              </a:rPr>
              <a:t>Common Application Layer Protocols </a:t>
            </a:r>
            <a:r>
              <a:rPr lang="en-US" sz="1800" dirty="0" smtClean="0">
                <a:latin typeface="Arial" charset="0"/>
              </a:rPr>
              <a:t/>
            </a:r>
            <a:br>
              <a:rPr lang="en-US" sz="1800" dirty="0" smtClean="0">
                <a:latin typeface="Arial" charset="0"/>
              </a:rPr>
            </a:br>
            <a:r>
              <a:rPr lang="en-US" sz="2800" dirty="0" smtClean="0">
                <a:latin typeface="Arial" charset="0"/>
              </a:rPr>
              <a:t>HTTP and HTTPS</a:t>
            </a:r>
            <a:endParaRPr lang="en-US" sz="2800" dirty="0">
              <a:latin typeface="Arial" charset="0"/>
            </a:endParaRPr>
          </a:p>
        </p:txBody>
      </p:sp>
      <p:sp>
        <p:nvSpPr>
          <p:cNvPr id="3" name="Rectangle 2"/>
          <p:cNvSpPr/>
          <p:nvPr/>
        </p:nvSpPr>
        <p:spPr>
          <a:xfrm>
            <a:off x="5457371" y="1114889"/>
            <a:ext cx="3512458" cy="5743111"/>
          </a:xfrm>
          <a:prstGeom prst="rect">
            <a:avLst/>
          </a:prstGeom>
        </p:spPr>
        <p:txBody>
          <a:bodyPr wrap="square">
            <a:spAutoFit/>
          </a:bodyPr>
          <a:lstStyle/>
          <a:p>
            <a:pPr marL="342900" indent="-342900" algn="l">
              <a:buFont typeface="Arial" pitchFamily="34" charset="0"/>
              <a:buChar char="•"/>
            </a:pPr>
            <a:r>
              <a:rPr lang="en-US" dirty="0"/>
              <a:t>D</a:t>
            </a:r>
            <a:r>
              <a:rPr lang="en-US" dirty="0" smtClean="0"/>
              <a:t>eveloped </a:t>
            </a:r>
            <a:r>
              <a:rPr lang="en-US" dirty="0"/>
              <a:t>to publish and retrieve HTML pages </a:t>
            </a:r>
          </a:p>
          <a:p>
            <a:pPr marL="342900" indent="-342900" algn="l">
              <a:buFont typeface="Arial" pitchFamily="34" charset="0"/>
              <a:buChar char="•"/>
            </a:pPr>
            <a:r>
              <a:rPr lang="en-US" dirty="0"/>
              <a:t>U</a:t>
            </a:r>
            <a:r>
              <a:rPr lang="en-US" dirty="0" smtClean="0"/>
              <a:t>sed for </a:t>
            </a:r>
            <a:r>
              <a:rPr lang="en-US" dirty="0"/>
              <a:t>data transfer </a:t>
            </a:r>
          </a:p>
          <a:p>
            <a:pPr marL="342900" indent="-342900" algn="l">
              <a:buFont typeface="Arial" pitchFamily="34" charset="0"/>
              <a:buChar char="•"/>
            </a:pPr>
            <a:r>
              <a:rPr lang="en-US" dirty="0" smtClean="0"/>
              <a:t>Specifies </a:t>
            </a:r>
            <a:r>
              <a:rPr lang="en-US" dirty="0"/>
              <a:t>a request/response </a:t>
            </a:r>
            <a:r>
              <a:rPr lang="en-US" dirty="0" smtClean="0"/>
              <a:t>protocol</a:t>
            </a:r>
          </a:p>
          <a:p>
            <a:pPr marL="342900" indent="-342900" algn="l">
              <a:buFont typeface="Arial" pitchFamily="34" charset="0"/>
              <a:buChar char="•"/>
            </a:pPr>
            <a:r>
              <a:rPr lang="en-US" dirty="0"/>
              <a:t>T</a:t>
            </a:r>
            <a:r>
              <a:rPr lang="en-US" dirty="0" smtClean="0"/>
              <a:t>hree </a:t>
            </a:r>
            <a:r>
              <a:rPr lang="en-US" dirty="0"/>
              <a:t>common message types are GET, POST, and </a:t>
            </a:r>
            <a:r>
              <a:rPr lang="en-US" dirty="0" smtClean="0"/>
              <a:t>PUT</a:t>
            </a:r>
          </a:p>
          <a:p>
            <a:pPr marL="342900" indent="-342900" algn="l">
              <a:buFont typeface="Arial" pitchFamily="34" charset="0"/>
              <a:buChar char="•"/>
            </a:pPr>
            <a:r>
              <a:rPr lang="en-US" b="1" dirty="0"/>
              <a:t>GET</a:t>
            </a:r>
            <a:r>
              <a:rPr lang="en-US" dirty="0"/>
              <a:t> is a client request for </a:t>
            </a:r>
            <a:r>
              <a:rPr lang="en-US" dirty="0" smtClean="0"/>
              <a:t>data</a:t>
            </a:r>
          </a:p>
          <a:p>
            <a:pPr marL="342900" indent="-342900" algn="l">
              <a:buFont typeface="Arial" pitchFamily="34" charset="0"/>
              <a:buChar char="•"/>
            </a:pPr>
            <a:r>
              <a:rPr lang="en-US" b="1" dirty="0"/>
              <a:t>POST</a:t>
            </a:r>
            <a:r>
              <a:rPr lang="en-US" dirty="0"/>
              <a:t> and </a:t>
            </a:r>
            <a:r>
              <a:rPr lang="en-US" b="1" dirty="0"/>
              <a:t>PUT</a:t>
            </a:r>
            <a:r>
              <a:rPr lang="en-US" dirty="0"/>
              <a:t> are used to send messages that upload data to the web server</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563" y="1693862"/>
            <a:ext cx="5400675" cy="3876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405879"/>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sz="1800" dirty="0" smtClean="0">
                <a:latin typeface="Arial" charset="0"/>
              </a:rPr>
              <a:t>Common Application Layer Protocols</a:t>
            </a:r>
            <a:r>
              <a:rPr lang="en-US" dirty="0">
                <a:latin typeface="Arial" charset="0"/>
              </a:rPr>
              <a:t/>
            </a:r>
            <a:br>
              <a:rPr lang="en-US" dirty="0">
                <a:latin typeface="Arial" charset="0"/>
              </a:rPr>
            </a:br>
            <a:r>
              <a:rPr lang="en-US" sz="2800" dirty="0" smtClean="0">
                <a:latin typeface="Arial" charset="0"/>
              </a:rPr>
              <a:t>SMTP, POP, and IMAP</a:t>
            </a:r>
            <a:endParaRPr lang="en-US" sz="2800" dirty="0">
              <a:latin typeface="Arial" charset="0"/>
            </a:endParaRPr>
          </a:p>
        </p:txBody>
      </p:sp>
      <p:sp>
        <p:nvSpPr>
          <p:cNvPr id="3" name="Rectangle 2"/>
          <p:cNvSpPr/>
          <p:nvPr/>
        </p:nvSpPr>
        <p:spPr>
          <a:xfrm>
            <a:off x="5419460" y="1061728"/>
            <a:ext cx="3584840" cy="4801314"/>
          </a:xfrm>
          <a:prstGeom prst="rect">
            <a:avLst/>
          </a:prstGeom>
        </p:spPr>
        <p:txBody>
          <a:bodyPr wrap="square">
            <a:spAutoFit/>
          </a:bodyPr>
          <a:lstStyle/>
          <a:p>
            <a:pPr marL="174625" indent="-174625" algn="l">
              <a:buFont typeface="Arial" pitchFamily="34" charset="0"/>
              <a:buChar char="•"/>
            </a:pPr>
            <a:r>
              <a:rPr lang="en-US" sz="2000" dirty="0"/>
              <a:t>T</a:t>
            </a:r>
            <a:r>
              <a:rPr lang="en-US" sz="2000" dirty="0" smtClean="0"/>
              <a:t>ypically </a:t>
            </a:r>
            <a:r>
              <a:rPr lang="en-US" sz="2000" dirty="0"/>
              <a:t>use an application called a Mail User Agent </a:t>
            </a:r>
            <a:r>
              <a:rPr lang="en-US" sz="2000" dirty="0" smtClean="0"/>
              <a:t>(email client)</a:t>
            </a:r>
          </a:p>
          <a:p>
            <a:pPr marL="174625" indent="-174625" algn="l">
              <a:buFont typeface="Arial" pitchFamily="34" charset="0"/>
              <a:buChar char="•"/>
            </a:pPr>
            <a:r>
              <a:rPr lang="en-US" sz="2000" dirty="0"/>
              <a:t>A</a:t>
            </a:r>
            <a:r>
              <a:rPr lang="en-US" sz="2000" dirty="0" smtClean="0"/>
              <a:t>llows </a:t>
            </a:r>
            <a:r>
              <a:rPr lang="en-US" sz="2000" dirty="0"/>
              <a:t>messages to be sent </a:t>
            </a:r>
          </a:p>
          <a:p>
            <a:pPr marL="174625" indent="-174625" algn="l">
              <a:buFont typeface="Arial" pitchFamily="34" charset="0"/>
              <a:buChar char="•"/>
            </a:pPr>
            <a:r>
              <a:rPr lang="en-US" sz="2000" dirty="0"/>
              <a:t>P</a:t>
            </a:r>
            <a:r>
              <a:rPr lang="en-US" sz="2000" dirty="0" smtClean="0"/>
              <a:t>laces </a:t>
            </a:r>
            <a:r>
              <a:rPr lang="en-US" sz="2000" dirty="0"/>
              <a:t>received messages into the </a:t>
            </a:r>
            <a:r>
              <a:rPr lang="en-US" sz="2000" dirty="0" smtClean="0"/>
              <a:t>client's mailbox</a:t>
            </a:r>
          </a:p>
          <a:p>
            <a:pPr marL="174625" indent="-174625" algn="l">
              <a:buFont typeface="Arial" pitchFamily="34" charset="0"/>
              <a:buChar char="•"/>
            </a:pPr>
            <a:r>
              <a:rPr lang="en-US" sz="2000" dirty="0"/>
              <a:t>SMTP - Send email from either a client or a server </a:t>
            </a:r>
          </a:p>
          <a:p>
            <a:pPr marL="174625" indent="-174625" algn="l">
              <a:buFont typeface="Arial" pitchFamily="34" charset="0"/>
              <a:buChar char="•"/>
            </a:pPr>
            <a:r>
              <a:rPr lang="en-US" sz="2000" dirty="0" smtClean="0"/>
              <a:t>POP - Receive </a:t>
            </a:r>
            <a:r>
              <a:rPr lang="en-US" sz="2000" dirty="0"/>
              <a:t>email messages from an email </a:t>
            </a:r>
            <a:r>
              <a:rPr lang="en-US" sz="2000" dirty="0" smtClean="0"/>
              <a:t>server </a:t>
            </a:r>
          </a:p>
          <a:p>
            <a:pPr marL="174625" indent="-174625" algn="l">
              <a:buFont typeface="Arial" pitchFamily="34" charset="0"/>
              <a:buChar char="•"/>
            </a:pPr>
            <a:r>
              <a:rPr lang="en-US" sz="2000" dirty="0" smtClean="0"/>
              <a:t>IMAP - </a:t>
            </a:r>
            <a:r>
              <a:rPr lang="fr-FR" sz="2000" dirty="0" smtClean="0"/>
              <a:t>Internet </a:t>
            </a:r>
            <a:r>
              <a:rPr lang="fr-FR" sz="2000" dirty="0"/>
              <a:t>Message Access Protocol </a:t>
            </a:r>
            <a:endParaRPr lang="fr-FR" sz="2000" dirty="0" smtClean="0"/>
          </a:p>
          <a:p>
            <a:pPr marL="174625" indent="-174625" algn="l">
              <a:buFont typeface="Arial" pitchFamily="34" charset="0"/>
              <a:buChar char="•"/>
            </a:pPr>
            <a:r>
              <a:rPr lang="en-US" sz="2000" dirty="0" smtClean="0"/>
              <a:t>Email </a:t>
            </a:r>
            <a:r>
              <a:rPr lang="en-US" sz="2000" dirty="0"/>
              <a:t>client provides the functionality of both protocols within one </a:t>
            </a:r>
            <a:r>
              <a:rPr lang="en-US" sz="2000" dirty="0" smtClean="0"/>
              <a:t>application</a:t>
            </a:r>
            <a:endParaRPr lang="en-US" sz="2000"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300" y="1992313"/>
            <a:ext cx="5029200" cy="399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9551149"/>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sz="1800" dirty="0" smtClean="0">
                <a:latin typeface="Arial" charset="0"/>
              </a:rPr>
              <a:t>Common Application Layer Protocols</a:t>
            </a:r>
            <a:r>
              <a:rPr lang="en-US" dirty="0">
                <a:latin typeface="Arial" charset="0"/>
              </a:rPr>
              <a:t/>
            </a:r>
            <a:br>
              <a:rPr lang="en-US" dirty="0">
                <a:latin typeface="Arial" charset="0"/>
              </a:rPr>
            </a:br>
            <a:r>
              <a:rPr lang="en-US" sz="2800" dirty="0" smtClean="0">
                <a:latin typeface="Arial" charset="0"/>
              </a:rPr>
              <a:t>SMTP, POP, and IMAP</a:t>
            </a:r>
            <a:endParaRPr lang="en-US" sz="2800" dirty="0">
              <a:latin typeface="Arial"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6238" y="1194702"/>
            <a:ext cx="5732462" cy="51718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4706607"/>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sz="1800" dirty="0">
                <a:latin typeface="Arial" charset="0"/>
              </a:rPr>
              <a:t>Common Application Layer Protocols </a:t>
            </a:r>
            <a:r>
              <a:rPr lang="en-US" sz="1800" dirty="0" smtClean="0">
                <a:latin typeface="Arial" charset="0"/>
              </a:rPr>
              <a:t/>
            </a:r>
            <a:br>
              <a:rPr lang="en-US" sz="1800" dirty="0" smtClean="0">
                <a:latin typeface="Arial" charset="0"/>
              </a:rPr>
            </a:br>
            <a:r>
              <a:rPr lang="en-US" sz="2800" dirty="0" smtClean="0">
                <a:latin typeface="Arial" charset="0"/>
              </a:rPr>
              <a:t>SMTP, POP, and IMAP (Continued)</a:t>
            </a:r>
            <a:endParaRPr lang="en-US" sz="2800" dirty="0">
              <a:latin typeface="Arial" charset="0"/>
            </a:endParaRPr>
          </a:p>
        </p:txBody>
      </p:sp>
      <p:sp>
        <p:nvSpPr>
          <p:cNvPr id="3" name="Rectangle 2"/>
          <p:cNvSpPr/>
          <p:nvPr/>
        </p:nvSpPr>
        <p:spPr>
          <a:xfrm>
            <a:off x="5896427" y="1596415"/>
            <a:ext cx="3018971" cy="4247317"/>
          </a:xfrm>
          <a:prstGeom prst="rect">
            <a:avLst/>
          </a:prstGeom>
        </p:spPr>
        <p:txBody>
          <a:bodyPr wrap="square">
            <a:spAutoFit/>
          </a:bodyPr>
          <a:lstStyle/>
          <a:p>
            <a:pPr algn="l"/>
            <a:r>
              <a:rPr lang="en-US" sz="2000" dirty="0"/>
              <a:t>Simple Mail Transfer Protocol (</a:t>
            </a:r>
            <a:r>
              <a:rPr lang="en-US" sz="2000" dirty="0" smtClean="0"/>
              <a:t>SMTP)</a:t>
            </a:r>
          </a:p>
          <a:p>
            <a:pPr marL="342900" indent="-342900" algn="l">
              <a:buFont typeface="Wingdings" pitchFamily="2" charset="2"/>
              <a:buChar char="§"/>
            </a:pPr>
            <a:r>
              <a:rPr lang="en-US" sz="2000" dirty="0" smtClean="0"/>
              <a:t>transfers </a:t>
            </a:r>
            <a:r>
              <a:rPr lang="en-US" sz="2000" dirty="0"/>
              <a:t>mail </a:t>
            </a:r>
            <a:endParaRPr lang="en-US" sz="2000" dirty="0" smtClean="0"/>
          </a:p>
          <a:p>
            <a:pPr marL="342900" indent="-342900" algn="l">
              <a:buFont typeface="Wingdings" pitchFamily="2" charset="2"/>
              <a:buChar char="§"/>
            </a:pPr>
            <a:r>
              <a:rPr lang="en-US" sz="2000" dirty="0" smtClean="0"/>
              <a:t>message </a:t>
            </a:r>
            <a:r>
              <a:rPr lang="en-US" sz="2000" dirty="0"/>
              <a:t>must be formatted properly </a:t>
            </a:r>
            <a:endParaRPr lang="en-US" sz="2000" dirty="0" smtClean="0"/>
          </a:p>
          <a:p>
            <a:pPr marL="342900" indent="-342900" algn="l">
              <a:buFont typeface="Wingdings" pitchFamily="2" charset="2"/>
              <a:buChar char="§"/>
            </a:pPr>
            <a:r>
              <a:rPr lang="en-US" sz="2000" dirty="0" smtClean="0"/>
              <a:t>SMTP </a:t>
            </a:r>
            <a:r>
              <a:rPr lang="en-US" sz="2000" dirty="0"/>
              <a:t>processes must be running on both the client and </a:t>
            </a:r>
            <a:r>
              <a:rPr lang="en-US" sz="2000" dirty="0" smtClean="0"/>
              <a:t>server</a:t>
            </a:r>
          </a:p>
          <a:p>
            <a:pPr marL="342900" indent="-342900" algn="l">
              <a:buFont typeface="Wingdings" pitchFamily="2" charset="2"/>
              <a:buChar char="§"/>
            </a:pPr>
            <a:r>
              <a:rPr lang="en-US" sz="2000" dirty="0" smtClean="0"/>
              <a:t>message </a:t>
            </a:r>
            <a:r>
              <a:rPr lang="en-US" sz="2000" dirty="0"/>
              <a:t>header must have a properly formatted recipient email address and a sender </a:t>
            </a:r>
            <a:endParaRPr lang="en-US" sz="2000" dirty="0" smtClean="0"/>
          </a:p>
          <a:p>
            <a:pPr marL="342900" indent="-342900" algn="l">
              <a:buFont typeface="Wingdings" pitchFamily="2" charset="2"/>
              <a:buChar char="§"/>
            </a:pPr>
            <a:r>
              <a:rPr lang="en-US" sz="2000" dirty="0" smtClean="0"/>
              <a:t>uses port 25</a:t>
            </a: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802" y="1505869"/>
            <a:ext cx="5508626" cy="44028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925" y="5908674"/>
            <a:ext cx="4857750"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5635905"/>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159657" y="394392"/>
            <a:ext cx="8772157" cy="838200"/>
          </a:xfrm>
        </p:spPr>
        <p:txBody>
          <a:bodyPr/>
          <a:lstStyle/>
          <a:p>
            <a:pPr eaLnBrk="1" hangingPunct="1"/>
            <a:r>
              <a:rPr lang="en-US" sz="1800" dirty="0">
                <a:latin typeface="Arial" charset="0"/>
              </a:rPr>
              <a:t>Common Application Layer Protocols </a:t>
            </a:r>
            <a:r>
              <a:rPr lang="en-US" sz="1800" dirty="0" smtClean="0">
                <a:latin typeface="Arial" charset="0"/>
              </a:rPr>
              <a:t/>
            </a:r>
            <a:br>
              <a:rPr lang="en-US" sz="1800" dirty="0" smtClean="0">
                <a:latin typeface="Arial" charset="0"/>
              </a:rPr>
            </a:br>
            <a:r>
              <a:rPr lang="en-US" sz="2800" dirty="0" smtClean="0">
                <a:latin typeface="Arial" charset="0"/>
              </a:rPr>
              <a:t>SMTP, POP, and IMAP (Continued)</a:t>
            </a:r>
            <a:endParaRPr lang="en-US" sz="2800" dirty="0">
              <a:latin typeface="Arial" charset="0"/>
            </a:endParaRPr>
          </a:p>
        </p:txBody>
      </p:sp>
      <p:sp>
        <p:nvSpPr>
          <p:cNvPr id="3" name="Rectangle 2"/>
          <p:cNvSpPr/>
          <p:nvPr/>
        </p:nvSpPr>
        <p:spPr>
          <a:xfrm>
            <a:off x="6125028" y="984261"/>
            <a:ext cx="3018971" cy="5355312"/>
          </a:xfrm>
          <a:prstGeom prst="rect">
            <a:avLst/>
          </a:prstGeom>
        </p:spPr>
        <p:txBody>
          <a:bodyPr wrap="square">
            <a:spAutoFit/>
          </a:bodyPr>
          <a:lstStyle/>
          <a:p>
            <a:pPr algn="l"/>
            <a:r>
              <a:rPr lang="en-US" sz="2000" dirty="0"/>
              <a:t>Post Office Protocol (POP) </a:t>
            </a:r>
          </a:p>
          <a:p>
            <a:pPr marL="342900" indent="-342900" algn="l">
              <a:buFont typeface="Wingdings" pitchFamily="2" charset="2"/>
              <a:buChar char="§"/>
            </a:pPr>
            <a:r>
              <a:rPr lang="en-US" sz="2000" dirty="0" smtClean="0"/>
              <a:t>enables </a:t>
            </a:r>
            <a:r>
              <a:rPr lang="en-US" sz="2000" dirty="0"/>
              <a:t>a workstation to retrieve mail from a mail </a:t>
            </a:r>
            <a:r>
              <a:rPr lang="en-US" sz="2000" dirty="0" smtClean="0"/>
              <a:t>server </a:t>
            </a:r>
          </a:p>
          <a:p>
            <a:pPr marL="342900" indent="-342900" algn="l">
              <a:buFont typeface="Wingdings" pitchFamily="2" charset="2"/>
              <a:buChar char="§"/>
            </a:pPr>
            <a:r>
              <a:rPr lang="en-US" sz="2000" dirty="0" smtClean="0"/>
              <a:t>mail </a:t>
            </a:r>
            <a:r>
              <a:rPr lang="en-US" sz="2000" dirty="0"/>
              <a:t>is downloaded from the server to the client and then deleted on the </a:t>
            </a:r>
            <a:r>
              <a:rPr lang="en-US" sz="2000" dirty="0" smtClean="0"/>
              <a:t>server</a:t>
            </a:r>
            <a:endParaRPr lang="en-US" sz="2000" dirty="0"/>
          </a:p>
          <a:p>
            <a:pPr marL="342900" indent="-342900" algn="l">
              <a:buFont typeface="Wingdings" pitchFamily="2" charset="2"/>
              <a:buChar char="§"/>
            </a:pPr>
            <a:r>
              <a:rPr lang="en-US" sz="2000" dirty="0"/>
              <a:t>u</a:t>
            </a:r>
            <a:r>
              <a:rPr lang="en-US" sz="2000" dirty="0" smtClean="0"/>
              <a:t>ses port </a:t>
            </a:r>
            <a:r>
              <a:rPr lang="en-US" sz="2000" dirty="0"/>
              <a:t>110 </a:t>
            </a:r>
            <a:endParaRPr lang="en-US" sz="2000" dirty="0" smtClean="0"/>
          </a:p>
          <a:p>
            <a:pPr marL="342900" indent="-342900" algn="l">
              <a:buFont typeface="Wingdings" pitchFamily="2" charset="2"/>
              <a:buChar char="§"/>
            </a:pPr>
            <a:r>
              <a:rPr lang="en-US" sz="2000" dirty="0" smtClean="0"/>
              <a:t>POP </a:t>
            </a:r>
            <a:r>
              <a:rPr lang="en-US" sz="2000" dirty="0"/>
              <a:t>does not store </a:t>
            </a:r>
            <a:r>
              <a:rPr lang="en-US" sz="2000" dirty="0" smtClean="0"/>
              <a:t>messages</a:t>
            </a:r>
          </a:p>
          <a:p>
            <a:pPr marL="342900" indent="-342900" algn="l">
              <a:buFont typeface="Wingdings" pitchFamily="2" charset="2"/>
              <a:buChar char="§"/>
            </a:pPr>
            <a:r>
              <a:rPr lang="en-US" sz="2000" dirty="0" smtClean="0"/>
              <a:t>POP3 </a:t>
            </a:r>
            <a:r>
              <a:rPr lang="en-US" sz="2000" dirty="0"/>
              <a:t>is desirable for an ISP, because it alleviates their responsibility for managing large amounts of storage for their email servers</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738" y="1412875"/>
            <a:ext cx="5419725" cy="421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198313"/>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sz="1800" dirty="0">
                <a:latin typeface="Arial" charset="0"/>
              </a:rPr>
              <a:t>Common Application Layer Protocols </a:t>
            </a:r>
            <a:br>
              <a:rPr lang="en-US" sz="1800" dirty="0">
                <a:latin typeface="Arial" charset="0"/>
              </a:rPr>
            </a:br>
            <a:r>
              <a:rPr lang="en-US" sz="2800" dirty="0">
                <a:latin typeface="Arial" charset="0"/>
              </a:rPr>
              <a:t>SMTP, POP, and IMAP (Continued)</a:t>
            </a:r>
          </a:p>
        </p:txBody>
      </p:sp>
      <p:sp>
        <p:nvSpPr>
          <p:cNvPr id="2" name="TextBox 1"/>
          <p:cNvSpPr txBox="1"/>
          <p:nvPr/>
        </p:nvSpPr>
        <p:spPr>
          <a:xfrm>
            <a:off x="355600" y="1574800"/>
            <a:ext cx="8305800" cy="5078313"/>
          </a:xfrm>
          <a:prstGeom prst="rect">
            <a:avLst/>
          </a:prstGeom>
          <a:noFill/>
        </p:spPr>
        <p:txBody>
          <a:bodyPr wrap="square" rtlCol="0">
            <a:spAutoFit/>
          </a:bodyPr>
          <a:lstStyle/>
          <a:p>
            <a:pPr algn="l"/>
            <a:r>
              <a:rPr lang="en-US" dirty="0"/>
              <a:t>Simple Mail Transfer Protocol (SMTP) </a:t>
            </a:r>
            <a:endParaRPr lang="en-US" dirty="0" smtClean="0"/>
          </a:p>
          <a:p>
            <a:pPr marL="342900" indent="-342900" algn="l">
              <a:buFont typeface="Arial" pitchFamily="34" charset="0"/>
              <a:buChar char="•"/>
            </a:pPr>
            <a:r>
              <a:rPr lang="en-US" dirty="0"/>
              <a:t>T</a:t>
            </a:r>
            <a:r>
              <a:rPr lang="en-US" dirty="0" smtClean="0"/>
              <a:t>ransfers </a:t>
            </a:r>
            <a:r>
              <a:rPr lang="en-US" dirty="0"/>
              <a:t>mail reliably and efficiently</a:t>
            </a:r>
            <a:endParaRPr lang="en-US" dirty="0" smtClean="0"/>
          </a:p>
          <a:p>
            <a:pPr algn="l"/>
            <a:endParaRPr lang="en-US" dirty="0"/>
          </a:p>
          <a:p>
            <a:pPr algn="l"/>
            <a:r>
              <a:rPr lang="en-US" dirty="0" smtClean="0"/>
              <a:t>Post </a:t>
            </a:r>
            <a:r>
              <a:rPr lang="en-US" dirty="0"/>
              <a:t>Office Protocol (POP) </a:t>
            </a:r>
          </a:p>
          <a:p>
            <a:pPr marL="342900" indent="-342900" algn="l">
              <a:buFont typeface="Arial" pitchFamily="34" charset="0"/>
              <a:buChar char="•"/>
            </a:pPr>
            <a:r>
              <a:rPr lang="en-US" dirty="0"/>
              <a:t>E</a:t>
            </a:r>
            <a:r>
              <a:rPr lang="en-US" dirty="0" smtClean="0"/>
              <a:t>nables </a:t>
            </a:r>
            <a:r>
              <a:rPr lang="en-US" dirty="0"/>
              <a:t>a workstation to retrieve mail from a mail </a:t>
            </a:r>
            <a:r>
              <a:rPr lang="en-US" dirty="0" smtClean="0"/>
              <a:t>server </a:t>
            </a:r>
          </a:p>
          <a:p>
            <a:pPr marL="342900" indent="-342900" algn="l">
              <a:buFont typeface="Arial" pitchFamily="34" charset="0"/>
              <a:buChar char="•"/>
            </a:pPr>
            <a:r>
              <a:rPr lang="en-US" dirty="0" smtClean="0"/>
              <a:t>With </a:t>
            </a:r>
            <a:r>
              <a:rPr lang="en-US" dirty="0"/>
              <a:t>POP, mail is downloaded from the server to the client and then deleted on the server</a:t>
            </a:r>
            <a:endParaRPr lang="en-US" dirty="0" smtClean="0"/>
          </a:p>
          <a:p>
            <a:pPr algn="l"/>
            <a:endParaRPr lang="en-US" dirty="0"/>
          </a:p>
          <a:p>
            <a:pPr algn="l"/>
            <a:r>
              <a:rPr lang="en-US" dirty="0" smtClean="0"/>
              <a:t>Internet </a:t>
            </a:r>
            <a:r>
              <a:rPr lang="en-US" dirty="0"/>
              <a:t>Message Access Protocol (IMAP) </a:t>
            </a:r>
          </a:p>
          <a:p>
            <a:pPr marL="342900" indent="-342900" algn="l">
              <a:buFont typeface="Arial" pitchFamily="34" charset="0"/>
              <a:buChar char="•"/>
            </a:pPr>
            <a:r>
              <a:rPr lang="en-US" dirty="0"/>
              <a:t>A</a:t>
            </a:r>
            <a:r>
              <a:rPr lang="en-US" dirty="0" smtClean="0"/>
              <a:t>nother </a:t>
            </a:r>
            <a:r>
              <a:rPr lang="en-US" dirty="0"/>
              <a:t>protocol that </a:t>
            </a:r>
            <a:r>
              <a:rPr lang="en-US" dirty="0" smtClean="0"/>
              <a:t>to retrieves </a:t>
            </a:r>
            <a:r>
              <a:rPr lang="en-US" dirty="0"/>
              <a:t>email </a:t>
            </a:r>
            <a:r>
              <a:rPr lang="en-US" dirty="0" smtClean="0"/>
              <a:t>messages</a:t>
            </a:r>
          </a:p>
          <a:p>
            <a:pPr marL="342900" indent="-342900" algn="l">
              <a:buFont typeface="Arial" pitchFamily="34" charset="0"/>
              <a:buChar char="•"/>
            </a:pPr>
            <a:r>
              <a:rPr lang="en-US" dirty="0"/>
              <a:t>U</a:t>
            </a:r>
            <a:r>
              <a:rPr lang="en-US" dirty="0" smtClean="0"/>
              <a:t>nlike </a:t>
            </a:r>
            <a:r>
              <a:rPr lang="en-US" dirty="0"/>
              <a:t>POP, when the user connects to an IMAP-capable server, copies of the messages are downloaded to the client </a:t>
            </a:r>
            <a:r>
              <a:rPr lang="en-US" dirty="0" smtClean="0"/>
              <a:t>application </a:t>
            </a:r>
          </a:p>
          <a:p>
            <a:pPr marL="342900" indent="-342900" algn="l">
              <a:buFont typeface="Arial" pitchFamily="34" charset="0"/>
              <a:buChar char="•"/>
            </a:pPr>
            <a:r>
              <a:rPr lang="en-US" dirty="0" smtClean="0"/>
              <a:t>Original messages </a:t>
            </a:r>
            <a:r>
              <a:rPr lang="en-US" dirty="0"/>
              <a:t>are kept on the server until manually </a:t>
            </a:r>
            <a:r>
              <a:rPr lang="en-US" dirty="0" smtClean="0"/>
              <a:t>deleted</a:t>
            </a:r>
          </a:p>
        </p:txBody>
      </p:sp>
    </p:spTree>
    <p:extLst>
      <p:ext uri="{BB962C8B-B14F-4D97-AF65-F5344CB8AC3E}">
        <p14:creationId xmlns:p14="http://schemas.microsoft.com/office/powerpoint/2010/main" val="141122274"/>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sz="1800" dirty="0" smtClean="0">
                <a:latin typeface="Arial" charset="0"/>
              </a:rPr>
              <a:t>Providing IP Addressing Services</a:t>
            </a:r>
            <a:br>
              <a:rPr lang="en-US" sz="1800" dirty="0" smtClean="0">
                <a:latin typeface="Arial" charset="0"/>
              </a:rPr>
            </a:br>
            <a:r>
              <a:rPr lang="en-US" sz="2800" dirty="0" smtClean="0">
                <a:latin typeface="Arial" charset="0"/>
              </a:rPr>
              <a:t>Domain Name Service</a:t>
            </a:r>
            <a:endParaRPr lang="en-US" sz="2800" dirty="0">
              <a:latin typeface="Arial" charset="0"/>
            </a:endParaRP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2275" y="610004"/>
            <a:ext cx="4706937" cy="2590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9493" y="3860797"/>
            <a:ext cx="4286250"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1055" y="3584572"/>
            <a:ext cx="2143125"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54000" y="1740101"/>
            <a:ext cx="2336800" cy="1754326"/>
          </a:xfrm>
          <a:prstGeom prst="rect">
            <a:avLst/>
          </a:prstGeom>
        </p:spPr>
        <p:txBody>
          <a:bodyPr wrap="square">
            <a:spAutoFit/>
          </a:bodyPr>
          <a:lstStyle/>
          <a:p>
            <a:pPr algn="l"/>
            <a:r>
              <a:rPr lang="en-US" sz="2000" dirty="0"/>
              <a:t>A human legible name is resolved to its numeric network device address by the DNS protocol</a:t>
            </a:r>
          </a:p>
        </p:txBody>
      </p:sp>
    </p:spTree>
    <p:extLst>
      <p:ext uri="{BB962C8B-B14F-4D97-AF65-F5344CB8AC3E}">
        <p14:creationId xmlns:p14="http://schemas.microsoft.com/office/powerpoint/2010/main" val="1242654060"/>
      </p:ext>
    </p:extLst>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sz="1800" dirty="0" smtClean="0">
                <a:latin typeface="Arial" charset="0"/>
              </a:rPr>
              <a:t>Providing IP Addressing Services</a:t>
            </a:r>
            <a:br>
              <a:rPr lang="en-US" sz="1800" dirty="0" smtClean="0">
                <a:latin typeface="Arial" charset="0"/>
              </a:rPr>
            </a:br>
            <a:r>
              <a:rPr lang="en-US" sz="2800" dirty="0" smtClean="0">
                <a:latin typeface="Arial" charset="0"/>
              </a:rPr>
              <a:t>Domain Name Service</a:t>
            </a:r>
            <a:endParaRPr lang="en-US" sz="2800" dirty="0">
              <a:latin typeface="Arial"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7187" y="1207472"/>
            <a:ext cx="4797425" cy="2692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953774"/>
            <a:ext cx="5554663" cy="2018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9231" y="3839884"/>
            <a:ext cx="3411910" cy="473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64270" y="5880100"/>
            <a:ext cx="5761831"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33400" y="1673083"/>
            <a:ext cx="2133600" cy="1754326"/>
          </a:xfrm>
          <a:prstGeom prst="rect">
            <a:avLst/>
          </a:prstGeom>
          <a:noFill/>
        </p:spPr>
        <p:txBody>
          <a:bodyPr wrap="square" rtlCol="0">
            <a:spAutoFit/>
          </a:bodyPr>
          <a:lstStyle/>
          <a:p>
            <a:pPr algn="l"/>
            <a:r>
              <a:rPr lang="en-US" sz="2000" dirty="0" smtClean="0"/>
              <a:t>A human legible name is resolved to its numeric network device address by the DNS protocol</a:t>
            </a:r>
            <a:endParaRPr lang="en-US" sz="2000" dirty="0"/>
          </a:p>
        </p:txBody>
      </p:sp>
    </p:spTree>
    <p:extLst>
      <p:ext uri="{BB962C8B-B14F-4D97-AF65-F5344CB8AC3E}">
        <p14:creationId xmlns:p14="http://schemas.microsoft.com/office/powerpoint/2010/main" val="3225400362"/>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sz="1800" dirty="0" smtClean="0">
                <a:latin typeface="Arial" charset="0"/>
              </a:rPr>
              <a:t>Providing IP Addressing Services</a:t>
            </a:r>
            <a:br>
              <a:rPr lang="en-US" sz="1800" dirty="0" smtClean="0">
                <a:latin typeface="Arial" charset="0"/>
              </a:rPr>
            </a:br>
            <a:r>
              <a:rPr lang="en-US" sz="2800" dirty="0" smtClean="0">
                <a:latin typeface="Arial" charset="0"/>
              </a:rPr>
              <a:t>DNS Message Format</a:t>
            </a:r>
            <a:endParaRPr lang="en-US" sz="2800" dirty="0">
              <a:latin typeface="Arial" charset="0"/>
            </a:endParaRPr>
          </a:p>
        </p:txBody>
      </p:sp>
      <p:sp>
        <p:nvSpPr>
          <p:cNvPr id="2" name="Rectangle 1"/>
          <p:cNvSpPr/>
          <p:nvPr/>
        </p:nvSpPr>
        <p:spPr>
          <a:xfrm>
            <a:off x="261257" y="1349829"/>
            <a:ext cx="8563429" cy="5410712"/>
          </a:xfrm>
          <a:prstGeom prst="rect">
            <a:avLst/>
          </a:prstGeom>
        </p:spPr>
        <p:txBody>
          <a:bodyPr wrap="square">
            <a:spAutoFit/>
          </a:bodyPr>
          <a:lstStyle/>
          <a:p>
            <a:pPr marL="177800" indent="-177800" algn="l">
              <a:buFont typeface="Arial" pitchFamily="34" charset="0"/>
              <a:buChar char="•"/>
            </a:pPr>
            <a:r>
              <a:rPr lang="en-US" dirty="0" smtClean="0"/>
              <a:t>DNS </a:t>
            </a:r>
            <a:r>
              <a:rPr lang="en-US" dirty="0"/>
              <a:t>server stores different types of resource records used to resolve </a:t>
            </a:r>
            <a:r>
              <a:rPr lang="en-US" dirty="0" smtClean="0"/>
              <a:t>names</a:t>
            </a:r>
          </a:p>
          <a:p>
            <a:pPr marL="177800" indent="-177800" algn="l">
              <a:buFont typeface="Arial" pitchFamily="34" charset="0"/>
              <a:buChar char="•"/>
            </a:pPr>
            <a:r>
              <a:rPr lang="en-US" dirty="0" smtClean="0"/>
              <a:t>Contain the </a:t>
            </a:r>
            <a:r>
              <a:rPr lang="en-US" dirty="0"/>
              <a:t>name, address, and type of </a:t>
            </a:r>
            <a:r>
              <a:rPr lang="en-US" dirty="0" smtClean="0"/>
              <a:t>record</a:t>
            </a:r>
            <a:endParaRPr lang="en-US" dirty="0"/>
          </a:p>
          <a:p>
            <a:pPr marL="177800" indent="-177800" algn="l">
              <a:buFont typeface="Arial" pitchFamily="34" charset="0"/>
              <a:buChar char="•"/>
            </a:pPr>
            <a:r>
              <a:rPr lang="en-US" dirty="0"/>
              <a:t>R</a:t>
            </a:r>
            <a:r>
              <a:rPr lang="en-US" dirty="0" smtClean="0"/>
              <a:t>ecord </a:t>
            </a:r>
            <a:r>
              <a:rPr lang="en-US" dirty="0"/>
              <a:t>types are:</a:t>
            </a:r>
          </a:p>
          <a:p>
            <a:pPr marL="635000" lvl="2" indent="-177800" algn="l">
              <a:buFont typeface="Arial" pitchFamily="34" charset="0"/>
              <a:buChar char="•"/>
            </a:pPr>
            <a:r>
              <a:rPr lang="en-US" b="1" dirty="0"/>
              <a:t>A</a:t>
            </a:r>
            <a:r>
              <a:rPr lang="en-US" dirty="0"/>
              <a:t> - an end device address</a:t>
            </a:r>
          </a:p>
          <a:p>
            <a:pPr marL="635000" lvl="2" indent="-177800" algn="l">
              <a:buFont typeface="Arial" pitchFamily="34" charset="0"/>
              <a:buChar char="•"/>
            </a:pPr>
            <a:r>
              <a:rPr lang="en-US" b="1" dirty="0"/>
              <a:t>NS</a:t>
            </a:r>
            <a:r>
              <a:rPr lang="en-US" dirty="0"/>
              <a:t> - an authoritative name server</a:t>
            </a:r>
          </a:p>
          <a:p>
            <a:pPr marL="635000" lvl="2" indent="-177800" algn="l">
              <a:buFont typeface="Arial" pitchFamily="34" charset="0"/>
              <a:buChar char="•"/>
            </a:pPr>
            <a:r>
              <a:rPr lang="en-US" b="1" dirty="0"/>
              <a:t>CNAME</a:t>
            </a:r>
            <a:r>
              <a:rPr lang="en-US" dirty="0"/>
              <a:t> - the canonical name </a:t>
            </a:r>
            <a:r>
              <a:rPr lang="en-US" dirty="0" smtClean="0"/>
              <a:t>for </a:t>
            </a:r>
            <a:r>
              <a:rPr lang="en-US" dirty="0"/>
              <a:t>an alias; used when multiple services have the single network address but each service has its own entry in DNS</a:t>
            </a:r>
          </a:p>
          <a:p>
            <a:pPr marL="635000" lvl="2" indent="-177800" algn="l">
              <a:buFont typeface="Arial" pitchFamily="34" charset="0"/>
              <a:buChar char="•"/>
            </a:pPr>
            <a:r>
              <a:rPr lang="en-US" b="1" dirty="0"/>
              <a:t>MX</a:t>
            </a:r>
            <a:r>
              <a:rPr lang="en-US" dirty="0"/>
              <a:t> - mail exchange record; maps a domain name to a list of mail exchange servers </a:t>
            </a:r>
            <a:endParaRPr lang="en-US" dirty="0" smtClean="0"/>
          </a:p>
          <a:p>
            <a:pPr marL="177800" lvl="1" indent="-177800" algn="l">
              <a:buFont typeface="Arial" pitchFamily="34" charset="0"/>
              <a:buChar char="•"/>
            </a:pPr>
            <a:r>
              <a:rPr lang="en-US" dirty="0" smtClean="0"/>
              <a:t>Unable to </a:t>
            </a:r>
            <a:r>
              <a:rPr lang="en-US" dirty="0"/>
              <a:t>resolve the name using its stored </a:t>
            </a:r>
            <a:r>
              <a:rPr lang="en-US" dirty="0" smtClean="0"/>
              <a:t>records, contacts </a:t>
            </a:r>
            <a:r>
              <a:rPr lang="en-US" dirty="0"/>
              <a:t>other servers </a:t>
            </a:r>
            <a:endParaRPr lang="en-US" dirty="0" smtClean="0"/>
          </a:p>
          <a:p>
            <a:pPr marL="177800" indent="-177800" algn="l">
              <a:buFont typeface="Arial" pitchFamily="34" charset="0"/>
              <a:buChar char="•"/>
            </a:pPr>
            <a:r>
              <a:rPr lang="en-US" dirty="0" smtClean="0"/>
              <a:t>Server temporarily </a:t>
            </a:r>
            <a:r>
              <a:rPr lang="en-US" dirty="0"/>
              <a:t>stores the numbered address that matches the name in cache </a:t>
            </a:r>
            <a:r>
              <a:rPr lang="en-US" dirty="0" smtClean="0"/>
              <a:t>memory</a:t>
            </a:r>
            <a:endParaRPr lang="en-US" dirty="0"/>
          </a:p>
          <a:p>
            <a:pPr marL="177800" indent="-177800" algn="l">
              <a:buFont typeface="Arial" pitchFamily="34" charset="0"/>
              <a:buChar char="•"/>
            </a:pPr>
            <a:r>
              <a:rPr lang="en-US" dirty="0" smtClean="0"/>
              <a:t>Windows</a:t>
            </a:r>
            <a:r>
              <a:rPr lang="en-US" b="1" dirty="0" smtClean="0"/>
              <a:t> </a:t>
            </a:r>
            <a:r>
              <a:rPr lang="en-US" b="1" dirty="0" err="1" smtClean="0"/>
              <a:t>ipconfig</a:t>
            </a:r>
            <a:r>
              <a:rPr lang="en-US" b="1" dirty="0" smtClean="0"/>
              <a:t> </a:t>
            </a:r>
            <a:r>
              <a:rPr lang="en-US" b="1" dirty="0"/>
              <a:t>/</a:t>
            </a:r>
            <a:r>
              <a:rPr lang="en-US" b="1" dirty="0" err="1"/>
              <a:t>displaydns</a:t>
            </a:r>
            <a:r>
              <a:rPr lang="en-US" dirty="0"/>
              <a:t> </a:t>
            </a:r>
            <a:r>
              <a:rPr lang="en-US" dirty="0" smtClean="0"/>
              <a:t>displays all cached DNS</a:t>
            </a:r>
            <a:endParaRPr lang="en-US" dirty="0"/>
          </a:p>
        </p:txBody>
      </p:sp>
    </p:spTree>
    <p:extLst>
      <p:ext uri="{BB962C8B-B14F-4D97-AF65-F5344CB8AC3E}">
        <p14:creationId xmlns:p14="http://schemas.microsoft.com/office/powerpoint/2010/main" val="3746663192"/>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164839" y="365363"/>
            <a:ext cx="8772157" cy="838200"/>
          </a:xfrm>
        </p:spPr>
        <p:txBody>
          <a:bodyPr/>
          <a:lstStyle/>
          <a:p>
            <a:pPr eaLnBrk="1" hangingPunct="1"/>
            <a:r>
              <a:rPr lang="en-US" sz="2400" dirty="0" smtClean="0">
                <a:latin typeface="Arial" charset="0"/>
              </a:rPr>
              <a:t>Application, Session and Presentation</a:t>
            </a:r>
            <a:br>
              <a:rPr lang="en-US" sz="2400" dirty="0" smtClean="0">
                <a:latin typeface="Arial" charset="0"/>
              </a:rPr>
            </a:br>
            <a:r>
              <a:rPr lang="en-US" sz="2800" dirty="0" smtClean="0">
                <a:latin typeface="Arial" charset="0"/>
              </a:rPr>
              <a:t>OSI and TCP/IP Models Revisited</a:t>
            </a:r>
            <a:endParaRPr lang="en-US" sz="2800" dirty="0">
              <a:latin typeface="Arial"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2247" y="1298574"/>
            <a:ext cx="5481637" cy="4608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336800" y="6019800"/>
            <a:ext cx="4927600" cy="424732"/>
          </a:xfrm>
          <a:prstGeom prst="rect">
            <a:avLst/>
          </a:prstGeom>
          <a:noFill/>
        </p:spPr>
        <p:txBody>
          <a:bodyPr wrap="square" rtlCol="0">
            <a:spAutoFit/>
          </a:bodyPr>
          <a:lstStyle/>
          <a:p>
            <a:r>
              <a:rPr lang="en-US" sz="1400" dirty="0" smtClean="0"/>
              <a:t>The key parallels are in the transport and network layer</a:t>
            </a:r>
            <a:r>
              <a:rPr lang="en-US" dirty="0" smtClean="0"/>
              <a:t>.</a:t>
            </a:r>
            <a:endParaRPr lang="en-US" dirty="0"/>
          </a:p>
        </p:txBody>
      </p:sp>
    </p:spTree>
    <p:extLst>
      <p:ext uri="{BB962C8B-B14F-4D97-AF65-F5344CB8AC3E}">
        <p14:creationId xmlns:p14="http://schemas.microsoft.com/office/powerpoint/2010/main" val="1095435215"/>
      </p:ext>
    </p:extLst>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sz="1800" dirty="0" smtClean="0">
                <a:latin typeface="Arial" charset="0"/>
              </a:rPr>
              <a:t>Providing IP Addressing Services</a:t>
            </a:r>
            <a:br>
              <a:rPr lang="en-US" sz="1800" dirty="0" smtClean="0">
                <a:latin typeface="Arial" charset="0"/>
              </a:rPr>
            </a:br>
            <a:r>
              <a:rPr lang="en-US" sz="2800" dirty="0" smtClean="0">
                <a:latin typeface="Arial" charset="0"/>
              </a:rPr>
              <a:t>DNS Hierarchy</a:t>
            </a:r>
            <a:endParaRPr lang="en-US" sz="2800" dirty="0">
              <a:latin typeface="Arial" charset="0"/>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4900" y="1373550"/>
            <a:ext cx="6502092" cy="515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52400" y="1687934"/>
            <a:ext cx="2133600" cy="3970318"/>
          </a:xfrm>
          <a:prstGeom prst="rect">
            <a:avLst/>
          </a:prstGeom>
        </p:spPr>
        <p:txBody>
          <a:bodyPr wrap="square">
            <a:spAutoFit/>
          </a:bodyPr>
          <a:lstStyle/>
          <a:p>
            <a:pPr algn="l"/>
            <a:r>
              <a:rPr lang="en-US" sz="2000" dirty="0"/>
              <a:t>Examples </a:t>
            </a:r>
            <a:r>
              <a:rPr lang="en-US" sz="2000" dirty="0" smtClean="0"/>
              <a:t>top-level domains:</a:t>
            </a:r>
          </a:p>
          <a:p>
            <a:pPr algn="l"/>
            <a:endParaRPr lang="en-US" sz="2000" dirty="0"/>
          </a:p>
          <a:p>
            <a:pPr algn="l"/>
            <a:r>
              <a:rPr lang="en-US" sz="2000" b="1" dirty="0"/>
              <a:t>.au - </a:t>
            </a:r>
            <a:r>
              <a:rPr lang="en-US" sz="2000" dirty="0" smtClean="0"/>
              <a:t>Australia</a:t>
            </a:r>
          </a:p>
          <a:p>
            <a:pPr algn="l"/>
            <a:endParaRPr lang="en-US" sz="2000" dirty="0"/>
          </a:p>
          <a:p>
            <a:pPr algn="l"/>
            <a:r>
              <a:rPr lang="en-US" sz="2000" b="1" dirty="0"/>
              <a:t>.co - </a:t>
            </a:r>
            <a:r>
              <a:rPr lang="en-US" sz="2000" dirty="0" smtClean="0"/>
              <a:t>Colombia</a:t>
            </a:r>
          </a:p>
          <a:p>
            <a:pPr algn="l"/>
            <a:endParaRPr lang="en-US" sz="2000" dirty="0"/>
          </a:p>
          <a:p>
            <a:pPr algn="l"/>
            <a:r>
              <a:rPr lang="en-US" sz="2000" b="1" dirty="0"/>
              <a:t>.com </a:t>
            </a:r>
            <a:r>
              <a:rPr lang="en-US" sz="2000" b="1" dirty="0" smtClean="0"/>
              <a:t>-</a:t>
            </a:r>
            <a:r>
              <a:rPr lang="en-US" sz="2000" dirty="0" smtClean="0"/>
              <a:t> </a:t>
            </a:r>
            <a:r>
              <a:rPr lang="en-US" sz="2000" dirty="0"/>
              <a:t>business or </a:t>
            </a:r>
            <a:r>
              <a:rPr lang="en-US" sz="2000" dirty="0" smtClean="0"/>
              <a:t>industry</a:t>
            </a:r>
          </a:p>
          <a:p>
            <a:pPr algn="l"/>
            <a:endParaRPr lang="en-US" sz="2000" dirty="0"/>
          </a:p>
          <a:p>
            <a:pPr algn="l"/>
            <a:r>
              <a:rPr lang="en-US" sz="2000" b="1" dirty="0"/>
              <a:t>.</a:t>
            </a:r>
            <a:r>
              <a:rPr lang="en-US" sz="2000" b="1" dirty="0" err="1"/>
              <a:t>jp</a:t>
            </a:r>
            <a:r>
              <a:rPr lang="en-US" sz="2000" b="1" dirty="0"/>
              <a:t> - </a:t>
            </a:r>
            <a:r>
              <a:rPr lang="en-US" sz="2000" dirty="0" smtClean="0"/>
              <a:t>Japan</a:t>
            </a:r>
          </a:p>
          <a:p>
            <a:pPr algn="l"/>
            <a:endParaRPr lang="en-US" sz="2000" dirty="0"/>
          </a:p>
          <a:p>
            <a:pPr algn="l"/>
            <a:r>
              <a:rPr lang="en-US" sz="2000" b="1" dirty="0"/>
              <a:t>.org - </a:t>
            </a:r>
            <a:r>
              <a:rPr lang="en-US" sz="2000" dirty="0" smtClean="0"/>
              <a:t>non-profit </a:t>
            </a:r>
            <a:r>
              <a:rPr lang="en-US" sz="2000" dirty="0"/>
              <a:t>organization</a:t>
            </a:r>
          </a:p>
        </p:txBody>
      </p:sp>
    </p:spTree>
    <p:extLst>
      <p:ext uri="{BB962C8B-B14F-4D97-AF65-F5344CB8AC3E}">
        <p14:creationId xmlns:p14="http://schemas.microsoft.com/office/powerpoint/2010/main" val="1214366198"/>
      </p:ext>
    </p:extLst>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sz="1800" dirty="0" smtClean="0">
                <a:latin typeface="Arial" charset="0"/>
              </a:rPr>
              <a:t>Providing IP Addressing Services</a:t>
            </a:r>
            <a:br>
              <a:rPr lang="en-US" sz="1800" dirty="0" smtClean="0">
                <a:latin typeface="Arial" charset="0"/>
              </a:rPr>
            </a:br>
            <a:r>
              <a:rPr lang="en-US" sz="2800" dirty="0" err="1" smtClean="0">
                <a:latin typeface="Arial" charset="0"/>
              </a:rPr>
              <a:t>nslookup</a:t>
            </a:r>
            <a:endParaRPr lang="en-US" sz="2800" dirty="0">
              <a:latin typeface="Arial" charset="0"/>
            </a:endParaRPr>
          </a:p>
        </p:txBody>
      </p:sp>
      <p:sp>
        <p:nvSpPr>
          <p:cNvPr id="2" name="Rectangle 1"/>
          <p:cNvSpPr/>
          <p:nvPr/>
        </p:nvSpPr>
        <p:spPr>
          <a:xfrm>
            <a:off x="241300" y="1384300"/>
            <a:ext cx="8369300" cy="1200329"/>
          </a:xfrm>
          <a:prstGeom prst="rect">
            <a:avLst/>
          </a:prstGeom>
        </p:spPr>
        <p:txBody>
          <a:bodyPr wrap="square">
            <a:spAutoFit/>
          </a:bodyPr>
          <a:lstStyle/>
          <a:p>
            <a:pPr marL="177800" indent="-177800" algn="l">
              <a:buFont typeface="Arial" pitchFamily="34" charset="0"/>
              <a:buChar char="•"/>
            </a:pPr>
            <a:r>
              <a:rPr lang="en-US" sz="2000" dirty="0" smtClean="0"/>
              <a:t>Operating system utility </a:t>
            </a:r>
            <a:r>
              <a:rPr lang="en-US" sz="2000" dirty="0"/>
              <a:t>called </a:t>
            </a:r>
            <a:r>
              <a:rPr lang="en-US" sz="2000" b="1" dirty="0" err="1"/>
              <a:t>nslookup</a:t>
            </a:r>
            <a:r>
              <a:rPr lang="en-US" sz="2000" dirty="0"/>
              <a:t> </a:t>
            </a:r>
            <a:r>
              <a:rPr lang="en-US" sz="2000" dirty="0" smtClean="0"/>
              <a:t>allows </a:t>
            </a:r>
            <a:r>
              <a:rPr lang="en-US" sz="2000" dirty="0"/>
              <a:t>the user to </a:t>
            </a:r>
            <a:r>
              <a:rPr lang="en-US" sz="2000" dirty="0" smtClean="0"/>
              <a:t>manually query </a:t>
            </a:r>
            <a:r>
              <a:rPr lang="en-US" sz="2000" dirty="0"/>
              <a:t>the name servers to resolve a given host </a:t>
            </a:r>
            <a:r>
              <a:rPr lang="en-US" sz="2000" dirty="0" smtClean="0"/>
              <a:t>name</a:t>
            </a:r>
          </a:p>
          <a:p>
            <a:pPr marL="177800" indent="-177800" algn="l">
              <a:buFont typeface="Arial" pitchFamily="34" charset="0"/>
              <a:buChar char="•"/>
            </a:pPr>
            <a:r>
              <a:rPr lang="en-US" sz="2000" dirty="0" smtClean="0"/>
              <a:t>Utility can be </a:t>
            </a:r>
            <a:r>
              <a:rPr lang="en-US" sz="2000" dirty="0"/>
              <a:t>used to troubleshoot name resolution issues and to verify the current status of the name </a:t>
            </a:r>
            <a:r>
              <a:rPr lang="en-US" sz="2000" dirty="0" smtClean="0"/>
              <a:t>servers</a:t>
            </a:r>
            <a:endParaRPr lang="en-US" sz="2000" dirty="0"/>
          </a:p>
        </p:txBody>
      </p:sp>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9663" y="2786063"/>
            <a:ext cx="4684313" cy="371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7199710"/>
      </p:ext>
    </p:extLst>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sz="1800" dirty="0" smtClean="0">
                <a:latin typeface="Arial" charset="0"/>
              </a:rPr>
              <a:t>Providing IP Addressing Services</a:t>
            </a:r>
            <a:br>
              <a:rPr lang="en-US" sz="1800" dirty="0" smtClean="0">
                <a:latin typeface="Arial" charset="0"/>
              </a:rPr>
            </a:br>
            <a:r>
              <a:rPr lang="en-US" sz="2800" dirty="0" smtClean="0">
                <a:latin typeface="Arial" charset="0"/>
              </a:rPr>
              <a:t>Dynamic Host Configuration Protocol</a:t>
            </a:r>
            <a:endParaRPr lang="en-US" sz="2800" dirty="0">
              <a:latin typeface="Arial"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6797" y="1477288"/>
            <a:ext cx="5171778" cy="4237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174624" y="1388388"/>
            <a:ext cx="3300524" cy="5355312"/>
          </a:xfrm>
          <a:prstGeom prst="rect">
            <a:avLst/>
          </a:prstGeom>
        </p:spPr>
        <p:txBody>
          <a:bodyPr wrap="square">
            <a:spAutoFit/>
          </a:bodyPr>
          <a:lstStyle/>
          <a:p>
            <a:pPr marL="342900" indent="-342900" algn="l">
              <a:buFont typeface="Wingdings" pitchFamily="2" charset="2"/>
              <a:buChar char="§"/>
            </a:pPr>
            <a:r>
              <a:rPr lang="en-US" sz="2000" dirty="0"/>
              <a:t>DHCP allows a host to obtain an IP address dynamically </a:t>
            </a:r>
            <a:endParaRPr lang="en-US" sz="2000" dirty="0" smtClean="0"/>
          </a:p>
          <a:p>
            <a:pPr marL="342900" indent="-342900" algn="l">
              <a:buFont typeface="Wingdings" pitchFamily="2" charset="2"/>
              <a:buChar char="§"/>
            </a:pPr>
            <a:r>
              <a:rPr lang="en-US" sz="2000" dirty="0" smtClean="0"/>
              <a:t>DHCP </a:t>
            </a:r>
            <a:r>
              <a:rPr lang="en-US" sz="2000" dirty="0"/>
              <a:t>server is contacted and </a:t>
            </a:r>
            <a:r>
              <a:rPr lang="en-US" sz="2000" dirty="0" smtClean="0"/>
              <a:t>address requested - chooses </a:t>
            </a:r>
            <a:r>
              <a:rPr lang="en-US" sz="2000" dirty="0"/>
              <a:t>address from a configured range of addresses called a pool and </a:t>
            </a:r>
            <a:r>
              <a:rPr lang="en-US" sz="2000" dirty="0" smtClean="0"/>
              <a:t>“leases” it </a:t>
            </a:r>
            <a:r>
              <a:rPr lang="en-US" sz="2000" dirty="0"/>
              <a:t>to the host for a set </a:t>
            </a:r>
            <a:r>
              <a:rPr lang="en-US" sz="2000" dirty="0" smtClean="0"/>
              <a:t>period</a:t>
            </a:r>
          </a:p>
          <a:p>
            <a:pPr marL="342900" indent="-342900" algn="l">
              <a:buFont typeface="Wingdings" pitchFamily="2" charset="2"/>
              <a:buChar char="§"/>
            </a:pPr>
            <a:r>
              <a:rPr lang="en-US" sz="2000" dirty="0"/>
              <a:t>DHCP </a:t>
            </a:r>
            <a:r>
              <a:rPr lang="en-US" sz="2000" dirty="0" smtClean="0"/>
              <a:t>used </a:t>
            </a:r>
            <a:r>
              <a:rPr lang="en-US" sz="2000" dirty="0"/>
              <a:t>for general purpose hosts such as end user devices, and static addressing is used for network devices such as gateways, switches, servers and </a:t>
            </a:r>
            <a:r>
              <a:rPr lang="en-US" sz="2000" dirty="0" smtClean="0"/>
              <a:t>printers</a:t>
            </a:r>
            <a:endParaRPr lang="en-US" sz="2000" dirty="0"/>
          </a:p>
        </p:txBody>
      </p:sp>
    </p:spTree>
    <p:extLst>
      <p:ext uri="{BB962C8B-B14F-4D97-AF65-F5344CB8AC3E}">
        <p14:creationId xmlns:p14="http://schemas.microsoft.com/office/powerpoint/2010/main" val="2210161803"/>
      </p:ext>
    </p:extLst>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sz="1800" dirty="0" smtClean="0">
                <a:latin typeface="Arial" charset="0"/>
              </a:rPr>
              <a:t>Providing IP Addressing Services</a:t>
            </a:r>
            <a:br>
              <a:rPr lang="en-US" sz="1800" dirty="0" smtClean="0">
                <a:latin typeface="Arial" charset="0"/>
              </a:rPr>
            </a:br>
            <a:r>
              <a:rPr lang="en-US" sz="2800" dirty="0" smtClean="0">
                <a:latin typeface="Arial" charset="0"/>
              </a:rPr>
              <a:t>DHCP Operation</a:t>
            </a:r>
            <a:endParaRPr lang="en-US" sz="2800" dirty="0">
              <a:latin typeface="Arial" charset="0"/>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1633538"/>
            <a:ext cx="7302501" cy="37928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6204973"/>
      </p:ext>
    </p:extLst>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sz="1800" dirty="0" smtClean="0">
                <a:latin typeface="Arial" charset="0"/>
              </a:rPr>
              <a:t>Providing File Sharing Services</a:t>
            </a:r>
            <a:r>
              <a:rPr lang="en-US" dirty="0">
                <a:latin typeface="Arial" charset="0"/>
              </a:rPr>
              <a:t/>
            </a:r>
            <a:br>
              <a:rPr lang="en-US" dirty="0">
                <a:latin typeface="Arial" charset="0"/>
              </a:rPr>
            </a:br>
            <a:r>
              <a:rPr lang="en-US" dirty="0" smtClean="0">
                <a:latin typeface="Arial" charset="0"/>
              </a:rPr>
              <a:t>File Transfer Protocol</a:t>
            </a:r>
            <a:endParaRPr lang="en-US" dirty="0">
              <a:latin typeface="Arial" charset="0"/>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692" y="1426878"/>
            <a:ext cx="5844208" cy="4911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956300" y="1204914"/>
            <a:ext cx="2984500" cy="5355312"/>
          </a:xfrm>
          <a:prstGeom prst="rect">
            <a:avLst/>
          </a:prstGeom>
        </p:spPr>
        <p:txBody>
          <a:bodyPr wrap="square">
            <a:spAutoFit/>
          </a:bodyPr>
          <a:lstStyle/>
          <a:p>
            <a:pPr marL="228600" indent="-228600" algn="l">
              <a:buFont typeface="Arial" pitchFamily="34" charset="0"/>
              <a:buChar char="•"/>
            </a:pPr>
            <a:r>
              <a:rPr lang="en-US" sz="2000" dirty="0"/>
              <a:t>FTP </a:t>
            </a:r>
            <a:r>
              <a:rPr lang="en-US" sz="2000" dirty="0" smtClean="0"/>
              <a:t>allow data </a:t>
            </a:r>
            <a:r>
              <a:rPr lang="en-US" sz="2000" dirty="0"/>
              <a:t>transfers between a client and a </a:t>
            </a:r>
            <a:r>
              <a:rPr lang="en-US" sz="2000" dirty="0" smtClean="0"/>
              <a:t>server</a:t>
            </a:r>
          </a:p>
          <a:p>
            <a:pPr marL="228600" indent="-228600" algn="l">
              <a:buFont typeface="Arial" pitchFamily="34" charset="0"/>
              <a:buChar char="•"/>
            </a:pPr>
            <a:r>
              <a:rPr lang="en-US" sz="2000" dirty="0" smtClean="0"/>
              <a:t>FTP </a:t>
            </a:r>
            <a:r>
              <a:rPr lang="en-US" sz="2000" dirty="0"/>
              <a:t>client is an application that runs on a computer that is used to push and pull data from a server running an FTP </a:t>
            </a:r>
            <a:r>
              <a:rPr lang="en-US" sz="2000" dirty="0" smtClean="0"/>
              <a:t>daemon</a:t>
            </a:r>
            <a:endParaRPr lang="en-US" sz="2000" dirty="0"/>
          </a:p>
          <a:p>
            <a:pPr marL="228600" indent="-228600" algn="l">
              <a:buFont typeface="Arial" pitchFamily="34" charset="0"/>
              <a:buChar char="•"/>
            </a:pPr>
            <a:r>
              <a:rPr lang="en-US" sz="2000" dirty="0" smtClean="0"/>
              <a:t>To successfully </a:t>
            </a:r>
            <a:r>
              <a:rPr lang="en-US" sz="2000" dirty="0"/>
              <a:t>transfer data, FTP requires two connections between the client and the server, one for commands and replies, the other for the actual file transfer</a:t>
            </a:r>
          </a:p>
        </p:txBody>
      </p:sp>
    </p:spTree>
    <p:extLst>
      <p:ext uri="{BB962C8B-B14F-4D97-AF65-F5344CB8AC3E}">
        <p14:creationId xmlns:p14="http://schemas.microsoft.com/office/powerpoint/2010/main" val="2084173961"/>
      </p:ext>
    </p:extLst>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sz="1800" dirty="0" smtClean="0">
                <a:latin typeface="Arial" charset="0"/>
              </a:rPr>
              <a:t>Providing File Sharing Services</a:t>
            </a:r>
            <a:r>
              <a:rPr lang="en-US" dirty="0">
                <a:latin typeface="Arial" charset="0"/>
              </a:rPr>
              <a:t/>
            </a:r>
            <a:br>
              <a:rPr lang="en-US" dirty="0">
                <a:latin typeface="Arial" charset="0"/>
              </a:rPr>
            </a:br>
            <a:r>
              <a:rPr lang="en-US" dirty="0" smtClean="0">
                <a:latin typeface="Arial" charset="0"/>
              </a:rPr>
              <a:t>Server Message Block</a:t>
            </a:r>
            <a:endParaRPr lang="en-US" dirty="0">
              <a:latin typeface="Arial" charset="0"/>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9674" y="1409698"/>
            <a:ext cx="5787126" cy="5369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17500" y="1584437"/>
            <a:ext cx="2582174" cy="4745915"/>
          </a:xfrm>
          <a:prstGeom prst="rect">
            <a:avLst/>
          </a:prstGeom>
        </p:spPr>
        <p:txBody>
          <a:bodyPr wrap="square">
            <a:spAutoFit/>
          </a:bodyPr>
          <a:lstStyle/>
          <a:p>
            <a:pPr marL="228600" indent="-228600" algn="l">
              <a:buFont typeface="Arial" pitchFamily="34" charset="0"/>
              <a:buChar char="•"/>
            </a:pPr>
            <a:r>
              <a:rPr lang="en-US" dirty="0"/>
              <a:t>C</a:t>
            </a:r>
            <a:r>
              <a:rPr lang="en-US" dirty="0" smtClean="0"/>
              <a:t>lients </a:t>
            </a:r>
            <a:r>
              <a:rPr lang="en-US" dirty="0"/>
              <a:t>establish a long term connection to </a:t>
            </a:r>
            <a:r>
              <a:rPr lang="en-US" dirty="0" smtClean="0"/>
              <a:t>servers </a:t>
            </a:r>
          </a:p>
          <a:p>
            <a:pPr marL="228600" indent="-228600" algn="l">
              <a:buFont typeface="Arial" pitchFamily="34" charset="0"/>
              <a:buChar char="•"/>
            </a:pPr>
            <a:r>
              <a:rPr lang="en-US" dirty="0" smtClean="0"/>
              <a:t>After </a:t>
            </a:r>
            <a:r>
              <a:rPr lang="en-US" dirty="0"/>
              <a:t>the connection is established, the user </a:t>
            </a:r>
            <a:r>
              <a:rPr lang="en-US" dirty="0" smtClean="0"/>
              <a:t>can </a:t>
            </a:r>
            <a:r>
              <a:rPr lang="en-US" dirty="0"/>
              <a:t>access the resources on the server as if the resource is local to the client </a:t>
            </a:r>
            <a:r>
              <a:rPr lang="en-US" dirty="0" smtClean="0"/>
              <a:t>host</a:t>
            </a:r>
            <a:endParaRPr lang="en-US" dirty="0"/>
          </a:p>
        </p:txBody>
      </p:sp>
    </p:spTree>
    <p:extLst>
      <p:ext uri="{BB962C8B-B14F-4D97-AF65-F5344CB8AC3E}">
        <p14:creationId xmlns:p14="http://schemas.microsoft.com/office/powerpoint/2010/main" val="3882931452"/>
      </p:ext>
    </p:extLst>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sz="1800" dirty="0" smtClean="0">
                <a:latin typeface="Arial" charset="0"/>
              </a:rPr>
              <a:t>Providing File Sharing Services</a:t>
            </a:r>
            <a:r>
              <a:rPr lang="en-US" dirty="0">
                <a:latin typeface="Arial" charset="0"/>
              </a:rPr>
              <a:t/>
            </a:r>
            <a:br>
              <a:rPr lang="en-US" dirty="0">
                <a:latin typeface="Arial" charset="0"/>
              </a:rPr>
            </a:br>
            <a:r>
              <a:rPr lang="en-US" dirty="0" smtClean="0">
                <a:latin typeface="Arial" charset="0"/>
              </a:rPr>
              <a:t>Server Message Block</a:t>
            </a:r>
            <a:endParaRPr lang="en-US" dirty="0">
              <a:latin typeface="Arial" charset="0"/>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6900" y="1285874"/>
            <a:ext cx="5473700" cy="49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264144"/>
      </p:ext>
    </p:extLst>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sz="1800" dirty="0" smtClean="0">
                <a:latin typeface="Arial" charset="0"/>
              </a:rPr>
              <a:t>Move It!</a:t>
            </a:r>
            <a:r>
              <a:rPr lang="en-US" dirty="0">
                <a:latin typeface="Arial" charset="0"/>
              </a:rPr>
              <a:t/>
            </a:r>
            <a:br>
              <a:rPr lang="en-US" dirty="0">
                <a:latin typeface="Arial" charset="0"/>
              </a:rPr>
            </a:br>
            <a:r>
              <a:rPr lang="en-US" dirty="0" smtClean="0">
                <a:latin typeface="Arial" charset="0"/>
              </a:rPr>
              <a:t>The Internet of Things</a:t>
            </a:r>
            <a:endParaRPr lang="en-US" dirty="0">
              <a:latin typeface="Arial" charset="0"/>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0363" y="1419224"/>
            <a:ext cx="6032914" cy="490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8096308"/>
      </p:ext>
    </p:extLst>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sz="1800" dirty="0" smtClean="0">
                <a:latin typeface="Arial" charset="0"/>
              </a:rPr>
              <a:t>Move It!</a:t>
            </a:r>
            <a:r>
              <a:rPr lang="en-US" dirty="0">
                <a:latin typeface="Arial" charset="0"/>
              </a:rPr>
              <a:t/>
            </a:r>
            <a:br>
              <a:rPr lang="en-US" dirty="0">
                <a:latin typeface="Arial" charset="0"/>
              </a:rPr>
            </a:br>
            <a:r>
              <a:rPr lang="en-US" dirty="0" smtClean="0">
                <a:latin typeface="Arial" charset="0"/>
              </a:rPr>
              <a:t>Message Travels Through a Network</a:t>
            </a:r>
            <a:endParaRPr lang="en-US" dirty="0">
              <a:latin typeface="Arial" charset="0"/>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9075" y="1663700"/>
            <a:ext cx="6414136" cy="469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2815488"/>
      </p:ext>
    </p:extLst>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sz="1800" dirty="0" smtClean="0">
                <a:latin typeface="Arial" charset="0"/>
              </a:rPr>
              <a:t>Move It!</a:t>
            </a:r>
            <a:r>
              <a:rPr lang="en-US" dirty="0">
                <a:latin typeface="Arial" charset="0"/>
              </a:rPr>
              <a:t/>
            </a:r>
            <a:br>
              <a:rPr lang="en-US" dirty="0">
                <a:latin typeface="Arial" charset="0"/>
              </a:rPr>
            </a:br>
            <a:r>
              <a:rPr lang="en-US" dirty="0" smtClean="0">
                <a:latin typeface="Arial" charset="0"/>
              </a:rPr>
              <a:t>Message Travels Through a Network</a:t>
            </a:r>
            <a:endParaRPr lang="en-US" dirty="0">
              <a:latin typeface="Arial" charset="0"/>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9886" y="1418671"/>
            <a:ext cx="6540914" cy="48266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6660766"/>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eaLnBrk="1" hangingPunct="1"/>
            <a:r>
              <a:rPr lang="en-US" sz="1800" dirty="0" smtClean="0">
                <a:latin typeface="Arial" charset="0"/>
              </a:rPr>
              <a:t>Application Session and Presentation</a:t>
            </a:r>
            <a:br>
              <a:rPr lang="en-US" sz="1800" dirty="0" smtClean="0">
                <a:latin typeface="Arial" charset="0"/>
              </a:rPr>
            </a:br>
            <a:r>
              <a:rPr lang="en-US" sz="2800" dirty="0" smtClean="0">
                <a:latin typeface="Arial" charset="0"/>
              </a:rPr>
              <a:t>Application Layer</a:t>
            </a:r>
            <a:endParaRPr lang="en-US" sz="2800" dirty="0">
              <a:latin typeface="Arial"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1963" y="1465263"/>
            <a:ext cx="6319837" cy="5016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4376177"/>
      </p:ext>
    </p:extLst>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sz="1800" dirty="0" smtClean="0">
                <a:latin typeface="Arial" charset="0"/>
              </a:rPr>
              <a:t>Move It!</a:t>
            </a:r>
            <a:r>
              <a:rPr lang="en-US" dirty="0">
                <a:latin typeface="Arial" charset="0"/>
              </a:rPr>
              <a:t/>
            </a:r>
            <a:br>
              <a:rPr lang="en-US" dirty="0">
                <a:latin typeface="Arial" charset="0"/>
              </a:rPr>
            </a:br>
            <a:r>
              <a:rPr lang="en-US" dirty="0" smtClean="0">
                <a:latin typeface="Arial" charset="0"/>
              </a:rPr>
              <a:t>Message Travels Through a Network</a:t>
            </a:r>
            <a:endParaRPr lang="en-US" dirty="0">
              <a:latin typeface="Arial" charset="0"/>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2400" y="1627187"/>
            <a:ext cx="6426200" cy="47244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629419"/>
      </p:ext>
    </p:extLst>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sz="1800" dirty="0" smtClean="0">
                <a:latin typeface="Arial" charset="0"/>
              </a:rPr>
              <a:t>Move It!</a:t>
            </a:r>
            <a:r>
              <a:rPr lang="en-US" dirty="0">
                <a:latin typeface="Arial" charset="0"/>
              </a:rPr>
              <a:t/>
            </a:r>
            <a:br>
              <a:rPr lang="en-US" dirty="0">
                <a:latin typeface="Arial" charset="0"/>
              </a:rPr>
            </a:br>
            <a:r>
              <a:rPr lang="en-US" dirty="0" smtClean="0">
                <a:latin typeface="Arial" charset="0"/>
              </a:rPr>
              <a:t>Getting the Data to the End Device</a:t>
            </a:r>
            <a:endParaRPr lang="en-US" dirty="0">
              <a:latin typeface="Arial" charset="0"/>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6088" y="1376363"/>
            <a:ext cx="6083598" cy="4846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8668180"/>
      </p:ext>
    </p:extLst>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sz="1800" dirty="0" smtClean="0">
                <a:latin typeface="Arial" charset="0"/>
              </a:rPr>
              <a:t>Move It!</a:t>
            </a:r>
            <a:r>
              <a:rPr lang="en-US" dirty="0">
                <a:latin typeface="Arial" charset="0"/>
              </a:rPr>
              <a:t/>
            </a:r>
            <a:br>
              <a:rPr lang="en-US" dirty="0">
                <a:latin typeface="Arial" charset="0"/>
              </a:rPr>
            </a:br>
            <a:r>
              <a:rPr lang="en-US" dirty="0" smtClean="0">
                <a:latin typeface="Arial" charset="0"/>
              </a:rPr>
              <a:t>Getting the Data through the Internetwork</a:t>
            </a:r>
            <a:endParaRPr lang="en-US" dirty="0">
              <a:latin typeface="Arial" charset="0"/>
            </a:endParaRP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0338" y="1362074"/>
            <a:ext cx="6263639" cy="498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5020479"/>
      </p:ext>
    </p:extLst>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sz="1800" dirty="0" smtClean="0">
                <a:latin typeface="Arial" charset="0"/>
              </a:rPr>
              <a:t>Move It!</a:t>
            </a:r>
            <a:r>
              <a:rPr lang="en-US" dirty="0">
                <a:latin typeface="Arial" charset="0"/>
              </a:rPr>
              <a:t/>
            </a:r>
            <a:br>
              <a:rPr lang="en-US" dirty="0">
                <a:latin typeface="Arial" charset="0"/>
              </a:rPr>
            </a:br>
            <a:r>
              <a:rPr lang="en-US" dirty="0" smtClean="0">
                <a:latin typeface="Arial" charset="0"/>
              </a:rPr>
              <a:t>Getting the Data to the Right Application</a:t>
            </a:r>
            <a:endParaRPr lang="en-US" dirty="0">
              <a:latin typeface="Arial" charset="0"/>
            </a:endParaRP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388" y="1439863"/>
            <a:ext cx="7572171" cy="5062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6839973"/>
      </p:ext>
    </p:extLst>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p:txBody>
          <a:bodyPr/>
          <a:lstStyle/>
          <a:p>
            <a:pPr eaLnBrk="1" hangingPunct="1"/>
            <a:r>
              <a:rPr lang="en-US" sz="1800" dirty="0" smtClean="0">
                <a:latin typeface="Arial" charset="0"/>
              </a:rPr>
              <a:t>Application Layer</a:t>
            </a:r>
            <a:r>
              <a:rPr lang="en-US" sz="1800" dirty="0">
                <a:latin typeface="Arial" charset="0"/>
              </a:rPr>
              <a:t/>
            </a:r>
            <a:br>
              <a:rPr lang="en-US" sz="1800" dirty="0">
                <a:latin typeface="Arial" charset="0"/>
              </a:rPr>
            </a:br>
            <a:r>
              <a:rPr lang="en-US" dirty="0" smtClean="0">
                <a:latin typeface="Arial" charset="0"/>
              </a:rPr>
              <a:t>Summary</a:t>
            </a:r>
            <a:endParaRPr lang="en-US" dirty="0">
              <a:latin typeface="Arial" charset="0"/>
            </a:endParaRPr>
          </a:p>
        </p:txBody>
      </p:sp>
      <p:sp>
        <p:nvSpPr>
          <p:cNvPr id="2" name="Content Placeholder 1"/>
          <p:cNvSpPr>
            <a:spLocks noGrp="1"/>
          </p:cNvSpPr>
          <p:nvPr>
            <p:ph idx="1"/>
          </p:nvPr>
        </p:nvSpPr>
        <p:spPr>
          <a:xfrm>
            <a:off x="225809" y="1310902"/>
            <a:ext cx="8733677" cy="4926405"/>
          </a:xfrm>
        </p:spPr>
        <p:txBody>
          <a:bodyPr/>
          <a:lstStyle/>
          <a:p>
            <a:r>
              <a:rPr lang="en-US" dirty="0" smtClean="0"/>
              <a:t>Applications </a:t>
            </a:r>
            <a:r>
              <a:rPr lang="en-US" dirty="0"/>
              <a:t>are computer programs with which the user interacts and which initiate the data transfer process at the user’s request.</a:t>
            </a:r>
          </a:p>
          <a:p>
            <a:r>
              <a:rPr lang="en-US" dirty="0"/>
              <a:t>Services are background programs that provide the connection between the application layer and the lower layers of the networking model.</a:t>
            </a:r>
          </a:p>
          <a:p>
            <a:r>
              <a:rPr lang="en-US" dirty="0"/>
              <a:t>Protocols provide a structure of agreed-upon rules and processes that ensure services running on one particular device can send and receive data from a range of different network devices.</a:t>
            </a:r>
          </a:p>
          <a:p>
            <a:pPr marL="0" indent="0">
              <a:buNone/>
            </a:pPr>
            <a:endParaRPr lang="en-US" dirty="0"/>
          </a:p>
        </p:txBody>
      </p:sp>
    </p:spTree>
    <p:extLst>
      <p:ext uri="{BB962C8B-B14F-4D97-AF65-F5344CB8AC3E}">
        <p14:creationId xmlns:p14="http://schemas.microsoft.com/office/powerpoint/2010/main" val="1815930395"/>
      </p:ext>
    </p:extLst>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p:txBody>
          <a:bodyPr/>
          <a:lstStyle/>
          <a:p>
            <a:pPr eaLnBrk="1" hangingPunct="1"/>
            <a:r>
              <a:rPr lang="en-US" sz="1800" dirty="0" smtClean="0">
                <a:latin typeface="Arial" charset="0"/>
              </a:rPr>
              <a:t>Application Layer</a:t>
            </a:r>
            <a:r>
              <a:rPr lang="en-US" sz="1800" dirty="0">
                <a:latin typeface="Arial" charset="0"/>
              </a:rPr>
              <a:t/>
            </a:r>
            <a:br>
              <a:rPr lang="en-US" sz="1800" dirty="0">
                <a:latin typeface="Arial" charset="0"/>
              </a:rPr>
            </a:br>
            <a:r>
              <a:rPr lang="en-US" dirty="0" smtClean="0">
                <a:latin typeface="Arial" charset="0"/>
              </a:rPr>
              <a:t>Summary</a:t>
            </a:r>
            <a:endParaRPr lang="en-US" dirty="0">
              <a:latin typeface="Arial" charset="0"/>
            </a:endParaRPr>
          </a:p>
        </p:txBody>
      </p:sp>
      <p:sp>
        <p:nvSpPr>
          <p:cNvPr id="2" name="Content Placeholder 1"/>
          <p:cNvSpPr>
            <a:spLocks noGrp="1"/>
          </p:cNvSpPr>
          <p:nvPr>
            <p:ph idx="1"/>
          </p:nvPr>
        </p:nvSpPr>
        <p:spPr>
          <a:xfrm>
            <a:off x="225809" y="1310902"/>
            <a:ext cx="8733677" cy="4926405"/>
          </a:xfrm>
        </p:spPr>
        <p:txBody>
          <a:bodyPr/>
          <a:lstStyle/>
          <a:p>
            <a:r>
              <a:rPr lang="en-US" dirty="0" smtClean="0"/>
              <a:t>HTTP supports </a:t>
            </a:r>
            <a:r>
              <a:rPr lang="en-US" dirty="0"/>
              <a:t>the delivery of web pages to end </a:t>
            </a:r>
            <a:r>
              <a:rPr lang="en-US" dirty="0" smtClean="0"/>
              <a:t>devices</a:t>
            </a:r>
          </a:p>
          <a:p>
            <a:r>
              <a:rPr lang="en-US" dirty="0" smtClean="0"/>
              <a:t>SMTP, POP, and IMAP </a:t>
            </a:r>
            <a:r>
              <a:rPr lang="en-US" dirty="0"/>
              <a:t>support sending and receiving </a:t>
            </a:r>
            <a:r>
              <a:rPr lang="en-US" dirty="0" smtClean="0"/>
              <a:t>email</a:t>
            </a:r>
          </a:p>
          <a:p>
            <a:r>
              <a:rPr lang="en-US" dirty="0" smtClean="0"/>
              <a:t>SMB </a:t>
            </a:r>
            <a:r>
              <a:rPr lang="en-US" dirty="0"/>
              <a:t>and FTP enable users to share </a:t>
            </a:r>
            <a:r>
              <a:rPr lang="en-US" dirty="0" smtClean="0"/>
              <a:t>files </a:t>
            </a:r>
          </a:p>
          <a:p>
            <a:r>
              <a:rPr lang="en-US" dirty="0" smtClean="0"/>
              <a:t>P2P </a:t>
            </a:r>
            <a:r>
              <a:rPr lang="en-US" dirty="0"/>
              <a:t>applications make it easier for consumers to seamlessly share </a:t>
            </a:r>
            <a:r>
              <a:rPr lang="en-US" dirty="0" smtClean="0"/>
              <a:t>media</a:t>
            </a:r>
          </a:p>
          <a:p>
            <a:r>
              <a:rPr lang="en-US" dirty="0" smtClean="0"/>
              <a:t>DNS </a:t>
            </a:r>
            <a:r>
              <a:rPr lang="en-US" dirty="0"/>
              <a:t>resolves the human legible names used to refer to network resources into numeric addresses usable by the </a:t>
            </a:r>
            <a:r>
              <a:rPr lang="en-US" dirty="0" smtClean="0"/>
              <a:t>network</a:t>
            </a:r>
          </a:p>
          <a:p>
            <a:r>
              <a:rPr lang="en-US" dirty="0" smtClean="0"/>
              <a:t>All </a:t>
            </a:r>
            <a:r>
              <a:rPr lang="en-US" dirty="0"/>
              <a:t>of these elements work together, at the application </a:t>
            </a:r>
            <a:r>
              <a:rPr lang="en-US" dirty="0" smtClean="0"/>
              <a:t>layer.</a:t>
            </a:r>
          </a:p>
          <a:p>
            <a:r>
              <a:rPr lang="en-US" dirty="0" smtClean="0"/>
              <a:t>The </a:t>
            </a:r>
            <a:r>
              <a:rPr lang="en-US" dirty="0"/>
              <a:t>application layer enables users to work and play over the Internet.</a:t>
            </a:r>
          </a:p>
          <a:p>
            <a:endParaRPr lang="en-US" dirty="0"/>
          </a:p>
        </p:txBody>
      </p:sp>
    </p:spTree>
    <p:extLst>
      <p:ext uri="{BB962C8B-B14F-4D97-AF65-F5344CB8AC3E}">
        <p14:creationId xmlns:p14="http://schemas.microsoft.com/office/powerpoint/2010/main" val="1507848253"/>
      </p:ext>
    </p:extLst>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uk-UA" altLang="uk-UA" smtClean="0"/>
              <a:t>Підсумки</a:t>
            </a:r>
            <a:endParaRPr lang="en-US" altLang="uk-UA" smtClean="0"/>
          </a:p>
        </p:txBody>
      </p:sp>
      <p:sp>
        <p:nvSpPr>
          <p:cNvPr id="63491" name="Rectangle 3"/>
          <p:cNvSpPr>
            <a:spLocks noGrp="1" noChangeArrowheads="1"/>
          </p:cNvSpPr>
          <p:nvPr>
            <p:ph type="body" idx="1"/>
          </p:nvPr>
        </p:nvSpPr>
        <p:spPr>
          <a:xfrm>
            <a:off x="633413" y="1422400"/>
            <a:ext cx="7940675" cy="4741863"/>
          </a:xfrm>
        </p:spPr>
        <p:txBody>
          <a:bodyPr/>
          <a:lstStyle/>
          <a:p>
            <a:r>
              <a:rPr lang="uk-UA" altLang="uk-UA" dirty="0" smtClean="0"/>
              <a:t>Клієнти </a:t>
            </a:r>
            <a:r>
              <a:rPr lang="uk-UA" altLang="uk-UA" dirty="0" smtClean="0"/>
              <a:t>і сервери використовують протоколи і стандарти для обміну інформацією</a:t>
            </a:r>
          </a:p>
          <a:p>
            <a:r>
              <a:rPr lang="uk-UA" altLang="uk-UA" dirty="0" smtClean="0"/>
              <a:t>Клієнт-серверні послуги ідентифікуються на основі номерів портів.</a:t>
            </a:r>
          </a:p>
          <a:p>
            <a:r>
              <a:rPr lang="uk-UA" altLang="uk-UA" dirty="0" smtClean="0"/>
              <a:t>Стек протоколів організовує протоколів по рівнях, причому кожен рівень надає та отримує послуги від нижчого та вищого рівнів</a:t>
            </a:r>
          </a:p>
          <a:p>
            <a:endParaRPr lang="uk-UA" altLang="uk-UA" dirty="0" smtClean="0"/>
          </a:p>
          <a:p>
            <a:endParaRPr lang="uk-UA" altLang="uk-UA"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eaLnBrk="1" hangingPunct="1"/>
            <a:r>
              <a:rPr lang="en-US" sz="1800" dirty="0" smtClean="0">
                <a:latin typeface="Arial" charset="0"/>
              </a:rPr>
              <a:t>Application, Session and Presentation</a:t>
            </a:r>
            <a:br>
              <a:rPr lang="en-US" sz="1800" dirty="0" smtClean="0">
                <a:latin typeface="Arial" charset="0"/>
              </a:rPr>
            </a:br>
            <a:r>
              <a:rPr lang="en-US" sz="2800" dirty="0" err="1" smtClean="0">
                <a:latin typeface="Arial" charset="0"/>
              </a:rPr>
              <a:t>Presentation</a:t>
            </a:r>
            <a:r>
              <a:rPr lang="en-US" sz="2800" dirty="0" smtClean="0">
                <a:latin typeface="Arial" charset="0"/>
              </a:rPr>
              <a:t> and Session Layers</a:t>
            </a:r>
            <a:endParaRPr lang="en-US" sz="2800" dirty="0">
              <a:latin typeface="Arial" charset="0"/>
            </a:endParaRPr>
          </a:p>
        </p:txBody>
      </p:sp>
      <p:sp>
        <p:nvSpPr>
          <p:cNvPr id="2" name="Rectangle 1"/>
          <p:cNvSpPr/>
          <p:nvPr/>
        </p:nvSpPr>
        <p:spPr>
          <a:xfrm>
            <a:off x="841829" y="1625600"/>
            <a:ext cx="7460342" cy="2086725"/>
          </a:xfrm>
          <a:prstGeom prst="rect">
            <a:avLst/>
          </a:prstGeom>
        </p:spPr>
        <p:txBody>
          <a:bodyPr wrap="square">
            <a:spAutoFit/>
          </a:bodyPr>
          <a:lstStyle/>
          <a:p>
            <a:pPr algn="l"/>
            <a:r>
              <a:rPr lang="en-US" dirty="0"/>
              <a:t>P</a:t>
            </a:r>
            <a:r>
              <a:rPr lang="en-US" dirty="0" smtClean="0"/>
              <a:t>resentation </a:t>
            </a:r>
            <a:r>
              <a:rPr lang="en-US" dirty="0"/>
              <a:t>layer </a:t>
            </a:r>
            <a:r>
              <a:rPr lang="en-US" dirty="0" smtClean="0"/>
              <a:t>has three </a:t>
            </a:r>
            <a:r>
              <a:rPr lang="en-US" dirty="0"/>
              <a:t>primary functions:</a:t>
            </a:r>
          </a:p>
          <a:p>
            <a:pPr algn="l"/>
            <a:endParaRPr lang="en-US" dirty="0" smtClean="0"/>
          </a:p>
          <a:p>
            <a:pPr marL="342900" indent="-342900" algn="l">
              <a:buFont typeface="Arial" pitchFamily="34" charset="0"/>
              <a:buChar char="•"/>
            </a:pPr>
            <a:r>
              <a:rPr lang="en-US" dirty="0" smtClean="0"/>
              <a:t>Coding and conversion of application layer data </a:t>
            </a:r>
          </a:p>
          <a:p>
            <a:pPr marL="342900" indent="-342900" algn="l">
              <a:buFont typeface="Arial" pitchFamily="34" charset="0"/>
              <a:buChar char="•"/>
            </a:pPr>
            <a:r>
              <a:rPr lang="en-US" dirty="0" smtClean="0"/>
              <a:t>Compression of the data </a:t>
            </a:r>
          </a:p>
          <a:p>
            <a:pPr marL="342900" indent="-342900" algn="l">
              <a:buFont typeface="Arial" pitchFamily="34" charset="0"/>
              <a:buChar char="•"/>
            </a:pPr>
            <a:r>
              <a:rPr lang="en-US" dirty="0" smtClean="0"/>
              <a:t>Encryption </a:t>
            </a:r>
            <a:r>
              <a:rPr lang="en-US" dirty="0"/>
              <a:t>of the data for transmission and the decryption of data upon receipt by the </a:t>
            </a:r>
            <a:r>
              <a:rPr lang="en-US" dirty="0" smtClean="0"/>
              <a:t>destination</a:t>
            </a:r>
            <a:endParaRPr lang="en-US" dirty="0"/>
          </a:p>
        </p:txBody>
      </p:sp>
      <p:sp>
        <p:nvSpPr>
          <p:cNvPr id="3" name="Rectangle 2"/>
          <p:cNvSpPr/>
          <p:nvPr/>
        </p:nvSpPr>
        <p:spPr>
          <a:xfrm>
            <a:off x="841829" y="3891441"/>
            <a:ext cx="7213600" cy="2086725"/>
          </a:xfrm>
          <a:prstGeom prst="rect">
            <a:avLst/>
          </a:prstGeom>
        </p:spPr>
        <p:txBody>
          <a:bodyPr wrap="square">
            <a:spAutoFit/>
          </a:bodyPr>
          <a:lstStyle/>
          <a:p>
            <a:pPr algn="l"/>
            <a:r>
              <a:rPr lang="en-US" dirty="0" smtClean="0"/>
              <a:t>Session Layer</a:t>
            </a:r>
          </a:p>
          <a:p>
            <a:pPr algn="l"/>
            <a:endParaRPr lang="en-US" dirty="0" smtClean="0"/>
          </a:p>
          <a:p>
            <a:pPr marL="342900" indent="-342900" algn="l">
              <a:buFont typeface="Arial" pitchFamily="34" charset="0"/>
              <a:buChar char="•"/>
            </a:pPr>
            <a:r>
              <a:rPr lang="en-US" dirty="0"/>
              <a:t>F</a:t>
            </a:r>
            <a:r>
              <a:rPr lang="en-US" dirty="0" smtClean="0"/>
              <a:t>unctions create and maintain dialogs between source and destination applications</a:t>
            </a:r>
          </a:p>
          <a:p>
            <a:pPr marL="342900" indent="-342900" algn="l">
              <a:buFont typeface="Arial" pitchFamily="34" charset="0"/>
              <a:buChar char="•"/>
            </a:pPr>
            <a:r>
              <a:rPr lang="en-US" dirty="0"/>
              <a:t>H</a:t>
            </a:r>
            <a:r>
              <a:rPr lang="en-US" dirty="0" smtClean="0"/>
              <a:t>andles the exchange of information to initiate dialogs, keep them active, and to restart sessions</a:t>
            </a:r>
            <a:endParaRPr lang="en-US" dirty="0"/>
          </a:p>
        </p:txBody>
      </p:sp>
    </p:spTree>
    <p:extLst>
      <p:ext uri="{BB962C8B-B14F-4D97-AF65-F5344CB8AC3E}">
        <p14:creationId xmlns:p14="http://schemas.microsoft.com/office/powerpoint/2010/main" val="225447555"/>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eaLnBrk="1" hangingPunct="1"/>
            <a:r>
              <a:rPr lang="en-US" sz="1800" dirty="0" smtClean="0">
                <a:latin typeface="Arial" charset="0"/>
              </a:rPr>
              <a:t>Application, Session and Presentation</a:t>
            </a:r>
            <a:br>
              <a:rPr lang="en-US" sz="1800" dirty="0" smtClean="0">
                <a:latin typeface="Arial" charset="0"/>
              </a:rPr>
            </a:br>
            <a:r>
              <a:rPr lang="en-US" sz="2800" dirty="0" err="1" smtClean="0">
                <a:latin typeface="Arial" charset="0"/>
              </a:rPr>
              <a:t>Presentation</a:t>
            </a:r>
            <a:r>
              <a:rPr lang="en-US" sz="2800" dirty="0" smtClean="0">
                <a:latin typeface="Arial" charset="0"/>
              </a:rPr>
              <a:t> and Session Layers</a:t>
            </a:r>
            <a:endParaRPr lang="en-US" sz="2800" dirty="0">
              <a:latin typeface="Arial"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9224" y="1517485"/>
            <a:ext cx="6632576" cy="5090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2473294"/>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eaLnBrk="1" hangingPunct="1"/>
            <a:r>
              <a:rPr lang="en-US" sz="1800" dirty="0" smtClean="0">
                <a:latin typeface="Arial" charset="0"/>
              </a:rPr>
              <a:t>Application, Session and Presentation</a:t>
            </a:r>
            <a:br>
              <a:rPr lang="en-US" sz="1800" dirty="0" smtClean="0">
                <a:latin typeface="Arial" charset="0"/>
              </a:rPr>
            </a:br>
            <a:r>
              <a:rPr lang="en-US" sz="2800" dirty="0" smtClean="0">
                <a:latin typeface="Arial" charset="0"/>
              </a:rPr>
              <a:t>TCP/IP Application Layer Protocols</a:t>
            </a:r>
            <a:endParaRPr lang="en-US" sz="2800" dirty="0">
              <a:latin typeface="Arial" charset="0"/>
            </a:endParaRPr>
          </a:p>
        </p:txBody>
      </p:sp>
      <p:sp>
        <p:nvSpPr>
          <p:cNvPr id="2" name="Rectangle 1"/>
          <p:cNvSpPr/>
          <p:nvPr/>
        </p:nvSpPr>
        <p:spPr>
          <a:xfrm>
            <a:off x="377370" y="1335313"/>
            <a:ext cx="8447315" cy="5410712"/>
          </a:xfrm>
          <a:prstGeom prst="rect">
            <a:avLst/>
          </a:prstGeom>
        </p:spPr>
        <p:txBody>
          <a:bodyPr wrap="square">
            <a:spAutoFit/>
          </a:bodyPr>
          <a:lstStyle/>
          <a:p>
            <a:pPr algn="l"/>
            <a:r>
              <a:rPr lang="en-US" b="1" dirty="0" smtClean="0"/>
              <a:t>Domain </a:t>
            </a:r>
            <a:r>
              <a:rPr lang="en-US" b="1" dirty="0"/>
              <a:t>Name Service Protocol (DNS)</a:t>
            </a:r>
            <a:r>
              <a:rPr lang="en-US" dirty="0"/>
              <a:t> - used to resolve Internet names to IP addresses</a:t>
            </a:r>
          </a:p>
          <a:p>
            <a:pPr algn="l"/>
            <a:endParaRPr lang="en-US" b="1" dirty="0" smtClean="0"/>
          </a:p>
          <a:p>
            <a:pPr algn="l"/>
            <a:r>
              <a:rPr lang="en-US" b="1" dirty="0" smtClean="0"/>
              <a:t>Telnet</a:t>
            </a:r>
            <a:r>
              <a:rPr lang="en-US" dirty="0"/>
              <a:t> - a terminal emulation protocol used to provide remote access to servers and networking devices</a:t>
            </a:r>
          </a:p>
          <a:p>
            <a:pPr algn="l"/>
            <a:endParaRPr lang="en-US" b="1" dirty="0"/>
          </a:p>
          <a:p>
            <a:pPr algn="l"/>
            <a:r>
              <a:rPr lang="en-US" b="1" dirty="0"/>
              <a:t>Bootstrap Protocol (BOOTP)</a:t>
            </a:r>
            <a:r>
              <a:rPr lang="en-US" dirty="0"/>
              <a:t> - a precursor to the DHCP protocol, a network protocol used to obtain IP address information during </a:t>
            </a:r>
            <a:r>
              <a:rPr lang="en-US" dirty="0" err="1" smtClean="0"/>
              <a:t>bootup</a:t>
            </a:r>
            <a:endParaRPr lang="en-US" dirty="0"/>
          </a:p>
          <a:p>
            <a:pPr algn="l"/>
            <a:endParaRPr lang="en-US" b="1" dirty="0" smtClean="0"/>
          </a:p>
          <a:p>
            <a:pPr algn="l"/>
            <a:r>
              <a:rPr lang="en-US" b="1" dirty="0" smtClean="0"/>
              <a:t>Dynamic </a:t>
            </a:r>
            <a:r>
              <a:rPr lang="en-US" b="1" dirty="0"/>
              <a:t>Host Control Protocol (DHCP)</a:t>
            </a:r>
            <a:r>
              <a:rPr lang="en-US" dirty="0"/>
              <a:t> - used to assign an IP address, subnet mask, default gateway and DNS server to a </a:t>
            </a:r>
            <a:r>
              <a:rPr lang="en-US" dirty="0" smtClean="0"/>
              <a:t>host</a:t>
            </a:r>
          </a:p>
          <a:p>
            <a:pPr algn="l"/>
            <a:endParaRPr lang="en-US" dirty="0"/>
          </a:p>
          <a:p>
            <a:pPr algn="l"/>
            <a:r>
              <a:rPr lang="en-US" b="1" dirty="0"/>
              <a:t>Hypertext Transfer </a:t>
            </a:r>
            <a:r>
              <a:rPr lang="en-US" b="1" dirty="0" smtClean="0"/>
              <a:t>Protocol </a:t>
            </a:r>
            <a:r>
              <a:rPr lang="en-US" b="1" dirty="0"/>
              <a:t>(HTTP)</a:t>
            </a:r>
            <a:r>
              <a:rPr lang="en-US" dirty="0"/>
              <a:t> - used to transfer files that make up the Web pages of the World Wide </a:t>
            </a:r>
            <a:r>
              <a:rPr lang="en-US" dirty="0" smtClean="0"/>
              <a:t>Web</a:t>
            </a:r>
            <a:endParaRPr lang="en-US" dirty="0"/>
          </a:p>
        </p:txBody>
      </p:sp>
    </p:spTree>
    <p:extLst>
      <p:ext uri="{BB962C8B-B14F-4D97-AF65-F5344CB8AC3E}">
        <p14:creationId xmlns:p14="http://schemas.microsoft.com/office/powerpoint/2010/main" val="2004308857"/>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eaLnBrk="1" hangingPunct="1"/>
            <a:r>
              <a:rPr lang="en-US" sz="1800" dirty="0" smtClean="0">
                <a:latin typeface="Arial" charset="0"/>
              </a:rPr>
              <a:t>Application, Session and Presentation</a:t>
            </a:r>
            <a:br>
              <a:rPr lang="en-US" sz="1800" dirty="0" smtClean="0">
                <a:latin typeface="Arial" charset="0"/>
              </a:rPr>
            </a:br>
            <a:r>
              <a:rPr lang="en-US" sz="2800" dirty="0" smtClean="0">
                <a:latin typeface="Arial" charset="0"/>
              </a:rPr>
              <a:t>TCP/IP Application Layer Protocols</a:t>
            </a:r>
            <a:endParaRPr lang="en-US" sz="2800" dirty="0">
              <a:latin typeface="Arial" charset="0"/>
            </a:endParaRPr>
          </a:p>
        </p:txBody>
      </p:sp>
      <p:sp>
        <p:nvSpPr>
          <p:cNvPr id="2" name="Rectangle 1"/>
          <p:cNvSpPr/>
          <p:nvPr/>
        </p:nvSpPr>
        <p:spPr>
          <a:xfrm>
            <a:off x="377371" y="1494971"/>
            <a:ext cx="8447315" cy="4745915"/>
          </a:xfrm>
          <a:prstGeom prst="rect">
            <a:avLst/>
          </a:prstGeom>
        </p:spPr>
        <p:txBody>
          <a:bodyPr wrap="square">
            <a:spAutoFit/>
          </a:bodyPr>
          <a:lstStyle/>
          <a:p>
            <a:pPr algn="l"/>
            <a:r>
              <a:rPr lang="en-US" b="1" dirty="0" smtClean="0"/>
              <a:t>File </a:t>
            </a:r>
            <a:r>
              <a:rPr lang="en-US" b="1" dirty="0"/>
              <a:t>Transfer Protocol (FTP) </a:t>
            </a:r>
            <a:r>
              <a:rPr lang="en-US" dirty="0"/>
              <a:t>- used for interactive file transfer between </a:t>
            </a:r>
            <a:r>
              <a:rPr lang="en-US" dirty="0" smtClean="0"/>
              <a:t>systems</a:t>
            </a:r>
          </a:p>
          <a:p>
            <a:pPr algn="l"/>
            <a:endParaRPr lang="en-US" dirty="0"/>
          </a:p>
          <a:p>
            <a:pPr algn="l"/>
            <a:r>
              <a:rPr lang="en-US" b="1" dirty="0"/>
              <a:t>Trivial File Transfer Protocol (TFTP</a:t>
            </a:r>
            <a:r>
              <a:rPr lang="en-US" b="1" dirty="0" smtClean="0"/>
              <a:t>) </a:t>
            </a:r>
            <a:r>
              <a:rPr lang="en-US" dirty="0"/>
              <a:t>-</a:t>
            </a:r>
            <a:r>
              <a:rPr lang="en-US" dirty="0" smtClean="0"/>
              <a:t> </a:t>
            </a:r>
            <a:r>
              <a:rPr lang="en-US" dirty="0"/>
              <a:t>used </a:t>
            </a:r>
            <a:r>
              <a:rPr lang="en-US" dirty="0" smtClean="0"/>
              <a:t>for connectionless </a:t>
            </a:r>
            <a:r>
              <a:rPr lang="en-US" dirty="0"/>
              <a:t>active file </a:t>
            </a:r>
            <a:r>
              <a:rPr lang="en-US" dirty="0" smtClean="0"/>
              <a:t>transfer</a:t>
            </a:r>
          </a:p>
          <a:p>
            <a:pPr algn="l"/>
            <a:endParaRPr lang="en-US" dirty="0"/>
          </a:p>
          <a:p>
            <a:pPr algn="l"/>
            <a:r>
              <a:rPr lang="en-US" b="1" dirty="0"/>
              <a:t>Simple Mail Transfer Protocol (SMTP)</a:t>
            </a:r>
            <a:r>
              <a:rPr lang="en-US" dirty="0"/>
              <a:t> - used for the transfer of mail messages and attachments</a:t>
            </a:r>
          </a:p>
          <a:p>
            <a:pPr algn="l"/>
            <a:endParaRPr lang="en-US" dirty="0"/>
          </a:p>
          <a:p>
            <a:pPr algn="l"/>
            <a:r>
              <a:rPr lang="en-US" b="1" dirty="0"/>
              <a:t>Post Office Protocol (POP)</a:t>
            </a:r>
            <a:r>
              <a:rPr lang="en-US" dirty="0"/>
              <a:t> - used by email clients to retrieve email from a remote </a:t>
            </a:r>
            <a:r>
              <a:rPr lang="en-US" dirty="0" smtClean="0"/>
              <a:t>server</a:t>
            </a:r>
          </a:p>
          <a:p>
            <a:pPr algn="l"/>
            <a:endParaRPr lang="en-US" dirty="0"/>
          </a:p>
          <a:p>
            <a:pPr algn="l"/>
            <a:r>
              <a:rPr lang="en-US" b="1" dirty="0"/>
              <a:t>Internet Message Access Protocol (IMAP) </a:t>
            </a:r>
            <a:r>
              <a:rPr lang="en-US" dirty="0"/>
              <a:t>– another protocol for email retrieval</a:t>
            </a:r>
          </a:p>
        </p:txBody>
      </p:sp>
    </p:spTree>
    <p:extLst>
      <p:ext uri="{BB962C8B-B14F-4D97-AF65-F5344CB8AC3E}">
        <p14:creationId xmlns:p14="http://schemas.microsoft.com/office/powerpoint/2010/main" val="1622955606"/>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2006_Title/Bullet_Cisco White Temp">
  <a:themeElements>
    <a:clrScheme name="2006_Title/Bullet_Cisco White Temp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2006_Title/Bullet_Cisco White Temp">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triangle" w="med" len="med"/>
        </a:ln>
        <a:effectLst/>
        <a:extLst>
          <a:ext uri="{AF507438-7753-43E0-B8FC-AC1667EBCBE1}">
            <a14:hiddenEffects xmlns:a14="http://schemas.microsoft.com/office/drawing/2010/main">
              <a:effectLst>
                <a:outerShdw dist="17961" dir="2700000" algn="ctr" rotWithShape="0">
                  <a:schemeClr val="bg2"/>
                </a:outerShdw>
              </a:effectLst>
            </a14:hiddenEffects>
          </a:ext>
        </a:ex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altLang="uk-UA"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triangle" w="med" len="med"/>
        </a:ln>
        <a:effectLst/>
        <a:extLst>
          <a:ext uri="{AF507438-7753-43E0-B8FC-AC1667EBCBE1}">
            <a14:hiddenEffects xmlns:a14="http://schemas.microsoft.com/office/drawing/2010/main">
              <a:effectLst>
                <a:outerShdw dist="17961" dir="2700000" algn="ctr" rotWithShape="0">
                  <a:schemeClr val="bg2"/>
                </a:outerShdw>
              </a:effectLst>
            </a14:hiddenEffects>
          </a:ext>
        </a:ex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altLang="uk-UA" sz="2400" b="0" i="0" u="none" strike="noStrike" cap="none" normalizeH="0" baseline="0" smtClean="0">
            <a:ln>
              <a:noFill/>
            </a:ln>
            <a:solidFill>
              <a:schemeClr val="tx1"/>
            </a:solidFill>
            <a:effectLst/>
            <a:latin typeface="Arial" charset="0"/>
          </a:defRPr>
        </a:defPPr>
      </a:lstStyle>
    </a:lnDef>
  </a:objectDefaults>
  <a:extraClrSchemeLst>
    <a:extraClrScheme>
      <a:clrScheme name="2006_Title/Bullet_Cisco White Temp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006_Segue/Q&amp;A_Cisco White Temp">
  <a:themeElements>
    <a:clrScheme name="2006_Segue/Q&amp;A_Cisco White Temp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2006_Segue/Q&amp;A_Cisco White Temp">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triangle" w="med" len="med"/>
        </a:ln>
        <a:effectLst/>
        <a:extLst>
          <a:ext uri="{AF507438-7753-43E0-B8FC-AC1667EBCBE1}">
            <a14:hiddenEffects xmlns:a14="http://schemas.microsoft.com/office/drawing/2010/main">
              <a:effectLst>
                <a:outerShdw dist="17961" dir="2700000" algn="ctr" rotWithShape="0">
                  <a:schemeClr val="bg2"/>
                </a:outerShdw>
              </a:effectLst>
            </a14:hiddenEffects>
          </a:ext>
        </a:ex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altLang="uk-UA"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triangle" w="med" len="med"/>
        </a:ln>
        <a:effectLst/>
        <a:extLst>
          <a:ext uri="{AF507438-7753-43E0-B8FC-AC1667EBCBE1}">
            <a14:hiddenEffects xmlns:a14="http://schemas.microsoft.com/office/drawing/2010/main">
              <a:effectLst>
                <a:outerShdw dist="17961" dir="2700000" algn="ctr" rotWithShape="0">
                  <a:schemeClr val="bg2"/>
                </a:outerShdw>
              </a:effectLst>
            </a14:hiddenEffects>
          </a:ext>
        </a:ex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altLang="uk-UA" sz="2400" b="0" i="0" u="none" strike="noStrike" cap="none" normalizeH="0" baseline="0" smtClean="0">
            <a:ln>
              <a:noFill/>
            </a:ln>
            <a:solidFill>
              <a:schemeClr val="tx1"/>
            </a:solidFill>
            <a:effectLst/>
            <a:latin typeface="Arial" charset="0"/>
          </a:defRPr>
        </a:defPPr>
      </a:lstStyle>
    </a:lnDef>
  </a:objectDefaults>
  <a:extraClrSchemeLst>
    <a:extraClrScheme>
      <a:clrScheme name="2006_Segue/Q&amp;A_Cisco White Temp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Тема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Ciscopresentationwhite.10.3.06</Template>
  <TotalTime>11678</TotalTime>
  <Pages>28</Pages>
  <Words>1931</Words>
  <Application>Microsoft Office PowerPoint</Application>
  <PresentationFormat>Экран (4:3)</PresentationFormat>
  <Paragraphs>326</Paragraphs>
  <Slides>56</Slides>
  <Notes>56</Notes>
  <HiddenSlides>0</HiddenSlides>
  <MMClips>0</MMClips>
  <ScaleCrop>false</ScaleCrop>
  <HeadingPairs>
    <vt:vector size="4" baseType="variant">
      <vt:variant>
        <vt:lpstr>Тема</vt:lpstr>
      </vt:variant>
      <vt:variant>
        <vt:i4>2</vt:i4>
      </vt:variant>
      <vt:variant>
        <vt:lpstr>Заголовки слайдов</vt:lpstr>
      </vt:variant>
      <vt:variant>
        <vt:i4>56</vt:i4>
      </vt:variant>
    </vt:vector>
  </HeadingPairs>
  <TitlesOfParts>
    <vt:vector size="58" baseType="lpstr">
      <vt:lpstr>2006_Title/Bullet_Cisco White Temp</vt:lpstr>
      <vt:lpstr>2006_Segue/Q&amp;A_Cisco White Temp</vt:lpstr>
      <vt:lpstr>Функції і протоколи прикладного рівня</vt:lpstr>
      <vt:lpstr>Прикладний рівень – інтерфейс між людиною та мережами </vt:lpstr>
      <vt:lpstr>Прикладний рівень – інтерфейс між людиною та мережами</vt:lpstr>
      <vt:lpstr>Application, Session and Presentation OSI and TCP/IP Models Revisited</vt:lpstr>
      <vt:lpstr>Application Session and Presentation Application Layer</vt:lpstr>
      <vt:lpstr>Application, Session and Presentation Presentation and Session Layers</vt:lpstr>
      <vt:lpstr>Application, Session and Presentation Presentation and Session Layers</vt:lpstr>
      <vt:lpstr>Application, Session and Presentation TCP/IP Application Layer Protocols</vt:lpstr>
      <vt:lpstr>Application, Session and Presentation TCP/IP Application Layer Protocols</vt:lpstr>
      <vt:lpstr>Клієнт-серверна технологія</vt:lpstr>
      <vt:lpstr>Клієнт-серверна технологія</vt:lpstr>
      <vt:lpstr>How Application Protocols Interact with End-User Applications Client-Server Model</vt:lpstr>
      <vt:lpstr>How Application Protocols Interact with End-User Applications Client-Server Model</vt:lpstr>
      <vt:lpstr>Протоколи “клієнт-сервер”</vt:lpstr>
      <vt:lpstr>Типи взаємодій інтернет-додатків</vt:lpstr>
      <vt:lpstr>Типи взаємодій інтернет-додатків</vt:lpstr>
      <vt:lpstr>Типи взаємодій інтернет-додатків</vt:lpstr>
      <vt:lpstr>Типи взаємодій інтернет-додатків</vt:lpstr>
      <vt:lpstr>Типи взаємодій інтернет-додатків</vt:lpstr>
      <vt:lpstr>Типи взаємодій інтернет-додатків</vt:lpstr>
      <vt:lpstr>Типи взаємодій інтернет-додатків</vt:lpstr>
      <vt:lpstr>Типи взаємодій інтернет-додатків</vt:lpstr>
      <vt:lpstr>Peer-to-Peer мережі</vt:lpstr>
      <vt:lpstr>Peer-to-Peer мережі</vt:lpstr>
      <vt:lpstr>Peer-to-Peer мережі</vt:lpstr>
      <vt:lpstr>How Application Protocols Interact with End-User Applications Peer-to-Peer Networks</vt:lpstr>
      <vt:lpstr>How Application Protocols Interact with End-User Applications Peer-to-Peer Applications</vt:lpstr>
      <vt:lpstr>How Application Protocols Interact with End-User Applications Common P2P Applications</vt:lpstr>
      <vt:lpstr>   Application Layer Protocols Revisited</vt:lpstr>
      <vt:lpstr>Common Application Layer Protocols Hypertext Transfer Protocol / Markup Language</vt:lpstr>
      <vt:lpstr>Common Application Layer Protocols  HTTP and HTTPS</vt:lpstr>
      <vt:lpstr>Common Application Layer Protocols SMTP, POP, and IMAP</vt:lpstr>
      <vt:lpstr>Common Application Layer Protocols SMTP, POP, and IMAP</vt:lpstr>
      <vt:lpstr>Common Application Layer Protocols  SMTP, POP, and IMAP (Continued)</vt:lpstr>
      <vt:lpstr>Common Application Layer Protocols  SMTP, POP, and IMAP (Continued)</vt:lpstr>
      <vt:lpstr>Common Application Layer Protocols  SMTP, POP, and IMAP (Continued)</vt:lpstr>
      <vt:lpstr>Providing IP Addressing Services Domain Name Service</vt:lpstr>
      <vt:lpstr>Providing IP Addressing Services Domain Name Service</vt:lpstr>
      <vt:lpstr>Providing IP Addressing Services DNS Message Format</vt:lpstr>
      <vt:lpstr>Providing IP Addressing Services DNS Hierarchy</vt:lpstr>
      <vt:lpstr>Providing IP Addressing Services nslookup</vt:lpstr>
      <vt:lpstr>Providing IP Addressing Services Dynamic Host Configuration Protocol</vt:lpstr>
      <vt:lpstr>Providing IP Addressing Services DHCP Operation</vt:lpstr>
      <vt:lpstr>Providing File Sharing Services File Transfer Protocol</vt:lpstr>
      <vt:lpstr>Providing File Sharing Services Server Message Block</vt:lpstr>
      <vt:lpstr>Providing File Sharing Services Server Message Block</vt:lpstr>
      <vt:lpstr>Move It! The Internet of Things</vt:lpstr>
      <vt:lpstr>Move It! Message Travels Through a Network</vt:lpstr>
      <vt:lpstr>Move It! Message Travels Through a Network</vt:lpstr>
      <vt:lpstr>Move It! Message Travels Through a Network</vt:lpstr>
      <vt:lpstr>Move It! Getting the Data to the End Device</vt:lpstr>
      <vt:lpstr>Move It! Getting the Data through the Internetwork</vt:lpstr>
      <vt:lpstr>Move It! Getting the Data to the Right Application</vt:lpstr>
      <vt:lpstr>Application Layer Summary</vt:lpstr>
      <vt:lpstr>Application Layer Summary</vt:lpstr>
      <vt:lpstr>Підсумки</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Internet and Its Uses</dc:title>
  <dc:creator>CLI</dc:creator>
  <cp:lastModifiedBy>M</cp:lastModifiedBy>
  <cp:revision>341</cp:revision>
  <cp:lastPrinted>1999-01-27T00:54:54Z</cp:lastPrinted>
  <dcterms:created xsi:type="dcterms:W3CDTF">2002-08-27T12:04:17Z</dcterms:created>
  <dcterms:modified xsi:type="dcterms:W3CDTF">2017-10-26T20:09:23Z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Jenita Bangloy">
    <vt:lpwstr>12.21.01 - Copyright date changed to 2002</vt:lpwstr>
  </property>
  <property fmtid="{D5CDD505-2E9C-101B-9397-08002B2CF9AE}" pid="3" name="Jenita ">
    <vt:lpwstr>12.21.01 - Line tool now defaults to 3 points size and black color. Previous version created white line which is not visible</vt:lpwstr>
  </property>
  <property fmtid="{D5CDD505-2E9C-101B-9397-08002B2CF9AE}" pid="4" name="JBangloy">
    <vt:lpwstr>12.21.01 - All remaining Helvetica changed to Arial</vt:lpwstr>
  </property>
</Properties>
</file>