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858000" cy="9144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140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83522-C878-15D5-F347-784CC0001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222091-3A33-2BD4-7A50-37C61EABF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386DB4-7CFC-F567-BDDB-A70E5D15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B65-8067-4999-A620-3403317AE714}" type="datetimeFigureOut">
              <a:rPr lang="es-CO" smtClean="0"/>
              <a:t>13/06/2023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6F68EA-A9A3-656F-40F6-3C4F7EF6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32110D-867E-9D2D-EC69-1EDF9410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90CB-1FAD-45B6-AA9F-72B98C045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07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FBF7E-FB38-A23A-A664-E84E06B2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6054CB-9FA7-9C05-8786-C03FE24FE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98B397-7795-BF06-F38B-05547BE5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B65-8067-4999-A620-3403317AE714}" type="datetimeFigureOut">
              <a:rPr lang="es-CO" smtClean="0"/>
              <a:t>13/06/2023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28B1F2-26F4-CF81-1B03-0E7DD910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64405D-74A7-A165-FFE9-AB1528EA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90CB-1FAD-45B6-AA9F-72B98C045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296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B03296-0C23-C103-3049-F42D4EA70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C1D93A-0BFC-62FF-CA33-421363FBE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BAB82E-9A75-EC87-5600-CA1BE291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B65-8067-4999-A620-3403317AE714}" type="datetimeFigureOut">
              <a:rPr lang="es-CO" smtClean="0"/>
              <a:t>13/06/2023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56E822-E041-1B79-E5D1-4E785E45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BB58AC-3034-4022-9C10-F7A0D944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90CB-1FAD-45B6-AA9F-72B98C045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04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CFEEC-B537-FA95-4DCC-3A362963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E344A-ACC6-3FA4-6F47-95585D53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06CE57-D07D-A24C-1E52-1F89AA1B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B65-8067-4999-A620-3403317AE714}" type="datetimeFigureOut">
              <a:rPr lang="es-CO" smtClean="0"/>
              <a:t>13/06/2023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46B06D-4EBD-31E3-95D1-44DDD7E5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012961-432E-A337-7592-F7FCA72E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90CB-1FAD-45B6-AA9F-72B98C045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142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428A7-49ED-4657-FD83-857E008CA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852611-9403-E425-9CA3-52DA47DDC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93ADF7-B79D-4D24-CA9E-560D0013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B65-8067-4999-A620-3403317AE714}" type="datetimeFigureOut">
              <a:rPr lang="es-CO" smtClean="0"/>
              <a:t>13/06/2023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EA70B1-148F-DB76-FD36-97A7D87C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AB0289-852C-F9ED-55F1-85C04591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90CB-1FAD-45B6-AA9F-72B98C045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577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EB8C4-2D0B-FA31-37B6-D67803E9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ABB610-A8C4-0EF7-6A00-154932C4F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DABA40-CB54-BB1A-9F21-C65380740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01F2E9-275E-7A91-10FE-949060F1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B65-8067-4999-A620-3403317AE714}" type="datetimeFigureOut">
              <a:rPr lang="es-CO" smtClean="0"/>
              <a:t>13/06/2023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9D8461-65F8-3BEA-E2BB-01F895C4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AF05C4-BC28-0EBF-16A3-EEA3D202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90CB-1FAD-45B6-AA9F-72B98C045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038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A18A1-1ADD-0CE3-0AED-9DFCC560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31ED09-D041-6E6C-62DB-802973EC9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1E4D9A-130D-E9AF-429B-9AA810089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D1656C-CAEE-E722-48AE-2EDAA651A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8E81FA-C1BA-FEA4-E758-ECE66C78A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C15B77-258A-BCE7-ABB7-2E7A5F56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B65-8067-4999-A620-3403317AE714}" type="datetimeFigureOut">
              <a:rPr lang="es-CO" smtClean="0"/>
              <a:t>13/06/2023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6538ED-60CE-81AC-3669-95FBD681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184798-AEE5-284A-3D2E-F16E2E55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90CB-1FAD-45B6-AA9F-72B98C045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192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1FDC5-990A-4D48-7A37-D3A73888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B9AE9C-AFCF-1854-5028-F5C8108B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B65-8067-4999-A620-3403317AE714}" type="datetimeFigureOut">
              <a:rPr lang="es-CO" smtClean="0"/>
              <a:t>13/06/2023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53D719-558A-67BD-6435-8B7373BE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022BC4-F985-E3C4-AC78-9034CBB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90CB-1FAD-45B6-AA9F-72B98C045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529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64F0645-8414-7E81-179D-55DD6B7B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B65-8067-4999-A620-3403317AE714}" type="datetimeFigureOut">
              <a:rPr lang="es-CO" smtClean="0"/>
              <a:t>13/06/2023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D91037-E7A2-7283-1C6A-41EF2554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4BC81-5E61-5F34-93ED-3A3D9F2D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90CB-1FAD-45B6-AA9F-72B98C045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013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C5262-24EB-F23F-1637-41382A46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B2EB1D-C10F-2E79-71D1-89413E7DF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3678D1-D812-7200-5540-1487459B0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1628D3-8BED-D4E1-8087-50D2DDCD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B65-8067-4999-A620-3403317AE714}" type="datetimeFigureOut">
              <a:rPr lang="es-CO" smtClean="0"/>
              <a:t>13/06/2023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4D5253-DFC0-F0F7-86C4-117F322C7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BB1079-49C2-80F9-F3F1-10934540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90CB-1FAD-45B6-AA9F-72B98C045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71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9832E-2EEE-3B70-0F4F-6A52E4CA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995477-EDB5-16BF-C785-349B79A74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2AE71A-65C3-0ACD-5A40-ABD19422C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81939D-DD06-5CE8-7794-44C8C885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9B65-8067-4999-A620-3403317AE714}" type="datetimeFigureOut">
              <a:rPr lang="es-CO" smtClean="0"/>
              <a:t>13/06/2023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7BBF99-35F8-FA04-A133-6ACC2C9E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0E9F63-E315-4645-81ED-90D63A45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90CB-1FAD-45B6-AA9F-72B98C045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767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47FBE9-5A18-DD45-A285-0249F0C8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79143C-B3AD-3085-6E4C-1B23CEF4A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186DA1-A27F-66BB-15E0-B93D212A9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9B65-8067-4999-A620-3403317AE714}" type="datetimeFigureOut">
              <a:rPr lang="es-CO" smtClean="0"/>
              <a:t>13/06/2023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949B00-5B80-C5F8-E11D-7096EA9D6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D88576-D8B7-D6E9-D690-D87C506D9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190CB-1FAD-45B6-AA9F-72B98C045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513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46FCFED7-0E15-CD59-08BF-9C725C493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672334"/>
            <a:ext cx="5571068" cy="7791708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62E451FB-AE9A-FC48-3F65-6EF4FE5F4FF8}"/>
              </a:ext>
            </a:extLst>
          </p:cNvPr>
          <p:cNvSpPr txBox="1">
            <a:spLocks/>
          </p:cNvSpPr>
          <p:nvPr/>
        </p:nvSpPr>
        <p:spPr>
          <a:xfrm>
            <a:off x="1996750" y="3396343"/>
            <a:ext cx="4003999" cy="4795935"/>
          </a:xfrm>
          <a:prstGeom prst="rect">
            <a:avLst/>
          </a:prstGeom>
        </p:spPr>
        <p:txBody>
          <a:bodyPr>
            <a:normAutofit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1000" b="1" dirty="0">
                <a:solidFill>
                  <a:schemeClr val="bg1"/>
                </a:solidFill>
              </a:rPr>
              <a:t>¡Únete y sé parte del cambio! ¡Es hora de tomar el control de nuestro suministro de agua!</a:t>
            </a:r>
          </a:p>
          <a:p>
            <a:pPr marL="0" indent="0" algn="just">
              <a:buNone/>
            </a:pPr>
            <a:endParaRPr lang="es-CO" sz="9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ES" sz="900" dirty="0">
                <a:solidFill>
                  <a:schemeClr val="bg1"/>
                </a:solidFill>
              </a:rPr>
              <a:t>¡Estás cordialmente invitado a la Asamblea de Constitución del Acueducto Comunitario Es un momento emocionante en el que nos reuniremos como vecinos comprometidos para establecer un sistema de agua potable que beneficie a toda nuestra comunidad!</a:t>
            </a:r>
            <a:endParaRPr lang="es-CO" sz="9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CO" sz="900" dirty="0">
                <a:solidFill>
                  <a:schemeClr val="bg1"/>
                </a:solidFill>
              </a:rPr>
              <a:t>Esta asamblea será un punto de partida crucial para construir un futuro más próspero y sostenible. Discutiremos los pasos necesarios para establecer nuestro propio acueducto comunitario, el cual nos brindará acceso confiable y equitativo al agua, mejorando la calidad de vida de todos.</a:t>
            </a:r>
          </a:p>
          <a:p>
            <a:pPr marL="0" indent="0" algn="just">
              <a:buNone/>
            </a:pPr>
            <a:endParaRPr lang="es-CO" sz="9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CO" sz="900" dirty="0">
                <a:solidFill>
                  <a:schemeClr val="bg1"/>
                </a:solidFill>
              </a:rPr>
              <a:t>Fecha: [Fecha de la asamblea]</a:t>
            </a:r>
          </a:p>
          <a:p>
            <a:pPr marL="0" indent="0" algn="just">
              <a:buNone/>
            </a:pPr>
            <a:r>
              <a:rPr lang="es-CO" sz="900" dirty="0">
                <a:solidFill>
                  <a:schemeClr val="bg1"/>
                </a:solidFill>
              </a:rPr>
              <a:t>Hora: [Hora de la asamblea]</a:t>
            </a:r>
          </a:p>
          <a:p>
            <a:pPr marL="0" indent="0" algn="just">
              <a:buNone/>
            </a:pPr>
            <a:r>
              <a:rPr lang="es-CO" sz="900" dirty="0">
                <a:solidFill>
                  <a:schemeClr val="bg1"/>
                </a:solidFill>
              </a:rPr>
              <a:t>Lugar: [Ubicación de la asamblea]</a:t>
            </a:r>
          </a:p>
          <a:p>
            <a:pPr marL="0" indent="0" algn="just">
              <a:buNone/>
            </a:pPr>
            <a:endParaRPr lang="es-CO" sz="9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s-CO" sz="900" dirty="0">
                <a:solidFill>
                  <a:schemeClr val="bg1"/>
                </a:solidFill>
              </a:rPr>
              <a:t>No pierdas esta oportunidad de marcar la diferencia en nuestra comunidad. ¡Te esperamos con los brazos abiertos en esta asamblea histórica!</a:t>
            </a:r>
          </a:p>
          <a:p>
            <a:pPr marL="0" indent="0" algn="just">
              <a:buNone/>
            </a:pPr>
            <a:endParaRPr lang="es-CO" sz="9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s-CO" sz="900" b="1" dirty="0">
                <a:solidFill>
                  <a:schemeClr val="bg1"/>
                </a:solidFill>
              </a:rPr>
              <a:t>Recuerda: ¡Nuestra voz es más fuerte cuando nos unimos! ¡Ven y sé parte del cambio!</a:t>
            </a:r>
          </a:p>
          <a:p>
            <a:pPr marL="0" indent="0" algn="just">
              <a:buNone/>
            </a:pPr>
            <a:endParaRPr lang="es-CO" sz="9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CO" sz="900" dirty="0">
                <a:solidFill>
                  <a:schemeClr val="bg1"/>
                </a:solidFill>
              </a:rPr>
              <a:t>[Nombre del comité organizador]</a:t>
            </a:r>
          </a:p>
          <a:p>
            <a:pPr marL="0" indent="0" algn="just">
              <a:buNone/>
            </a:pPr>
            <a:r>
              <a:rPr lang="es-CO" sz="900" dirty="0">
                <a:solidFill>
                  <a:schemeClr val="bg1"/>
                </a:solidFill>
              </a:rPr>
              <a:t>[Contacto para más información]</a:t>
            </a:r>
          </a:p>
          <a:p>
            <a:pPr marL="0" indent="0" algn="just">
              <a:buNone/>
            </a:pPr>
            <a:r>
              <a:rPr lang="es-CO" sz="900" dirty="0">
                <a:solidFill>
                  <a:schemeClr val="bg1"/>
                </a:solidFill>
              </a:rPr>
              <a:t>[Detalles adicionales, si es necesario]</a:t>
            </a:r>
          </a:p>
          <a:p>
            <a:pPr marL="0" indent="0" algn="just">
              <a:buNone/>
            </a:pPr>
            <a:endParaRPr lang="es-CO" sz="9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CO" sz="900" dirty="0">
                <a:solidFill>
                  <a:schemeClr val="bg1"/>
                </a:solidFill>
              </a:rPr>
              <a:t>¡Nos vemos en la asamblea!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7B488D8-4DDB-AE00-1D32-3482E719963D}"/>
              </a:ext>
            </a:extLst>
          </p:cNvPr>
          <p:cNvSpPr/>
          <p:nvPr/>
        </p:nvSpPr>
        <p:spPr>
          <a:xfrm>
            <a:off x="4920749" y="905250"/>
            <a:ext cx="1080000" cy="108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LOGO</a:t>
            </a:r>
          </a:p>
          <a:p>
            <a:pPr algn="ctr"/>
            <a:r>
              <a:rPr lang="es-ES" sz="1200" dirty="0"/>
              <a:t>NOMBRE DEL ACUEDUCTO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1219116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205</Words>
  <Application>Microsoft Office PowerPoint</Application>
  <PresentationFormat>Carta (216 x 279 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Servicio Nacional de Aprendizaje  SENA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Mayeline Gomez Agudelo</dc:creator>
  <cp:lastModifiedBy>Mayeline Gomez Agudelo</cp:lastModifiedBy>
  <cp:revision>1</cp:revision>
  <dcterms:created xsi:type="dcterms:W3CDTF">2023-06-13T18:11:48Z</dcterms:created>
  <dcterms:modified xsi:type="dcterms:W3CDTF">2023-06-13T18:44:21Z</dcterms:modified>
</cp:coreProperties>
</file>