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2"/>
  </p:notesMasterIdLst>
  <p:sldIdLst>
    <p:sldId id="269" r:id="rId2"/>
    <p:sldId id="257" r:id="rId3"/>
    <p:sldId id="262" r:id="rId4"/>
    <p:sldId id="258" r:id="rId5"/>
    <p:sldId id="266" r:id="rId6"/>
    <p:sldId id="268" r:id="rId7"/>
    <p:sldId id="270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13F0-4565-4343-9B45-1F6E70D018E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F62C-6A47-463B-82C3-9FF2087E5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62C-6A47-463B-82C3-9FF2087E5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8141F51-6F7D-4514-A9C3-CA2BE4D138E1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24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9A62-FC98-4ACC-8037-4DFF5FECB2BB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B923-CA1E-45E6-A938-CDC548D02ED1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D0F3-068D-4BEE-B487-F44BDE977897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269-71B9-4CA7-A939-4C197B97B9C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04CE-46E1-45A5-AE88-DB2D10671348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0B2B-45E8-4877-81F4-46EE119B4EF0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6EC701-549C-4E30-98F2-A2C1FC5A629F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336EEC-7910-4414-95D1-31C65B726CD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CA1-8F9B-49D1-85F2-2C737833EF9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C10E-F972-41F0-851B-F4985468B7E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D287-96E2-4D2E-AAAB-F3A37CF1C3AD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1B85-E857-400B-A35B-8259FC2230DD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B53B-1B43-4077-959E-A3A66476BE5E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CFEF-72E0-4970-99F2-8F562DFE799B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03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39D3-AAE5-442E-82CD-9BAA027F266C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1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5485-4C0E-403B-ABED-9C60645E5727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7B33D2-A66D-43F4-903A-957CEC99CCA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an241/Casino-game-projec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F726123-2D1A-42A2-818E-386887EA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05" y="659680"/>
            <a:ext cx="1581079" cy="1639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91D60F-265B-4938-B511-66A03207D850}"/>
              </a:ext>
            </a:extLst>
          </p:cNvPr>
          <p:cNvSpPr/>
          <p:nvPr/>
        </p:nvSpPr>
        <p:spPr>
          <a:xfrm>
            <a:off x="2892314" y="252656"/>
            <a:ext cx="5251704" cy="2164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Aft>
                <a:spcPts val="1680"/>
              </a:spcAft>
            </a:pPr>
            <a:r>
              <a:rPr lang="en-US" sz="2400" b="1" dirty="0">
                <a:latin typeface="Calibri"/>
              </a:rPr>
              <a:t>Bangladesh Army University of Science and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C5240B5-E91C-438A-B5CC-9EEA443B11F6}"/>
              </a:ext>
            </a:extLst>
          </p:cNvPr>
          <p:cNvSpPr/>
          <p:nvPr/>
        </p:nvSpPr>
        <p:spPr>
          <a:xfrm>
            <a:off x="2707957" y="2654423"/>
            <a:ext cx="5586984" cy="24659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2048764" indent="0">
              <a:lnSpc>
                <a:spcPts val="2664"/>
              </a:lnSpc>
            </a:pPr>
            <a:r>
              <a:rPr lang="en-US" sz="1400" b="1" dirty="0">
                <a:latin typeface="Calibri"/>
              </a:rPr>
              <a:t>Course Title: Software Development Project II Course Code: CSE 2200 Supervised By:</a:t>
            </a:r>
          </a:p>
          <a:p>
            <a:pPr marL="1092200" indent="0">
              <a:lnSpc>
                <a:spcPts val="2640"/>
              </a:lnSpc>
            </a:pPr>
            <a:r>
              <a:rPr lang="en-US" sz="1400" b="1" dirty="0">
                <a:latin typeface="Calibri"/>
              </a:rPr>
              <a:t>Md. </a:t>
            </a:r>
            <a:r>
              <a:rPr lang="en-US" sz="1400" b="1" dirty="0" err="1">
                <a:latin typeface="Calibri"/>
              </a:rPr>
              <a:t>Toukir</a:t>
            </a:r>
            <a:r>
              <a:rPr lang="en-US" sz="1400" b="1" dirty="0">
                <a:latin typeface="Calibri"/>
              </a:rPr>
              <a:t> Ahmed</a:t>
            </a:r>
          </a:p>
          <a:p>
            <a:pPr marL="1092200" indent="0">
              <a:lnSpc>
                <a:spcPts val="2640"/>
              </a:lnSpc>
            </a:pPr>
            <a:r>
              <a:rPr lang="en-US" sz="1400" dirty="0">
                <a:latin typeface="Calibri"/>
              </a:rPr>
              <a:t>Lecturer,</a:t>
            </a:r>
          </a:p>
          <a:p>
            <a:pPr marL="1092200" indent="0">
              <a:lnSpc>
                <a:spcPts val="2640"/>
              </a:lnSpc>
            </a:pPr>
            <a:r>
              <a:rPr lang="en-US" sz="1400" dirty="0">
                <a:latin typeface="Calibri"/>
              </a:rPr>
              <a:t>Dept. of Computer Science and Engineering,</a:t>
            </a:r>
          </a:p>
          <a:p>
            <a:pPr marL="1092200" indent="0">
              <a:lnSpc>
                <a:spcPts val="2640"/>
              </a:lnSpc>
              <a:spcAft>
                <a:spcPts val="1680"/>
              </a:spcAft>
            </a:pPr>
            <a:r>
              <a:rPr lang="en-US" sz="1400" dirty="0">
                <a:latin typeface="Calibri"/>
              </a:rPr>
              <a:t>Bangladesh Army University of Science &amp; Technology (BAUST), Saidpur Cantonment, Saidpur, </a:t>
            </a:r>
            <a:r>
              <a:rPr lang="en-US" sz="1400" dirty="0" err="1">
                <a:latin typeface="Calibri"/>
              </a:rPr>
              <a:t>Nilphamari</a:t>
            </a:r>
            <a:r>
              <a:rPr lang="en-US" sz="1400" dirty="0">
                <a:latin typeface="Calibri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9A069EB-26AF-46CD-944A-17A20F72CB83}"/>
              </a:ext>
            </a:extLst>
          </p:cNvPr>
          <p:cNvSpPr/>
          <p:nvPr/>
        </p:nvSpPr>
        <p:spPr>
          <a:xfrm>
            <a:off x="2645815" y="4851883"/>
            <a:ext cx="5202048" cy="25420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640"/>
              </a:lnSpc>
              <a:spcBef>
                <a:spcPts val="1680"/>
              </a:spcBef>
            </a:pPr>
            <a:r>
              <a:rPr lang="en-US" sz="1400" b="1" dirty="0">
                <a:latin typeface="Calibri"/>
              </a:rPr>
              <a:t>Submitted by:</a:t>
            </a:r>
          </a:p>
          <a:p>
            <a:pPr marL="1092200" indent="0">
              <a:lnSpc>
                <a:spcPts val="2640"/>
              </a:lnSpc>
            </a:pPr>
            <a:r>
              <a:rPr lang="en-US" sz="1400" dirty="0">
                <a:latin typeface="Calibri"/>
              </a:rPr>
              <a:t>Student Name: </a:t>
            </a:r>
            <a:r>
              <a:rPr lang="en-US" sz="1400" dirty="0" err="1"/>
              <a:t>Mim</a:t>
            </a:r>
            <a:r>
              <a:rPr lang="en-US" sz="1400" dirty="0"/>
              <a:t> </a:t>
            </a:r>
            <a:r>
              <a:rPr lang="en-US" sz="1400" dirty="0" err="1"/>
              <a:t>Shahria</a:t>
            </a:r>
            <a:r>
              <a:rPr lang="en-US" sz="1400" dirty="0"/>
              <a:t> </a:t>
            </a:r>
            <a:r>
              <a:rPr lang="en-US" sz="1400" dirty="0" err="1" smtClean="0"/>
              <a:t>Siharth</a:t>
            </a:r>
            <a:endParaRPr lang="en-US" sz="1400" dirty="0" smtClean="0"/>
          </a:p>
          <a:p>
            <a:pPr marL="1092200" indent="0">
              <a:lnSpc>
                <a:spcPts val="2640"/>
              </a:lnSpc>
            </a:pPr>
            <a:r>
              <a:rPr lang="en-US" sz="1400" dirty="0" smtClean="0">
                <a:latin typeface="Calibri"/>
              </a:rPr>
              <a:t>Roll</a:t>
            </a:r>
            <a:r>
              <a:rPr lang="en-US" sz="1400" dirty="0">
                <a:latin typeface="Calibri"/>
              </a:rPr>
              <a:t>: </a:t>
            </a:r>
            <a:r>
              <a:rPr lang="en-US" sz="1400" dirty="0" smtClean="0">
                <a:latin typeface="Calibri"/>
              </a:rPr>
              <a:t>180201107</a:t>
            </a:r>
            <a:r>
              <a:rPr lang="en-US" sz="1400" dirty="0">
                <a:latin typeface="Calibri"/>
              </a:rPr>
              <a:t>			Batch: 8th</a:t>
            </a:r>
          </a:p>
          <a:p>
            <a:pPr marL="1092200" indent="0">
              <a:lnSpc>
                <a:spcPts val="2640"/>
              </a:lnSpc>
            </a:pPr>
            <a:r>
              <a:rPr lang="en-US" sz="1400" dirty="0">
                <a:latin typeface="Calibri"/>
              </a:rPr>
              <a:t>Level: 2 				Term: II</a:t>
            </a:r>
          </a:p>
          <a:p>
            <a:pPr marL="1092200" indent="0">
              <a:lnSpc>
                <a:spcPts val="2640"/>
              </a:lnSpc>
              <a:spcAft>
                <a:spcPts val="1680"/>
              </a:spcAft>
            </a:pPr>
            <a:r>
              <a:rPr lang="en-US" sz="1400" dirty="0">
                <a:latin typeface="Calibri"/>
              </a:rPr>
              <a:t>Sec and Group: B Sec, G2 Dept. of CSE, BAUST.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D2283C8-6DEE-4CE8-982C-84808E5E5B73}"/>
              </a:ext>
            </a:extLst>
          </p:cNvPr>
          <p:cNvSpPr/>
          <p:nvPr/>
        </p:nvSpPr>
        <p:spPr>
          <a:xfrm>
            <a:off x="2630570" y="6560954"/>
            <a:ext cx="2468880" cy="1645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680"/>
              </a:spcBef>
            </a:pPr>
            <a:r>
              <a:rPr lang="en-US" sz="1400" b="1" dirty="0">
                <a:latin typeface="Calibri"/>
              </a:rPr>
              <a:t>Date of submission: </a:t>
            </a:r>
            <a:r>
              <a:rPr lang="en-US" sz="1400" dirty="0">
                <a:latin typeface="Calibri"/>
              </a:rPr>
              <a:t>29-11-2020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8B3827E-031B-4618-90C4-B340C14A5E3A}"/>
              </a:ext>
            </a:extLst>
          </p:cNvPr>
          <p:cNvSpPr/>
          <p:nvPr/>
        </p:nvSpPr>
        <p:spPr>
          <a:xfrm>
            <a:off x="2657203" y="2201867"/>
            <a:ext cx="5758828" cy="3726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1680"/>
              </a:spcBef>
            </a:pPr>
            <a:r>
              <a:rPr lang="en-US" sz="2800" b="1" dirty="0">
                <a:latin typeface="Calibri"/>
              </a:rPr>
              <a:t>Project Proposal Report</a:t>
            </a: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57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650D10-A300-4204-9EB3-4044E4F6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19020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725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2E23-9C09-4BFF-9B4A-1C444EB3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734" y="4794466"/>
            <a:ext cx="8761413" cy="706964"/>
          </a:xfrm>
        </p:spPr>
        <p:txBody>
          <a:bodyPr/>
          <a:lstStyle/>
          <a:p>
            <a:pPr algn="ctr"/>
            <a:r>
              <a:rPr lang="en-US" sz="6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E66748-C79D-4143-8356-AFF56971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/>
              <a:t>CASINO: </a:t>
            </a:r>
            <a:r>
              <a:rPr lang="en-US" sz="4000" b="1" i="1" dirty="0"/>
              <a:t>The Number Guessing Game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548AB45-F7DC-4C94-A1E6-F95F4AE4DE11}"/>
              </a:ext>
            </a:extLst>
          </p:cNvPr>
          <p:cNvSpPr txBox="1">
            <a:spLocks/>
          </p:cNvSpPr>
          <p:nvPr/>
        </p:nvSpPr>
        <p:spPr bwMode="gray">
          <a:xfrm>
            <a:off x="3989653" y="6282865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Guessing Game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CB6B690-BF0E-438D-A11E-8F7A0338CA94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85EA946-EFD6-4BA1-B8F4-4EF05AC07AED}"/>
              </a:ext>
            </a:extLst>
          </p:cNvPr>
          <p:cNvSpPr txBox="1">
            <a:spLocks/>
          </p:cNvSpPr>
          <p:nvPr/>
        </p:nvSpPr>
        <p:spPr bwMode="gray">
          <a:xfrm>
            <a:off x="4752735" y="476703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91075CC-0A57-4E23-A26F-982EA40D524C}"/>
              </a:ext>
            </a:extLst>
          </p:cNvPr>
          <p:cNvSpPr txBox="1">
            <a:spLocks/>
          </p:cNvSpPr>
          <p:nvPr/>
        </p:nvSpPr>
        <p:spPr>
          <a:xfrm>
            <a:off x="1148799" y="2630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6D859F4-A76A-4087-AE91-8E44C5194AD5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1862223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7E3D6-5239-4F16-9E44-F05444F2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u="sng" dirty="0"/>
              <a:t>Introduction:</a:t>
            </a:r>
            <a:endParaRPr lang="en-US" sz="6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681F75-54C7-482A-AF53-6BE2D18E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4727"/>
            <a:ext cx="8825659" cy="4216892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en-US" sz="7200" b="1" u="sng" dirty="0"/>
          </a:p>
          <a:p>
            <a:r>
              <a:rPr lang="en-US" sz="7200" dirty="0" smtClean="0"/>
              <a:t>This </a:t>
            </a:r>
            <a:r>
              <a:rPr lang="en-US" sz="7200" dirty="0"/>
              <a:t>is a Number Guessing Game. Player deposits an initial amount to start playing the game. He guess a number between 1 to 10 &amp; enters betting amount. If he wins he will get 10 times of money he bets. If he bets on wrong </a:t>
            </a:r>
            <a:r>
              <a:rPr lang="en-US" sz="7200" dirty="0" smtClean="0"/>
              <a:t>number , he </a:t>
            </a:r>
            <a:r>
              <a:rPr lang="en-US" sz="7200" dirty="0"/>
              <a:t>will lost his betting amount. Game continues till user wants to play.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82CE75C-BD94-45DE-85AE-629703549362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Guessing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91AED01-6C6C-4053-9656-D0190BF0E294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46919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27F54-1F98-4938-B48C-566AFD58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u="sng" dirty="0"/>
              <a:t>Software Requirements</a:t>
            </a:r>
            <a:r>
              <a:rPr lang="en-US" sz="4800" b="1" i="1" u="sng" dirty="0" smtClean="0"/>
              <a:t>:</a:t>
            </a:r>
            <a:r>
              <a:rPr lang="en-US" sz="4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B600D0-1670-43EE-B59B-8E430A87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Windows XP,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or 10.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Block.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language.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07998AB-97CE-4A2B-970B-5CA213253EFB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FF34D2B-0719-4A67-B27A-09710E573FAB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42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7E3D6-5239-4F16-9E44-F05444F2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6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en-US" sz="6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681F75-54C7-482A-AF53-6BE2D18E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4727"/>
            <a:ext cx="8825659" cy="4216892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US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 smtClean="0"/>
              <a:t>In </a:t>
            </a:r>
            <a:r>
              <a:rPr lang="en-US" sz="7200" dirty="0"/>
              <a:t>this game, you have to guess a number &amp; if the number is matched with the Winning Number or Random Number than you will win a lots of money. Here in the programming language you have a random number instead of Guess the number in real life. Let explanation our code step by step. First, you will take a Username &amp; total amount of Money in deposit. Now player can play the game but before playing the game, player need to bid for every time.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40BB47A-2FF4-4549-B620-CDBDA64365B1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9C1315C-ADF9-4DB6-AECA-50919F9F5E73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957299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B08D5-4694-45E7-9C65-79FC0377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47700"/>
            <a:ext cx="2793158" cy="1600200"/>
          </a:xfrm>
        </p:spPr>
        <p:txBody>
          <a:bodyPr/>
          <a:lstStyle/>
          <a:p>
            <a:r>
              <a:rPr lang="en-US" sz="4800" b="1" i="1" u="sng" dirty="0" smtClean="0"/>
              <a:t>Output:</a:t>
            </a:r>
            <a:endParaRPr lang="en-US" sz="4800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first, you have to enter your name. Then you have to </a:t>
            </a:r>
            <a:r>
              <a:rPr lang="en-US" dirty="0" err="1" smtClean="0"/>
              <a:t>deposite</a:t>
            </a:r>
            <a:r>
              <a:rPr lang="en-US" dirty="0" smtClean="0"/>
              <a:t> your money to start the game.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70E8F23-D37D-4F59-95A7-A55B28A9CEDF}"/>
              </a:ext>
            </a:extLst>
          </p:cNvPr>
          <p:cNvSpPr txBox="1">
            <a:spLocks/>
          </p:cNvSpPr>
          <p:nvPr/>
        </p:nvSpPr>
        <p:spPr>
          <a:xfrm>
            <a:off x="4421080" y="2725445"/>
            <a:ext cx="5952280" cy="3906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232B93-1A4A-4E55-9BD6-FBDEA8E4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4" y="2986300"/>
            <a:ext cx="3760150" cy="31875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10865B-9009-491A-AF8E-08475BFEB5BE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2E53F44-A737-48CC-AF0C-C777D68A5DD9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815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27F54-1F98-4938-B48C-566AFD58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88" y="551915"/>
            <a:ext cx="2793158" cy="1600200"/>
          </a:xfrm>
        </p:spPr>
        <p:txBody>
          <a:bodyPr/>
          <a:lstStyle/>
          <a:p>
            <a:r>
              <a:rPr lang="en-US" sz="4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4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you have to enter your amount to bet. Then you have to guess a number between 1 to 10. If the number is wrong then you will lose your bet amount. If you want to play again then you have to type “ y “ to start the game.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0E19F6-275C-49C0-A35E-2C0B51F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5" y="2657742"/>
            <a:ext cx="3704016" cy="35635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7F251A-CC6D-4F8A-BC86-D00B668F32A0}"/>
              </a:ext>
            </a:extLst>
          </p:cNvPr>
          <p:cNvSpPr txBox="1">
            <a:spLocks/>
          </p:cNvSpPr>
          <p:nvPr/>
        </p:nvSpPr>
        <p:spPr>
          <a:xfrm>
            <a:off x="4421080" y="2665624"/>
            <a:ext cx="5952280" cy="3906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D14678E-15BC-4ECC-BF79-2897E7D70CF8}"/>
              </a:ext>
            </a:extLst>
          </p:cNvPr>
          <p:cNvSpPr txBox="1">
            <a:spLocks/>
          </p:cNvSpPr>
          <p:nvPr/>
        </p:nvSpPr>
        <p:spPr bwMode="gray">
          <a:xfrm>
            <a:off x="4327005" y="6434737"/>
            <a:ext cx="3896679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78AACEA1-D7AF-4D25-B827-A7E972585F29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16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7E3D6-5239-4F16-9E44-F05444F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61261"/>
            <a:ext cx="2793158" cy="1173078"/>
          </a:xfrm>
        </p:spPr>
        <p:txBody>
          <a:bodyPr/>
          <a:lstStyle/>
          <a:p>
            <a:r>
              <a:rPr lang="en-US" sz="4800" b="1" i="1" dirty="0" smtClean="0"/>
              <a:t>Output: </a:t>
            </a:r>
            <a:endParaRPr lang="en-US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681F75-54C7-482A-AF53-6BE2D18E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65A4AB-9B3A-4250-9B58-25FACCEF5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2438866"/>
            <a:ext cx="3874274" cy="36848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38D49C4-5D05-4B3A-81F7-8F42E5C8207C}"/>
              </a:ext>
            </a:extLst>
          </p:cNvPr>
          <p:cNvSpPr txBox="1">
            <a:spLocks/>
          </p:cNvSpPr>
          <p:nvPr/>
        </p:nvSpPr>
        <p:spPr>
          <a:xfrm>
            <a:off x="4421080" y="2725445"/>
            <a:ext cx="5952280" cy="3906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1FAEAD2-6FC3-492F-8EA4-4A818993038F}"/>
              </a:ext>
            </a:extLst>
          </p:cNvPr>
          <p:cNvSpPr txBox="1">
            <a:spLocks/>
          </p:cNvSpPr>
          <p:nvPr/>
        </p:nvSpPr>
        <p:spPr bwMode="gray">
          <a:xfrm>
            <a:off x="4071672" y="6586609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CASINO: The Number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Guessing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DF45A57-388A-4FFC-A5DF-9C348E5508C1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93683" y="2263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96299" y="27340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►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your guessing number is correct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will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 10 times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amount.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–</a:t>
            </a:r>
          </a:p>
          <a:p>
            <a:r>
              <a:rPr lang="en-US">
                <a:hlinkClick r:id="rId2"/>
              </a:rPr>
              <a:t>https://github.com/roman241/Casino-game-project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503</TotalTime>
  <Words>427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Proposed Project</vt:lpstr>
      <vt:lpstr>Introduction:</vt:lpstr>
      <vt:lpstr>Software Requirements: </vt:lpstr>
      <vt:lpstr>Working Method:</vt:lpstr>
      <vt:lpstr>Output:</vt:lpstr>
      <vt:lpstr>Output:</vt:lpstr>
      <vt:lpstr>Output: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73</cp:revision>
  <dcterms:created xsi:type="dcterms:W3CDTF">2020-07-12T18:50:07Z</dcterms:created>
  <dcterms:modified xsi:type="dcterms:W3CDTF">2020-11-29T16:07:39Z</dcterms:modified>
</cp:coreProperties>
</file>