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4" r:id="rId5"/>
    <p:sldId id="266" r:id="rId6"/>
    <p:sldId id="267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9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4939-FAE7-4878-A434-562AEA0EEA2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9908-ABCA-4413-99C7-75AD9402622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9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4939-FAE7-4878-A434-562AEA0EEA2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9908-ABCA-4413-99C7-75AD940262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33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4939-FAE7-4878-A434-562AEA0EEA2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9908-ABCA-4413-99C7-75AD940262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89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4939-FAE7-4878-A434-562AEA0EEA2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9908-ABCA-4413-99C7-75AD940262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99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4939-FAE7-4878-A434-562AEA0EEA2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9908-ABCA-4413-99C7-75AD9402622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11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4939-FAE7-4878-A434-562AEA0EEA2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9908-ABCA-4413-99C7-75AD940262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64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4939-FAE7-4878-A434-562AEA0EEA2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9908-ABCA-4413-99C7-75AD940262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78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4939-FAE7-4878-A434-562AEA0EEA2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9908-ABCA-4413-99C7-75AD940262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8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4939-FAE7-4878-A434-562AEA0EEA2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9908-ABCA-4413-99C7-75AD940262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40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DAF4939-FAE7-4878-A434-562AEA0EEA2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1A9908-ABCA-4413-99C7-75AD940262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22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4939-FAE7-4878-A434-562AEA0EEA2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9908-ABCA-4413-99C7-75AD940262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30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AF4939-FAE7-4878-A434-562AEA0EEA2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1A9908-ABCA-4413-99C7-75AD9402622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11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636912"/>
            <a:ext cx="7772400" cy="1470025"/>
          </a:xfrm>
        </p:spPr>
        <p:txBody>
          <a:bodyPr>
            <a:noAutofit/>
          </a:bodyPr>
          <a:lstStyle/>
          <a:p>
            <a:r>
              <a:rPr lang="ru-RU" sz="6600" dirty="0" smtClean="0"/>
              <a:t>Игра</a:t>
            </a:r>
            <a:r>
              <a:rPr lang="en-US" sz="6600" dirty="0" smtClean="0"/>
              <a:t>”Monopoly”</a:t>
            </a:r>
            <a:r>
              <a:rPr lang="ru-RU" sz="6600" dirty="0" smtClean="0"/>
              <a:t>на основе </a:t>
            </a:r>
            <a:r>
              <a:rPr lang="en-US" sz="6600" dirty="0" err="1" smtClean="0"/>
              <a:t>pygame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51920" y="5517232"/>
            <a:ext cx="6400800" cy="17526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Авторы: </a:t>
            </a:r>
            <a:r>
              <a:rPr lang="ru-RU" dirty="0" err="1" smtClean="0">
                <a:solidFill>
                  <a:schemeClr val="tx1"/>
                </a:solidFill>
              </a:rPr>
              <a:t>Эннс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Роман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 основу </a:t>
            </a:r>
            <a:r>
              <a:rPr lang="ru-RU" dirty="0" smtClean="0"/>
              <a:t>моей </a:t>
            </a:r>
            <a:r>
              <a:rPr lang="ru-RU" dirty="0" smtClean="0"/>
              <a:t>игры </a:t>
            </a:r>
            <a:r>
              <a:rPr lang="ru-RU" dirty="0" smtClean="0"/>
              <a:t>я </a:t>
            </a:r>
            <a:r>
              <a:rPr lang="ru-RU" dirty="0" smtClean="0"/>
              <a:t>взяли </a:t>
            </a:r>
            <a:r>
              <a:rPr lang="ru-RU" dirty="0" smtClean="0"/>
              <a:t>идею игры </a:t>
            </a:r>
            <a:r>
              <a:rPr lang="en-US" dirty="0" smtClean="0"/>
              <a:t>“Monopoly”</a:t>
            </a:r>
            <a:r>
              <a:rPr lang="ru-RU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 smtClean="0"/>
              <a:t>моей </a:t>
            </a:r>
            <a:r>
              <a:rPr lang="ru-RU" dirty="0" smtClean="0"/>
              <a:t>игре участвуют </a:t>
            </a:r>
            <a:r>
              <a:rPr lang="en-US" dirty="0" smtClean="0"/>
              <a:t>3</a:t>
            </a:r>
            <a:r>
              <a:rPr lang="ru-RU" dirty="0" smtClean="0"/>
              <a:t> </a:t>
            </a:r>
            <a:r>
              <a:rPr lang="ru-RU" dirty="0" smtClean="0"/>
              <a:t>игрока, которые управляются с одного </a:t>
            </a:r>
            <a:r>
              <a:rPr lang="ru-RU" dirty="0" smtClean="0"/>
              <a:t>девайса. </a:t>
            </a:r>
            <a:r>
              <a:rPr lang="ru-RU" dirty="0" smtClean="0"/>
              <a:t>С помощью нее не нужно таскать большую коробку достаточно лишь клика.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90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Основной класс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Board </a:t>
            </a:r>
            <a:r>
              <a:rPr lang="ru-RU" sz="2400" b="1" dirty="0" smtClean="0"/>
              <a:t>-  </a:t>
            </a:r>
            <a:r>
              <a:rPr lang="ru-RU" sz="2400" dirty="0" smtClean="0"/>
              <a:t>Класс, </a:t>
            </a:r>
            <a:r>
              <a:rPr lang="ru-RU" sz="2400" dirty="0" smtClean="0"/>
              <a:t>описывающие внешний вид и поведение игровых объектов</a:t>
            </a:r>
            <a:br>
              <a:rPr lang="ru-RU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2807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</a:t>
            </a:r>
            <a:r>
              <a:rPr lang="ru-RU" dirty="0" smtClean="0"/>
              <a:t>() </a:t>
            </a:r>
            <a:r>
              <a:rPr lang="ru-RU" dirty="0" smtClean="0"/>
              <a:t>– </a:t>
            </a:r>
            <a:r>
              <a:rPr lang="ru-RU" dirty="0" smtClean="0"/>
              <a:t>Функция для</a:t>
            </a:r>
            <a:r>
              <a:rPr lang="en-US" dirty="0" smtClean="0"/>
              <a:t> </a:t>
            </a:r>
            <a:r>
              <a:rPr lang="ru-RU" dirty="0" smtClean="0"/>
              <a:t>очистки базы данных</a:t>
            </a:r>
          </a:p>
          <a:p>
            <a:r>
              <a:rPr lang="en-US" dirty="0" err="1" smtClean="0"/>
              <a:t>load_image</a:t>
            </a:r>
            <a:r>
              <a:rPr lang="en-US" dirty="0" smtClean="0"/>
              <a:t>() </a:t>
            </a:r>
            <a:r>
              <a:rPr lang="en-US" dirty="0" smtClean="0"/>
              <a:t>– </a:t>
            </a:r>
            <a:r>
              <a:rPr lang="ru-RU" dirty="0"/>
              <a:t>Функция для</a:t>
            </a:r>
            <a:r>
              <a:rPr lang="en-US" dirty="0"/>
              <a:t> </a:t>
            </a:r>
            <a:r>
              <a:rPr lang="ru-RU" dirty="0" smtClean="0"/>
              <a:t>открытие картинок</a:t>
            </a:r>
            <a:endParaRPr lang="ru-RU" dirty="0"/>
          </a:p>
          <a:p>
            <a:r>
              <a:rPr lang="en-US" dirty="0" err="1" smtClean="0"/>
              <a:t>Exchange_Field</a:t>
            </a:r>
            <a:r>
              <a:rPr lang="ru-RU" dirty="0" smtClean="0"/>
              <a:t>() - </a:t>
            </a:r>
            <a:r>
              <a:rPr lang="ru-RU" dirty="0"/>
              <a:t>Функция для</a:t>
            </a:r>
            <a:r>
              <a:rPr lang="en-US" dirty="0"/>
              <a:t> </a:t>
            </a:r>
            <a:r>
              <a:rPr lang="ru-RU" dirty="0" smtClean="0"/>
              <a:t>открытия обменного окна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dirty="0" err="1" smtClean="0"/>
              <a:t>Sell_Field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ru-RU" dirty="0"/>
              <a:t>- Функция для</a:t>
            </a:r>
            <a:r>
              <a:rPr lang="en-US" dirty="0"/>
              <a:t> </a:t>
            </a:r>
            <a:r>
              <a:rPr lang="ru-RU" dirty="0"/>
              <a:t>открытия </a:t>
            </a:r>
            <a:r>
              <a:rPr lang="ru-RU" dirty="0" smtClean="0"/>
              <a:t>продажного окна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dirty="0" err="1" smtClean="0"/>
              <a:t>info_players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ru-RU" dirty="0"/>
              <a:t>- Функция для</a:t>
            </a:r>
            <a:r>
              <a:rPr lang="en-US" dirty="0"/>
              <a:t> </a:t>
            </a:r>
            <a:r>
              <a:rPr lang="ru-RU" dirty="0"/>
              <a:t>открытия </a:t>
            </a:r>
            <a:r>
              <a:rPr lang="ru-RU" dirty="0" smtClean="0"/>
              <a:t>информации для игрока</a:t>
            </a:r>
          </a:p>
          <a:p>
            <a:pPr marL="0" indent="0">
              <a:buNone/>
            </a:pPr>
            <a:r>
              <a:rPr lang="en-US" dirty="0" err="1" smtClean="0"/>
              <a:t>info_street</a:t>
            </a:r>
            <a:r>
              <a:rPr lang="ru-RU" dirty="0" smtClean="0"/>
              <a:t>()</a:t>
            </a:r>
            <a:r>
              <a:rPr lang="ru-RU" dirty="0"/>
              <a:t> - Функция для</a:t>
            </a:r>
            <a:r>
              <a:rPr lang="en-US" dirty="0"/>
              <a:t> </a:t>
            </a:r>
            <a:r>
              <a:rPr lang="ru-RU" dirty="0"/>
              <a:t>открытия </a:t>
            </a:r>
            <a:r>
              <a:rPr lang="ru-RU" dirty="0" smtClean="0"/>
              <a:t>информации для улиц</a:t>
            </a:r>
          </a:p>
          <a:p>
            <a:pPr marL="0" indent="0">
              <a:buNone/>
            </a:pPr>
            <a:r>
              <a:rPr lang="en-US" dirty="0" err="1"/>
              <a:t>playing_field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ru-RU" dirty="0"/>
              <a:t>- Функция для</a:t>
            </a:r>
            <a:r>
              <a:rPr lang="en-US" dirty="0"/>
              <a:t> </a:t>
            </a:r>
            <a:r>
              <a:rPr lang="ru-RU" dirty="0" smtClean="0"/>
              <a:t>запуска поля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0320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 descr="C:\Users\1\Downloads\scree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7506692" cy="472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81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1\Downloads\scree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91954"/>
            <a:ext cx="4775696" cy="526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9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</a:t>
            </a:r>
            <a:r>
              <a:rPr lang="ru-RU" dirty="0" smtClean="0"/>
              <a:t> достиг </a:t>
            </a:r>
            <a:r>
              <a:rPr lang="ru-RU" dirty="0" smtClean="0"/>
              <a:t>ожидаемого </a:t>
            </a:r>
            <a:r>
              <a:rPr lang="ru-RU" dirty="0" smtClean="0"/>
              <a:t>результата, но игру можно доработать в будущем.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2206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</TotalTime>
  <Words>109</Words>
  <Application>Microsoft Office PowerPoint</Application>
  <PresentationFormat>Экран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Ретро</vt:lpstr>
      <vt:lpstr>Игра”Monopoly”на основе pygame</vt:lpstr>
      <vt:lpstr>ВВЕДЕНИЕ</vt:lpstr>
      <vt:lpstr>Основной класс</vt:lpstr>
      <vt:lpstr>Дополнительные функции</vt:lpstr>
      <vt:lpstr>Скриншоты</vt:lpstr>
      <vt:lpstr>Презентация PowerPoint</vt:lpstr>
      <vt:lpstr>Вывод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Стандартная игра на основе  игры “Танчики”</dc:title>
  <dc:creator>HP</dc:creator>
  <cp:lastModifiedBy>HP</cp:lastModifiedBy>
  <cp:revision>12</cp:revision>
  <dcterms:created xsi:type="dcterms:W3CDTF">2020-11-02T06:52:22Z</dcterms:created>
  <dcterms:modified xsi:type="dcterms:W3CDTF">2021-01-16T08:01:17Z</dcterms:modified>
</cp:coreProperties>
</file>