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1.xml" /><Relationship Id="rId4" Type="http://schemas.openxmlformats.org/officeDocument/2006/relationships/slide" Target="slide16.xml" /><Relationship Id="rId5" Type="http://schemas.openxmlformats.org/officeDocument/2006/relationships/slide" Target="slide19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Betriebspraktikum - M.Sc. Wirtschaftspädagogik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Kölner Wirtschaftsfachschule - Wifa Gruppe - GmbH</a:t>
            </a:r>
            <a:br/>
            <a:br/>
            <a:r>
              <a:rPr/>
              <a:t>Roman Hoehn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1/6/2022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1.6 Betriebliche 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Fachliche Expertise</a:t>
            </a:r>
          </a:p>
          <a:p>
            <a:pPr lvl="0"/>
            <a:r>
              <a:rPr/>
              <a:t>Didaktische/Pädagogische Fähigkeiten</a:t>
            </a:r>
          </a:p>
          <a:p>
            <a:pPr lvl="0"/>
            <a:r>
              <a:rPr/>
              <a:t>Zeitmanagement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 Betriebliche Handlungsalternativen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Ausgangssituation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Betrieb im Wandel: Erarbeitung eines digitalen Schulungskonzepts</a:t>
            </a:r>
          </a:p>
          <a:p>
            <a:pPr lvl="0"/>
            <a:r>
              <a:rPr b="1"/>
              <a:t>Vorher</a:t>
            </a:r>
            <a:r>
              <a:rPr/>
              <a:t>: Standorte arbeiten stark autonom:</a:t>
            </a:r>
          </a:p>
          <a:p>
            <a:pPr lvl="1" indent="-457200" marL="914400">
              <a:buAutoNum type="arabicPeriod"/>
            </a:pPr>
            <a:r>
              <a:rPr/>
              <a:t>Erarbeitung eigener Unterrichts/Unterweisungskonzepte</a:t>
            </a:r>
          </a:p>
          <a:p>
            <a:pPr lvl="1" indent="-457200" marL="914400">
              <a:buAutoNum type="arabicPeriod"/>
            </a:pPr>
            <a:r>
              <a:rPr/>
              <a:t>Wenig Kontakt zu anderen Geschäftsstellen</a:t>
            </a:r>
          </a:p>
          <a:p>
            <a:pPr lvl="1" indent="-457200" marL="914400">
              <a:buAutoNum type="arabicPeriod"/>
            </a:pPr>
            <a:r>
              <a:rPr/>
              <a:t>Fokus auf individuelle Betreuung</a:t>
            </a:r>
          </a:p>
          <a:p>
            <a:pPr lvl="0"/>
            <a:r>
              <a:rPr b="1"/>
              <a:t>Zielvorgabe</a:t>
            </a:r>
            <a:r>
              <a:rPr/>
              <a:t>: Standortübergreifende Zusammenarbeit bei der Erstellung eines digitalen Unterrichtsangebots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Schwierigkeiten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Auftrag der Geschäftsleitung zur Umstellung ohne genaue Ziel- und Rahmenvorgaben</a:t>
            </a:r>
          </a:p>
          <a:p>
            <a:pPr lvl="0"/>
            <a:r>
              <a:rPr/>
              <a:t>Mangelhafte Kommunikation- und Vernetzung zwischen Geschäftsstellen</a:t>
            </a:r>
          </a:p>
          <a:p>
            <a:pPr lvl="0"/>
            <a:r>
              <a:rPr/>
              <a:t>Keine Erfahrung in der digitalen Unterrichtsgestaltung</a:t>
            </a:r>
          </a:p>
          <a:p>
            <a:pPr lvl="0"/>
            <a:r>
              <a:rPr/>
              <a:t>Moral Hazard: “Die anderen machen das schon…”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Lösungsvorschlage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Welche Maßnahmen könnte die Geschäftsleitung ergreifen um das Problem * in der </a:t>
            </a:r>
            <a:r>
              <a:rPr b="1"/>
              <a:t>akuten</a:t>
            </a:r>
            <a:r>
              <a:rPr/>
              <a:t> Lage, * </a:t>
            </a:r>
            <a:r>
              <a:rPr b="1"/>
              <a:t>präventiv</a:t>
            </a:r>
            <a:r>
              <a:rPr/>
              <a:t> für zukünftige Projekte zu lösen?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2.4 Betriebliche Lösungsvorschläge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Einführung eines wöchentlichen Meetings aller Beteiligten</a:t>
            </a:r>
          </a:p>
          <a:p>
            <a:pPr lvl="0"/>
            <a:r>
              <a:rPr/>
              <a:t>Führung einer Skillmatrix: Erfassung von individuellen Kernkompetenzen</a:t>
            </a:r>
          </a:p>
          <a:p>
            <a:pPr lvl="0"/>
            <a:r>
              <a:rPr/>
              <a:t>Ernennung von Ansprechpartnern und Verantwortlichen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3 Unterweisungseinheit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3.1 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Zielgruppe: Kaufmännische Umschüler</a:t>
            </a:r>
          </a:p>
          <a:p>
            <a:pPr lvl="0"/>
            <a:r>
              <a:rPr/>
              <a:t>Thema: Verweis Funktionen in Microsoft Excel</a:t>
            </a:r>
          </a:p>
          <a:p>
            <a:pPr lvl="0"/>
            <a:r>
              <a:rPr/>
              <a:t>Rahmenbedingungen: Online über Microsoft Teams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3.2 Vorgehensweise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Erstellung eines Zeitplans</a:t>
            </a:r>
          </a:p>
          <a:p>
            <a:pPr lvl="0"/>
            <a:r>
              <a:rPr/>
              <a:t>Vorbereitung von interaktiven Übungsaufgaben</a:t>
            </a:r>
          </a:p>
          <a:p>
            <a:pPr lvl="0"/>
            <a:r>
              <a:rPr/>
              <a:t>Einbezug von Visualisierungstools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4 Literaturverzeichnis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1 Erfahrungsbereich Unternehmen und Beruf</a:t>
            </a:r>
          </a:p>
          <a:p>
            <a:pPr lvl="0"/>
            <a:r>
              <a:rPr>
                <a:hlinkClick r:id="rId3" action="ppaction://hlinksldjump"/>
              </a:rPr>
              <a:t>2 Betriebliche Handlungsalternativen</a:t>
            </a:r>
          </a:p>
          <a:p>
            <a:pPr lvl="0"/>
            <a:r>
              <a:rPr>
                <a:hlinkClick r:id="rId4" action="ppaction://hlinksldjump"/>
              </a:rPr>
              <a:t>3 Unterweisungseinheit</a:t>
            </a:r>
          </a:p>
          <a:p>
            <a:pPr lvl="0"/>
            <a:r>
              <a:rPr>
                <a:hlinkClick r:id="rId5" action="ppaction://hlinksldjump"/>
              </a:rPr>
              <a:t>4 Literaturverzeichnis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1 Erfahrungsbereich Unternehmen und Beruf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pics/wifa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Kölner Wirtschaftsfachschule - Logo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Unternehmensprofil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Privater Anbieter von Aus- und Weiterbildungsdienstleistungen</a:t>
            </a:r>
          </a:p>
          <a:p>
            <a:pPr lvl="0"/>
            <a:r>
              <a:rPr/>
              <a:t>Deutschlandweite 16 Schulungszentren mit ca. 120 festen Mitarbeitern</a:t>
            </a:r>
          </a:p>
          <a:p>
            <a:pPr lvl="0"/>
            <a:r>
              <a:rPr/>
              <a:t>Offizieler Bildungspartner von u.a.:</a:t>
            </a:r>
          </a:p>
          <a:p>
            <a:pPr lvl="1" indent="-457200" marL="914400">
              <a:buAutoNum type="arabicPeriod"/>
            </a:pPr>
            <a:r>
              <a:rPr/>
              <a:t>Microsoft Corporation</a:t>
            </a:r>
          </a:p>
          <a:p>
            <a:pPr lvl="1" indent="-457200" marL="914400">
              <a:buAutoNum type="arabicPeriod"/>
            </a:pPr>
            <a:r>
              <a:rPr/>
              <a:t>DATEV Software &amp; Consulting</a:t>
            </a:r>
          </a:p>
          <a:p>
            <a:pPr lvl="1" indent="-457200" marL="914400">
              <a:buAutoNum type="arabicPeriod"/>
            </a:pPr>
            <a:r>
              <a:rPr/>
              <a:t>FSGU Akademie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Geschäftsbereiche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AVGS - Staatlich finanzierte Arbeitsvermittlung und/oder Arbeitserhaltungsmaßnahmen</a:t>
            </a:r>
          </a:p>
          <a:p>
            <a:pPr lvl="0" indent="-457200" marL="457200">
              <a:buAutoNum type="arabicPeriod"/>
            </a:pPr>
            <a:r>
              <a:rPr/>
              <a:t>Berufliche Rehabilitation, insbesondere als Träger für die deutsche Rentenversicherung</a:t>
            </a:r>
          </a:p>
          <a:p>
            <a:pPr lvl="0" indent="-457200" marL="457200">
              <a:buAutoNum type="arabicPeriod"/>
            </a:pPr>
            <a:r>
              <a:rPr/>
              <a:t>Berufsbegleitende Weiterbildungen im Rahmen der Personalentwicklung(“near the job”)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Aus-und Weiterbildungsportfolio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Umschulungen in insgesamt 8 statlich anerkannten Ausbildungsberufen</a:t>
            </a:r>
          </a:p>
          <a:p>
            <a:pPr lvl="0"/>
            <a:r>
              <a:rPr/>
              <a:t>Berufliche Teilqualifikationen (MS Office und Datev)</a:t>
            </a:r>
          </a:p>
          <a:p>
            <a:pPr lvl="0"/>
            <a:r>
              <a:rPr/>
              <a:t>Kooperationspartner für IHK Zertifizierungsprüfungen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Aufbauorgaisation und Unternehmensstruktur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Vor 2020: Dezentralisiertes Struktur, weitgehenst autarke Verwaltung der Standorte unter Dachverwaltung</a:t>
            </a:r>
          </a:p>
          <a:p>
            <a:pPr lvl="0"/>
            <a:r>
              <a:rPr/>
              <a:t>Seit 2020: Strategische Neuorientierung aufgrund der neuen Rahmenbedingungen der Sars-Cov 2 Epidemie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1.5 Betriebliche Handlungsalternativen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Privatwirtschaftlich, d.h. primär profitorientierte Ausrichtung des Unternehmens</a:t>
            </a:r>
          </a:p>
          <a:p>
            <a:pPr lvl="0"/>
            <a:r>
              <a:rPr/>
              <a:t>Zielkonflikt zu pädagogischen/sozialen Verantwortung?</a:t>
            </a:r>
          </a:p>
          <a:p>
            <a:pPr lvl="0"/>
            <a:r>
              <a:rPr/>
              <a:t>Primäre (innerbetriebliche) Erfolgskennzahl: Arbeitsvermittlungsquote!</a:t>
            </a:r>
          </a:p>
          <a:p>
            <a:pPr lvl="1"/>
            <a:r>
              <a:rPr/>
              <a:t>Anreiz zur Vermittlung in Niedriglohnsektor und Zeitarbeitsverhältnisse</a:t>
            </a:r>
          </a:p>
          <a:p>
            <a:pPr lvl="1"/>
            <a:r>
              <a:rPr/>
              <a:t>Keine nachhaltig/langfristige Ausrichtung</a:t>
            </a:r>
          </a:p>
          <a:p>
            <a:pPr lvl="1"/>
            <a:r>
              <a:rPr/>
              <a:t>Gesamtökonomischer Effekt fragwürdig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Betriebspraktikum - M.Sc. Wirtschaftspädagogik</dc:title>
  <dc:creator>Roman Hoehn</dc:creator>
  <cp:keywords/>
  <dcterms:created xsi:type="dcterms:W3CDTF">2022-01-04T17:31:02Z</dcterms:created>
  <dcterms:modified xsi:type="dcterms:W3CDTF">2022-01-04T17:31:02Z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bib/ref.bib</vt:lpwstr>
  </property>
  <property fmtid="{D5CDD505-2E9C-101B-9397-08002B2CF9AE}" pid="3" name="csl">
    <vt:lpwstr>style/british-journal-of-educational-psychology.csl</vt:lpwstr>
  </property>
  <property fmtid="{D5CDD505-2E9C-101B-9397-08002B2CF9AE}" pid="4" name="date">
    <vt:lpwstr>1/6/2022</vt:lpwstr>
  </property>
  <property fmtid="{D5CDD505-2E9C-101B-9397-08002B2CF9AE}" pid="5" name="fontsize">
    <vt:lpwstr>10pt</vt:lpwstr>
  </property>
  <property fmtid="{D5CDD505-2E9C-101B-9397-08002B2CF9AE}" pid="6" name="language">
    <vt:lpwstr/>
  </property>
  <property fmtid="{D5CDD505-2E9C-101B-9397-08002B2CF9AE}" pid="7" name="link-citations">
    <vt:lpwstr>True</vt:lpwstr>
  </property>
  <property fmtid="{D5CDD505-2E9C-101B-9397-08002B2CF9AE}" pid="8" name="organization">
    <vt:lpwstr>Johannes-Gutenberg Universität Mainz</vt:lpwstr>
  </property>
  <property fmtid="{D5CDD505-2E9C-101B-9397-08002B2CF9AE}" pid="9" name="output">
    <vt:lpwstr/>
  </property>
  <property fmtid="{D5CDD505-2E9C-101B-9397-08002B2CF9AE}" pid="10" name="subtitle">
    <vt:lpwstr>Kölner Wirtschaftsfachschule - Wifa Gruppe - GmbH</vt:lpwstr>
  </property>
</Properties>
</file>