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5.xml" /><Relationship Id="rId4" Type="http://schemas.openxmlformats.org/officeDocument/2006/relationships/slide" Target="slide6.xml" /><Relationship Id="rId5" Type="http://schemas.openxmlformats.org/officeDocument/2006/relationships/slide" Target="slide7.xml" /><Relationship Id="rId6" Type="http://schemas.openxmlformats.org/officeDocument/2006/relationships/slide" Target="slide8.xml" /><Relationship Id="rId7" Type="http://schemas.openxmlformats.org/officeDocument/2006/relationships/slide" Target="slide9.xml" /><Relationship Id="rId8" Type="http://schemas.openxmlformats.org/officeDocument/2006/relationships/slide" Target="slide10.xml" /><Relationship Id="rId9" Type="http://schemas.openxmlformats.org/officeDocument/2006/relationships/slide" Target="slide11.xml" /><Relationship Id="rId10" Type="http://schemas.openxmlformats.org/officeDocument/2006/relationships/slide" Target="slide12.xml" /><Relationship Id="rId11" Type="http://schemas.openxmlformats.org/officeDocument/2006/relationships/slide" Target="slide1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Betriebspraktikum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M.Sc.</a:t>
            </a:r>
            <a:r>
              <a:rPr/>
              <a:t> </a:t>
            </a:r>
            <a:r>
              <a:rPr/>
              <a:t>Wirtschaftspädagogik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Kölner</a:t>
            </a:r>
            <a:r>
              <a:rPr/>
              <a:t> </a:t>
            </a:r>
            <a:r>
              <a:rPr/>
              <a:t>Wirtschaftsfachschule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Wifa</a:t>
            </a:r>
            <a:r>
              <a:rPr/>
              <a:t> </a:t>
            </a:r>
            <a:r>
              <a:rPr/>
              <a:t>Gruppe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GmbH</a:t>
            </a:r>
            <a:br/>
            <a:br/>
            <a:r>
              <a:rPr/>
              <a:t>Roman</a:t>
            </a:r>
            <a:r>
              <a:rPr/>
              <a:t> </a:t>
            </a:r>
            <a:r>
              <a:rPr/>
              <a:t>Hoehn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1/6/2022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1.6</a:t>
            </a:r>
            <a:r>
              <a:rPr/>
              <a:t> </a:t>
            </a:r>
            <a:r>
              <a:rPr/>
              <a:t>Betriebliche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Betriebliche</a:t>
            </a:r>
            <a:r>
              <a:rPr/>
              <a:t> </a:t>
            </a:r>
            <a:r>
              <a:rPr/>
              <a:t>Handlungsalternativen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2.1</a:t>
            </a:r>
            <a:r>
              <a:rPr/>
              <a:t> </a:t>
            </a:r>
            <a:r>
              <a:rPr/>
              <a:t>Ökonomische</a:t>
            </a:r>
            <a:r>
              <a:rPr/>
              <a:t> </a:t>
            </a:r>
            <a:r>
              <a:rPr/>
              <a:t>Zielkonflikte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 ist daaas?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Literaturverzeichnis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1 Erfahrungsbereich Unternehmen und Beruf</a:t>
            </a:r>
          </a:p>
          <a:p>
            <a:pPr lvl="2"/>
            <a:r>
              <a:rPr>
                <a:hlinkClick r:id="rId3" action="ppaction://hlinksldjump"/>
              </a:rPr>
              <a:t>1.1 Unternehmensprofil</a:t>
            </a:r>
          </a:p>
          <a:p>
            <a:pPr lvl="2"/>
            <a:r>
              <a:rPr>
                <a:hlinkClick r:id="rId4" action="ppaction://hlinksldjump"/>
              </a:rPr>
              <a:t>1.2 Geschäftsbereiche</a:t>
            </a:r>
          </a:p>
          <a:p>
            <a:pPr lvl="2"/>
            <a:r>
              <a:rPr>
                <a:hlinkClick r:id="rId5" action="ppaction://hlinksldjump"/>
              </a:rPr>
              <a:t>1.3 Aus-und Weiterbildungsportfolio</a:t>
            </a:r>
          </a:p>
          <a:p>
            <a:pPr lvl="2"/>
            <a:r>
              <a:rPr>
                <a:hlinkClick r:id="rId6" action="ppaction://hlinksldjump"/>
              </a:rPr>
              <a:t>1.4 Aufbauorgaisation und Unternehmensstruktur</a:t>
            </a:r>
          </a:p>
          <a:p>
            <a:pPr lvl="2"/>
            <a:r>
              <a:rPr>
                <a:hlinkClick r:id="rId7" action="ppaction://hlinksldjump"/>
              </a:rPr>
              <a:t>1.5 Betriebliche Handlungsalternativen</a:t>
            </a:r>
          </a:p>
          <a:p>
            <a:pPr lvl="2"/>
            <a:r>
              <a:rPr>
                <a:hlinkClick r:id="rId8" action="ppaction://hlinksldjump"/>
              </a:rPr>
              <a:t>1.6 Betriebliche</a:t>
            </a:r>
          </a:p>
          <a:p>
            <a:pPr lvl="1"/>
            <a:r>
              <a:rPr>
                <a:hlinkClick r:id="rId9" action="ppaction://hlinksldjump"/>
              </a:rPr>
              <a:t>2 Betriebliche Handlungsalternativen</a:t>
            </a:r>
          </a:p>
          <a:p>
            <a:pPr lvl="2"/>
            <a:r>
              <a:rPr>
                <a:hlinkClick r:id="rId10" action="ppaction://hlinksldjump"/>
              </a:rPr>
              <a:t>2.1 Ökonomische Zielkonflikte</a:t>
            </a:r>
          </a:p>
          <a:p>
            <a:pPr lvl="1"/>
            <a:r>
              <a:rPr>
                <a:hlinkClick r:id="rId11" action="ppaction://hlinksldjump"/>
              </a:rPr>
              <a:t>3 Literaturverzeichnis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Erfahrungsbereich</a:t>
            </a:r>
            <a:r>
              <a:rPr/>
              <a:t> </a:t>
            </a:r>
            <a:r>
              <a:rPr/>
              <a:t>Unternehmen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Beruf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s/wifa_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92400" y="1600200"/>
            <a:ext cx="3771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Kölner</a:t>
            </a:r>
            <a:r>
              <a:rPr/>
              <a:t> </a:t>
            </a:r>
            <a:r>
              <a:rPr/>
              <a:t>Wirtschaftsfachschule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1.1</a:t>
            </a:r>
            <a:r>
              <a:rPr/>
              <a:t> </a:t>
            </a:r>
            <a:r>
              <a:rPr/>
              <a:t>Unternehmensprofil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Privater Anbieter von Aus- und Weiterbildungsdienstleistungen</a:t>
            </a:r>
          </a:p>
          <a:p>
            <a:pPr lvl="1"/>
            <a:r>
              <a:rPr/>
              <a:t>Deutschlandweite 16 Schulungszentren mit ca. 120 festen Mitarbeitern</a:t>
            </a:r>
          </a:p>
          <a:p>
            <a:pPr lvl="1"/>
            <a:r>
              <a:rPr/>
              <a:t>Offizieler Bildungspartner von u.a.:</a:t>
            </a:r>
          </a:p>
          <a:p>
            <a:pPr lvl="2">
              <a:buAutoNum type="arabicPeriod"/>
            </a:pPr>
            <a:r>
              <a:rPr/>
              <a:t>Microsoft Corporation</a:t>
            </a:r>
          </a:p>
          <a:p>
            <a:pPr lvl="2">
              <a:buAutoNum type="arabicPeriod"/>
            </a:pPr>
            <a:r>
              <a:rPr/>
              <a:t>DATEV Software &amp; Consulting</a:t>
            </a:r>
          </a:p>
          <a:p>
            <a:pPr lvl="2">
              <a:buAutoNum type="arabicPeriod"/>
            </a:pPr>
            <a:r>
              <a:rPr/>
              <a:t>FSGU Akademie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1.2</a:t>
            </a:r>
            <a:r>
              <a:rPr/>
              <a:t> </a:t>
            </a:r>
            <a:r>
              <a:rPr/>
              <a:t>Geschäftsbereiche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AVGS - Staatlich finanzierte Arbeitsvermittlung und/oder Arbeitserhaltungsmaßnahmen</a:t>
            </a:r>
          </a:p>
          <a:p>
            <a:pPr lvl="1">
              <a:buAutoNum type="arabicPeriod"/>
            </a:pPr>
            <a:r>
              <a:rPr/>
              <a:t>Berufliche Rehabilitation, insbesondere als Träger für die deutsche Rentenversicherung</a:t>
            </a:r>
          </a:p>
          <a:p>
            <a:pPr lvl="1">
              <a:buAutoNum type="arabicPeriod"/>
            </a:pPr>
            <a:r>
              <a:rPr/>
              <a:t>Berufsbegleitende Weiterbildungen im Rahmen der Personalentwicklung(“near the job”)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1.3</a:t>
            </a:r>
            <a:r>
              <a:rPr/>
              <a:t> </a:t>
            </a:r>
            <a:r>
              <a:rPr/>
              <a:t>Aus-und</a:t>
            </a:r>
            <a:r>
              <a:rPr/>
              <a:t> </a:t>
            </a:r>
            <a:r>
              <a:rPr/>
              <a:t>Weiterbildungsportfolio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Umschulungen in insgesamt 8 statlich anerkannten Ausbildungsberufen</a:t>
            </a:r>
          </a:p>
          <a:p>
            <a:pPr lvl="1"/>
            <a:r>
              <a:rPr/>
              <a:t>Berufliche Teilqualifikationen (MS Office und Datev)</a:t>
            </a:r>
          </a:p>
          <a:p>
            <a:pPr lvl="1"/>
            <a:r>
              <a:rPr/>
              <a:t>Kooperationspartner für IHK Zertifizierungsprüfungen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1.4</a:t>
            </a:r>
            <a:r>
              <a:rPr/>
              <a:t> </a:t>
            </a:r>
            <a:r>
              <a:rPr/>
              <a:t>Aufbauorgaisation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Unternehmensstruktur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Vor 2020: Dezentralisiertes Struktur, weitgehenst autarke Verwaltung der Standorte unter Dachverwaltung</a:t>
            </a:r>
          </a:p>
          <a:p>
            <a:pPr lvl="1"/>
            <a:r>
              <a:rPr/>
              <a:t>Seit 2020: Strategische Neuorientierung aufgrund der neuen Rahmenbedingungen der Sars-Cov 2 Epidemie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1.5</a:t>
            </a:r>
            <a:r>
              <a:rPr/>
              <a:t> </a:t>
            </a:r>
            <a:r>
              <a:rPr/>
              <a:t>Betriebliche</a:t>
            </a:r>
            <a:r>
              <a:rPr/>
              <a:t> </a:t>
            </a:r>
            <a:r>
              <a:rPr/>
              <a:t>Handlungsalternativen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Privatwirtschaftlich, d.h. primär profitorientierte Ausrichtung des Unternehmens</a:t>
            </a:r>
          </a:p>
          <a:p>
            <a:pPr lvl="1"/>
            <a:r>
              <a:rPr/>
              <a:t>Zielkonflikt zu pädagogischen/sozialen Verantwortung?</a:t>
            </a:r>
          </a:p>
          <a:p>
            <a:pPr lvl="1"/>
            <a:r>
              <a:rPr/>
              <a:t>Primäre (innerbetriebliche) Erfolgskennzahl: Arbeitsvermittlungsquote!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Betriebspraktikum - M.Sc. Wirtschaftspädagogik</dc:title>
  <dc:creator>Roman Hoehn</dc:creator>
  <cp:keywords/>
  <dcterms:created xsi:type="dcterms:W3CDTF">2022-01-02T22:40:22Z</dcterms:created>
  <dcterms:modified xsi:type="dcterms:W3CDTF">2022-01-02T22:40:22Z</dcterms:modified>
</cp:coreProperties>
</file>