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9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98240" y="532080"/>
            <a:ext cx="1016928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98240" y="532080"/>
            <a:ext cx="1016928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0" y="6202440"/>
            <a:ext cx="12191760" cy="672480"/>
          </a:xfrm>
          <a:prstGeom prst="rect">
            <a:avLst/>
          </a:prstGeom>
          <a:ln>
            <a:noFill/>
          </a:ln>
        </p:spPr>
      </p:pic>
      <p:pic>
        <p:nvPicPr>
          <p:cNvPr id="1" name="Grafik 10" descr=""/>
          <p:cNvPicPr/>
          <p:nvPr/>
        </p:nvPicPr>
        <p:blipFill>
          <a:blip r:embed="rId3"/>
          <a:stretch/>
        </p:blipFill>
        <p:spPr>
          <a:xfrm>
            <a:off x="11378160" y="6307200"/>
            <a:ext cx="464400" cy="448200"/>
          </a:xfrm>
          <a:prstGeom prst="rect">
            <a:avLst/>
          </a:prstGeom>
          <a:ln>
            <a:noFill/>
          </a:ln>
        </p:spPr>
      </p:pic>
      <p:pic>
        <p:nvPicPr>
          <p:cNvPr id="2" name="Grafik 5" descr="Ein Bild, das Zeichnung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280"/>
          </a:xfrm>
          <a:prstGeom prst="rect">
            <a:avLst/>
          </a:prstGeom>
          <a:ln>
            <a:noFill/>
          </a:ln>
        </p:spPr>
      </p:pic>
      <p:pic>
        <p:nvPicPr>
          <p:cNvPr id="3" name="Grafik 7" descr=""/>
          <p:cNvPicPr/>
          <p:nvPr/>
        </p:nvPicPr>
        <p:blipFill>
          <a:blip r:embed="rId5"/>
          <a:stretch/>
        </p:blipFill>
        <p:spPr>
          <a:xfrm>
            <a:off x="6949440" y="5312520"/>
            <a:ext cx="4101120" cy="907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636363"/>
                </a:solidFill>
                <a:latin typeface="Noto Sans "/>
              </a:rPr>
              <a:t>Click to edit the outline text format</a:t>
            </a:r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636363"/>
                </a:solidFill>
                <a:latin typeface="Noto Sans "/>
              </a:rPr>
              <a:t>Second Outline Level</a:t>
            </a:r>
            <a:endParaRPr b="0" lang="de-DE" sz="2000" spc="-1" strike="noStrike">
              <a:solidFill>
                <a:srgbClr val="636363"/>
              </a:solidFill>
              <a:latin typeface="Noto Sans 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636363"/>
                </a:solidFill>
                <a:latin typeface="Noto Sans "/>
              </a:rPr>
              <a:t>Third Outline Level</a:t>
            </a:r>
            <a:endParaRPr b="0" lang="de-DE" sz="1800" spc="-1" strike="noStrike">
              <a:solidFill>
                <a:srgbClr val="636363"/>
              </a:solidFill>
              <a:latin typeface="Noto Sans 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636363"/>
                </a:solidFill>
                <a:latin typeface="Noto Sans "/>
              </a:rPr>
              <a:t>Fourth Outline Level</a:t>
            </a:r>
            <a:endParaRPr b="0" lang="de-DE" sz="1800" spc="-1" strike="noStrike">
              <a:solidFill>
                <a:srgbClr val="636363"/>
              </a:solidFill>
              <a:latin typeface="Noto Sans 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636363"/>
                </a:solidFill>
                <a:latin typeface="Noto Sans "/>
              </a:rPr>
              <a:t>Fifth Outline Level</a:t>
            </a:r>
            <a:endParaRPr b="0" lang="de-DE" sz="2000" spc="-1" strike="noStrike">
              <a:solidFill>
                <a:srgbClr val="636363"/>
              </a:solidFill>
              <a:latin typeface="Noto Sans 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636363"/>
                </a:solidFill>
                <a:latin typeface="Noto Sans "/>
              </a:rPr>
              <a:t>Sixth Outline Level</a:t>
            </a:r>
            <a:endParaRPr b="0" lang="de-DE" sz="2000" spc="-1" strike="noStrike">
              <a:solidFill>
                <a:srgbClr val="636363"/>
              </a:solidFill>
              <a:latin typeface="Noto Sans 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636363"/>
                </a:solidFill>
                <a:latin typeface="Noto Sans "/>
              </a:rPr>
              <a:t>Seventh Outline Level</a:t>
            </a:r>
            <a:endParaRPr b="0" lang="de-DE" sz="20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6" descr=""/>
          <p:cNvPicPr/>
          <p:nvPr/>
        </p:nvPicPr>
        <p:blipFill>
          <a:blip r:embed="rId2"/>
          <a:stretch/>
        </p:blipFill>
        <p:spPr>
          <a:xfrm>
            <a:off x="0" y="6202440"/>
            <a:ext cx="12191760" cy="672480"/>
          </a:xfrm>
          <a:prstGeom prst="rect">
            <a:avLst/>
          </a:prstGeom>
          <a:ln>
            <a:noFill/>
          </a:ln>
        </p:spPr>
      </p:pic>
      <p:pic>
        <p:nvPicPr>
          <p:cNvPr id="43" name="Grafik 10" descr=""/>
          <p:cNvPicPr/>
          <p:nvPr/>
        </p:nvPicPr>
        <p:blipFill>
          <a:blip r:embed="rId3"/>
          <a:stretch/>
        </p:blipFill>
        <p:spPr>
          <a:xfrm>
            <a:off x="11378160" y="6307200"/>
            <a:ext cx="464400" cy="448200"/>
          </a:xfrm>
          <a:prstGeom prst="rect">
            <a:avLst/>
          </a:prstGeom>
          <a:ln>
            <a:noFill/>
          </a:ln>
        </p:spPr>
      </p:pic>
      <p:pic>
        <p:nvPicPr>
          <p:cNvPr id="44" name="Grafik 7" descr=""/>
          <p:cNvPicPr/>
          <p:nvPr/>
        </p:nvPicPr>
        <p:blipFill>
          <a:blip r:embed="rId4"/>
          <a:stretch/>
        </p:blipFill>
        <p:spPr>
          <a:xfrm>
            <a:off x="0" y="6202440"/>
            <a:ext cx="12191760" cy="6724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8240" y="532080"/>
            <a:ext cx="10169280" cy="9432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4000" spc="-1" strike="noStrike" cap="all">
                <a:solidFill>
                  <a:srgbClr val="c1002a"/>
                </a:solidFill>
                <a:latin typeface="Noto Sans "/>
                <a:ea typeface="Noto Sans Bold"/>
              </a:rPr>
              <a:t>Mastertitelformat bearbeiten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B7E2D75-3654-4D5E-A1A6-A0C83886352A}" type="datetime">
              <a:rPr b="0" lang="de-DE" sz="1800" spc="-1" strike="noStrike">
                <a:solidFill>
                  <a:srgbClr val="ffffff"/>
                </a:solidFill>
                <a:latin typeface="Noto Sans "/>
              </a:rPr>
              <a:t>02.01.22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/>
          </p:nvPr>
        </p:nvSpPr>
        <p:spPr>
          <a:xfrm>
            <a:off x="5007600" y="6356520"/>
            <a:ext cx="61059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57960" y="6356520"/>
            <a:ext cx="7797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1F87EFB-F274-405F-874D-65CE7233FF9B}" type="slidenum">
              <a:rPr b="0" lang="de-DE" sz="1800" spc="-1" strike="noStrike">
                <a:solidFill>
                  <a:srgbClr val="ffffff"/>
                </a:solidFill>
                <a:latin typeface="Noto Sans 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49" name="Grafik 8" descr=""/>
          <p:cNvPicPr/>
          <p:nvPr/>
        </p:nvPicPr>
        <p:blipFill>
          <a:blip r:embed="rId5"/>
          <a:stretch/>
        </p:blipFill>
        <p:spPr>
          <a:xfrm>
            <a:off x="11378160" y="6307200"/>
            <a:ext cx="464400" cy="448200"/>
          </a:xfrm>
          <a:prstGeom prst="rect">
            <a:avLst/>
          </a:prstGeom>
          <a:ln>
            <a:noFill/>
          </a:ln>
        </p:spPr>
      </p:pic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636363"/>
                </a:solidFill>
                <a:latin typeface="Noto Sans "/>
              </a:rPr>
              <a:t>Click to edit the outline text format</a:t>
            </a:r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636363"/>
                </a:solidFill>
                <a:latin typeface="Noto Sans "/>
              </a:rPr>
              <a:t>Second Outline Level</a:t>
            </a:r>
            <a:endParaRPr b="0" lang="de-DE" sz="2000" spc="-1" strike="noStrike">
              <a:solidFill>
                <a:srgbClr val="636363"/>
              </a:solidFill>
              <a:latin typeface="Noto Sans 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636363"/>
                </a:solidFill>
                <a:latin typeface="Noto Sans "/>
              </a:rPr>
              <a:t>Third Outline Level</a:t>
            </a:r>
            <a:endParaRPr b="0" lang="de-DE" sz="1800" spc="-1" strike="noStrike">
              <a:solidFill>
                <a:srgbClr val="636363"/>
              </a:solidFill>
              <a:latin typeface="Noto Sans 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636363"/>
                </a:solidFill>
                <a:latin typeface="Noto Sans "/>
              </a:rPr>
              <a:t>Fourth Outline Level</a:t>
            </a:r>
            <a:endParaRPr b="0" lang="de-DE" sz="1800" spc="-1" strike="noStrike">
              <a:solidFill>
                <a:srgbClr val="636363"/>
              </a:solidFill>
              <a:latin typeface="Noto Sans 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636363"/>
                </a:solidFill>
                <a:latin typeface="Noto Sans "/>
              </a:rPr>
              <a:t>Fifth Outline Level</a:t>
            </a:r>
            <a:endParaRPr b="0" lang="de-DE" sz="2000" spc="-1" strike="noStrike">
              <a:solidFill>
                <a:srgbClr val="636363"/>
              </a:solidFill>
              <a:latin typeface="Noto Sans 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636363"/>
                </a:solidFill>
                <a:latin typeface="Noto Sans "/>
              </a:rPr>
              <a:t>Sixth Outline Level</a:t>
            </a:r>
            <a:endParaRPr b="0" lang="de-DE" sz="2000" spc="-1" strike="noStrike">
              <a:solidFill>
                <a:srgbClr val="636363"/>
              </a:solidFill>
              <a:latin typeface="Noto Sans 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636363"/>
                </a:solidFill>
                <a:latin typeface="Noto Sans "/>
              </a:rPr>
              <a:t>Seventh Outline Level</a:t>
            </a:r>
            <a:endParaRPr b="0" lang="de-DE" sz="20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98240" y="532080"/>
            <a:ext cx="10169280" cy="94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de-DE" sz="4000" spc="-1" strike="noStrike" cap="all">
                <a:solidFill>
                  <a:srgbClr val="c1002a"/>
                </a:solidFill>
                <a:latin typeface="Noto Sans "/>
                <a:ea typeface="Noto Sans Bold"/>
              </a:rPr>
              <a:t>Bedienungsanleitung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37920" y="1549440"/>
            <a:ext cx="5070240" cy="271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636363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Erstellen Sie eine neue Folie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636363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Wählen Sie die Folie auf der linken Seite aus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636363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Wählen Sie im Register „Start“ den Button „Layout“ aus und wählen Sie die gewünschte Vorlage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9" name="Grafik 5" descr=""/>
          <p:cNvPicPr/>
          <p:nvPr/>
        </p:nvPicPr>
        <p:blipFill>
          <a:blip r:embed="rId1"/>
          <a:stretch/>
        </p:blipFill>
        <p:spPr>
          <a:xfrm>
            <a:off x="8325000" y="605520"/>
            <a:ext cx="3136680" cy="5050080"/>
          </a:xfrm>
          <a:prstGeom prst="rect">
            <a:avLst/>
          </a:prstGeom>
          <a:ln w="12600">
            <a:solidFill>
              <a:srgbClr val="636363"/>
            </a:solidFill>
            <a:round/>
          </a:ln>
        </p:spPr>
      </p:pic>
      <p:sp>
        <p:nvSpPr>
          <p:cNvPr id="90" name="CustomShape 3"/>
          <p:cNvSpPr/>
          <p:nvPr/>
        </p:nvSpPr>
        <p:spPr>
          <a:xfrm>
            <a:off x="590400" y="4261680"/>
            <a:ext cx="7295760" cy="17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de-DE" sz="1400" spc="-1" strike="noStrike">
                <a:solidFill>
                  <a:srgbClr val="636363"/>
                </a:solidFill>
                <a:latin typeface="Noto Sans "/>
                <a:ea typeface="Noto Sans Bold"/>
              </a:rPr>
              <a:t>Um die Fußzeile zu ändern, bitte im Register Ansicht &gt; Masterfolie Text ändern 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de-DE" sz="1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Wichtig: </a:t>
            </a:r>
            <a:r>
              <a:rPr b="0" lang="de-DE" sz="1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Klicken Sie im Menü </a:t>
            </a:r>
            <a:r>
              <a:rPr b="1" lang="de-DE" sz="1400" spc="-1" strike="noStrike">
                <a:solidFill>
                  <a:srgbClr val="636363"/>
                </a:solidFill>
                <a:latin typeface="Noto Sans "/>
                <a:ea typeface="Noto Sans Bold"/>
              </a:rPr>
              <a:t>Einfügen</a:t>
            </a:r>
            <a:r>
              <a:rPr b="0" lang="de-DE" sz="1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 auf </a:t>
            </a:r>
            <a:r>
              <a:rPr b="1" lang="de-DE" sz="1400" spc="-1" strike="noStrike">
                <a:solidFill>
                  <a:srgbClr val="636363"/>
                </a:solidFill>
                <a:latin typeface="Noto Sans "/>
                <a:ea typeface="Noto Sans Bold"/>
              </a:rPr>
              <a:t>Kopf- und Fußzeile</a:t>
            </a:r>
            <a:r>
              <a:rPr b="0" lang="de-DE" sz="1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, um sicherzustellen, dass Ihre überarbeiteten Fußzeilen auf den Folien angezeigt werden. Wählen Sie dann auf der Registerkarte </a:t>
            </a:r>
            <a:r>
              <a:rPr b="1" lang="de-DE" sz="1400" spc="-1" strike="noStrike">
                <a:solidFill>
                  <a:srgbClr val="636363"/>
                </a:solidFill>
                <a:latin typeface="Noto Sans "/>
                <a:ea typeface="Noto Sans Bold"/>
              </a:rPr>
              <a:t>Folie</a:t>
            </a:r>
            <a:r>
              <a:rPr b="0" lang="de-DE" sz="1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 die Fußzeilen aus, die auf den Folien angezeigt werden sollen, einschließlich </a:t>
            </a:r>
            <a:r>
              <a:rPr b="1" lang="de-DE" sz="1400" spc="-1" strike="noStrike">
                <a:solidFill>
                  <a:srgbClr val="636363"/>
                </a:solidFill>
                <a:latin typeface="Noto Sans "/>
                <a:ea typeface="Noto Sans Bold"/>
              </a:rPr>
              <a:t>Foliennummer, Datum </a:t>
            </a:r>
            <a:r>
              <a:rPr b="0" lang="de-DE" sz="1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und </a:t>
            </a:r>
            <a:r>
              <a:rPr b="1" lang="de-DE" sz="1400" spc="-1" strike="noStrike">
                <a:solidFill>
                  <a:srgbClr val="636363"/>
                </a:solidFill>
                <a:latin typeface="Noto Sans "/>
                <a:ea typeface="Noto Sans Bold"/>
              </a:rPr>
              <a:t>Fußzeile</a:t>
            </a:r>
            <a:r>
              <a:rPr b="0" lang="de-DE" sz="1400" spc="-1" strike="noStrike">
                <a:solidFill>
                  <a:srgbClr val="636363"/>
                </a:solidFill>
                <a:latin typeface="Noto Sans "/>
                <a:ea typeface="Noto Sans regular"/>
              </a:rPr>
              <a:t>. Wenn Sie zur Normalansicht zurückkehren, werden die von Ihnen an den ausgewählten Fußzeilenelementen vorgenommenen Änderungen angezeigt.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98240" y="532080"/>
            <a:ext cx="10169280" cy="9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98240" y="532080"/>
            <a:ext cx="10169280" cy="9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98240" y="532080"/>
            <a:ext cx="10169280" cy="9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98240" y="532080"/>
            <a:ext cx="10169280" cy="9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98240" y="532080"/>
            <a:ext cx="10169280" cy="9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636363"/>
              </a:solidFill>
              <a:latin typeface="Noto Sans 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119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2020-05-25T14:13:29Z</dcterms:created>
  <dc:creator/>
  <dc:description/>
  <dc:language>en-US</dc:language>
  <cp:lastModifiedBy/>
  <dcterms:modified xsi:type="dcterms:W3CDTF">2022-01-02T00:29:41Z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