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718" autoAdjust="0"/>
  </p:normalViewPr>
  <p:slideViewPr>
    <p:cSldViewPr snapToGrid="0" snapToObjects="1">
      <p:cViewPr varScale="1">
        <p:scale>
          <a:sx n="117" d="100"/>
          <a:sy n="117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F4DB-6950-384A-9333-0A153269E23E}" type="datetimeFigureOut">
              <a:rPr lang="en-DE" smtClean="0"/>
              <a:t>04.01.22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EDD7B-E9DE-1843-B98E-1777F9C75B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89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1/6/2022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JGU - Wintersemester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JGU - Wintersemester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57" y="785364"/>
            <a:ext cx="7998245" cy="254143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Betriebspraktikum</a:t>
            </a:r>
            <a:r>
              <a:rPr dirty="0"/>
              <a:t> - M.Sc. </a:t>
            </a:r>
            <a:r>
              <a:rPr dirty="0" err="1"/>
              <a:t>Wirtschaftspädagogik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Kölner</a:t>
            </a:r>
            <a:r>
              <a:rPr dirty="0"/>
              <a:t> </a:t>
            </a:r>
            <a:r>
              <a:rPr dirty="0" err="1"/>
              <a:t>Wirtschaftsfachschule</a:t>
            </a:r>
            <a:r>
              <a:rPr dirty="0"/>
              <a:t> - </a:t>
            </a:r>
            <a:r>
              <a:rPr dirty="0" err="1"/>
              <a:t>Wifa</a:t>
            </a:r>
            <a:r>
              <a:rPr dirty="0"/>
              <a:t> Gruppe - GmbH</a:t>
            </a:r>
            <a:br>
              <a:rPr dirty="0"/>
            </a:br>
            <a:br>
              <a:rPr dirty="0"/>
            </a:br>
            <a:r>
              <a:rPr dirty="0"/>
              <a:t>Roman Hoehn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Fachliche Expertise</a:t>
            </a:r>
          </a:p>
          <a:p>
            <a:pPr lvl="0"/>
            <a:r>
              <a:t>Didaktische/Pädagogische Fähigkeiten</a:t>
            </a:r>
          </a:p>
          <a:p>
            <a:pPr lvl="0"/>
            <a:r>
              <a:t>Zeitmanagement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0AB6-BB7C-CD43-83D0-B5C1C096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EBB5-9B51-164E-9641-D85B966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Handlungsalternativen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C24C4-0C6D-2F4E-884D-3D261274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87A6-1CA4-1D4F-BE60-3EEA6B7B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Ausgangssituation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Betrieb im Wandel: Erarbeitung eines digitalen Schulungskonzepts</a:t>
            </a:r>
          </a:p>
          <a:p>
            <a:pPr lvl="0"/>
            <a:r>
              <a:rPr b="1"/>
              <a:t>Vorher</a:t>
            </a:r>
            <a:r>
              <a:t>: Standorte arbeiten stark autonom:</a:t>
            </a:r>
          </a:p>
          <a:p>
            <a:pPr marL="914400" lvl="1" indent="-457200">
              <a:buAutoNum type="arabicPeriod"/>
            </a:pPr>
            <a:r>
              <a:t>Erarbeitung eigener Unterrichts/Unterweisungskonzepte</a:t>
            </a:r>
          </a:p>
          <a:p>
            <a:pPr marL="914400" lvl="1" indent="-457200">
              <a:buAutoNum type="arabicPeriod"/>
            </a:pPr>
            <a:r>
              <a:t>Wenig Kontakt zu anderen Geschäftsstellen</a:t>
            </a:r>
          </a:p>
          <a:p>
            <a:pPr marL="914400" lvl="1" indent="-457200">
              <a:buAutoNum type="arabicPeriod"/>
            </a:pPr>
            <a:r>
              <a:t>Fokus auf individuelle Betreuung</a:t>
            </a:r>
          </a:p>
          <a:p>
            <a:pPr lvl="0"/>
            <a:r>
              <a:rPr b="1"/>
              <a:t>Zielvorgabe</a:t>
            </a:r>
            <a:r>
              <a:t>: Standortübergreifende Zusammenarbeit bei der Erstellung eines digitalen Unterrichtsangebots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8AE8-B121-9842-9621-7F6B1E80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38F8-6829-4C4D-8F3B-94545A8F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Auftrag der Geschäftsleitung zur Umstellung ohne genaue Ziel- und Rahmenvorgaben</a:t>
            </a:r>
          </a:p>
          <a:p>
            <a:pPr lvl="0"/>
            <a:r>
              <a:t>Mangelhafte Kommunikation- und Vernetzung zwischen Geschäftsstellen</a:t>
            </a:r>
          </a:p>
          <a:p>
            <a:pPr lvl="0"/>
            <a:r>
              <a:t>Keine Erfahrung in der digitalen Unterrichtsgestaltung</a:t>
            </a:r>
          </a:p>
          <a:p>
            <a:pPr lvl="0"/>
            <a:r>
              <a:t>Moral Hazard: “Die anderen machen das schon…”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B710-3579-3D45-A535-DCB3D7C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AFBD-708F-104F-A3A0-F4863CEA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Lösungsvorschlage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Maßnahmen</a:t>
            </a:r>
            <a:r>
              <a:rPr dirty="0"/>
              <a:t> </a:t>
            </a:r>
            <a:r>
              <a:rPr dirty="0" err="1"/>
              <a:t>könnte</a:t>
            </a:r>
            <a:r>
              <a:rPr dirty="0"/>
              <a:t> die </a:t>
            </a:r>
            <a:r>
              <a:rPr dirty="0" err="1"/>
              <a:t>Geschäftsleitung</a:t>
            </a:r>
            <a:r>
              <a:rPr dirty="0"/>
              <a:t> </a:t>
            </a:r>
            <a:r>
              <a:rPr dirty="0" err="1"/>
              <a:t>ergreifen</a:t>
            </a:r>
            <a:r>
              <a:rPr lang="de-DE" dirty="0"/>
              <a:t>,</a:t>
            </a:r>
            <a:r>
              <a:rPr dirty="0"/>
              <a:t> um das Problem</a:t>
            </a:r>
            <a:endParaRPr lang="de-DE" dirty="0"/>
          </a:p>
          <a:p>
            <a:r>
              <a:rPr dirty="0"/>
              <a:t> in der </a:t>
            </a:r>
            <a:r>
              <a:rPr b="1" dirty="0" err="1"/>
              <a:t>akuten</a:t>
            </a:r>
            <a:r>
              <a:rPr dirty="0"/>
              <a:t> Lage,</a:t>
            </a:r>
            <a:endParaRPr lang="de-DE" dirty="0"/>
          </a:p>
          <a:p>
            <a:r>
              <a:rPr lang="de-DE" dirty="0"/>
              <a:t> </a:t>
            </a:r>
            <a:r>
              <a:rPr b="1" dirty="0" err="1"/>
              <a:t>präventiv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zukünftige</a:t>
            </a:r>
            <a:r>
              <a:rPr dirty="0"/>
              <a:t> </a:t>
            </a:r>
            <a:r>
              <a:rPr dirty="0" err="1"/>
              <a:t>Projekte</a:t>
            </a:r>
            <a:endParaRPr lang="de-DE" dirty="0"/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lösen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04F5-7618-3E44-AB8F-DE6BEC90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39F8-6A6C-C54E-8C35-7638A845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Betriebliche Lösungsvorschläge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Einführung eines wöchentlichen Meetings aller Beteiligten</a:t>
            </a:r>
          </a:p>
          <a:p>
            <a:pPr lvl="0"/>
            <a:r>
              <a:t>Führung einer Skillmatrix: Erfassung von individuellen Kernkompetenzen</a:t>
            </a:r>
          </a:p>
          <a:p>
            <a:pPr lvl="0"/>
            <a:r>
              <a:t>Ernennung von Ansprechpartnern und Verantwortlichen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C3B5-9CB4-364F-981B-C73EF44F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CEB6-9631-AA44-A51F-18C87477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Unterweisungseinheit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A27A-B54A-E742-86A1-1B6678D0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4702-9BC0-7E45-8FF5-6CB5D597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Zielgruppe: Kaufmännische Umschüler</a:t>
            </a:r>
          </a:p>
          <a:p>
            <a:pPr lvl="0"/>
            <a:r>
              <a:t>Thema: Verweis Funktionen in Microsoft Excel</a:t>
            </a:r>
          </a:p>
          <a:p>
            <a:pPr lvl="0"/>
            <a:r>
              <a:t>Rahmenbedingungen: Online über Microsoft Teams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1CF6-74AD-A945-921B-0527353A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F3F8-2D82-CD49-BFF1-EE159EFE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Vorgehensweise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Erstellung eines Zeitplans</a:t>
            </a:r>
          </a:p>
          <a:p>
            <a:pPr lvl="0"/>
            <a:r>
              <a:t>Vorbereitung von interaktiven Übungsaufgaben</a:t>
            </a:r>
          </a:p>
          <a:p>
            <a:pPr lvl="0"/>
            <a:r>
              <a:t>Einbezug von Visualisierungstools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5E68-BD24-1B4C-AB33-BC0299E0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BBB2-3238-9C42-93D0-2755E5E6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Schwierigkeiten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Fehlendes</a:t>
            </a:r>
            <a:r>
              <a:rPr dirty="0"/>
              <a:t> Feedback </a:t>
            </a:r>
            <a:r>
              <a:rPr dirty="0" err="1"/>
              <a:t>bei</a:t>
            </a:r>
            <a:r>
              <a:rPr dirty="0"/>
              <a:t> Online </a:t>
            </a:r>
            <a:r>
              <a:rPr dirty="0" err="1"/>
              <a:t>Unterweisungen</a:t>
            </a:r>
            <a:endParaRPr dirty="0"/>
          </a:p>
          <a:p>
            <a:pPr lvl="0"/>
            <a:r>
              <a:rPr dirty="0" err="1"/>
              <a:t>Aktivierung</a:t>
            </a:r>
            <a:r>
              <a:rPr dirty="0"/>
              <a:t> der </a:t>
            </a:r>
            <a:r>
              <a:rPr dirty="0" err="1"/>
              <a:t>Teilnehmer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</a:t>
            </a:r>
            <a:r>
              <a:rPr dirty="0" err="1"/>
              <a:t>Teilnahme</a:t>
            </a:r>
            <a:r>
              <a:rPr dirty="0"/>
              <a:t>?</a:t>
            </a:r>
          </a:p>
          <a:p>
            <a:pPr marL="914400" lvl="1" indent="-457200">
              <a:buAutoNum type="arabicPeriod"/>
            </a:pPr>
            <a:r>
              <a:rPr dirty="0" err="1"/>
              <a:t>Gruppenarbeitsphasen</a:t>
            </a:r>
            <a:r>
              <a:rPr dirty="0"/>
              <a:t> </a:t>
            </a:r>
            <a:r>
              <a:rPr dirty="0" err="1"/>
              <a:t>einsetzten</a:t>
            </a:r>
            <a:r>
              <a:rPr dirty="0"/>
              <a:t>?</a:t>
            </a:r>
          </a:p>
          <a:p>
            <a:pPr marL="914400" lvl="1" indent="-457200">
              <a:buAutoNum type="arabicPeriod"/>
            </a:pPr>
            <a:r>
              <a:rPr dirty="0" err="1"/>
              <a:t>Vermehrter</a:t>
            </a:r>
            <a:r>
              <a:rPr dirty="0"/>
              <a:t> </a:t>
            </a:r>
            <a:r>
              <a:rPr dirty="0" err="1"/>
              <a:t>Einsatz</a:t>
            </a:r>
            <a:r>
              <a:rPr dirty="0"/>
              <a:t> von Online Tools?</a:t>
            </a:r>
          </a:p>
          <a:p>
            <a:pPr marL="914400" lvl="1" indent="-457200">
              <a:buAutoNum type="arabicPeriod"/>
            </a:pPr>
            <a:r>
              <a:rPr dirty="0" err="1"/>
              <a:t>Ausweichen</a:t>
            </a:r>
            <a:r>
              <a:rPr dirty="0"/>
              <a:t> auf</a:t>
            </a:r>
            <a:r>
              <a:rPr lang="de-DE" dirty="0"/>
              <a:t> </a:t>
            </a:r>
            <a:r>
              <a:rPr dirty="0"/>
              <a:t> Video </a:t>
            </a:r>
            <a:r>
              <a:rPr dirty="0" err="1"/>
              <a:t>Formate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D267-0954-AC48-9129-1023C1FF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D119-107B-C84F-ACF3-BEFCF7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Inhaltsverzeichnis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hlinkClick r:id="rId2" action="ppaction://hlinksldjump"/>
              </a:rPr>
              <a:t>Erfahrungsbereich Unternehmen und Beruf</a:t>
            </a:r>
          </a:p>
          <a:p>
            <a:pPr lvl="0"/>
            <a:r>
              <a:rPr dirty="0">
                <a:hlinkClick r:id="rId3" action="ppaction://hlinksldjump"/>
              </a:rPr>
              <a:t>Betriebliche Handlungsalternativen</a:t>
            </a:r>
          </a:p>
          <a:p>
            <a:pPr lvl="0"/>
            <a:r>
              <a:rPr dirty="0">
                <a:hlinkClick r:id="rId4" action="ppaction://hlinksldjump"/>
              </a:rPr>
              <a:t>Unterweisungseinheit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6DC8-37BE-2E4E-BEE5-6185A880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7555-6BCD-6E48-BA54-66F939E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Ihre Meinung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Nach mehreren Semestern Erfahrungen mit Online Seminaren/Vorlesungen:</a:t>
            </a:r>
          </a:p>
          <a:p>
            <a:pPr lvl="0"/>
            <a:r>
              <a:t>welche Methoden halten Sie für sinnvoll?</a:t>
            </a:r>
          </a:p>
          <a:p>
            <a:pPr lvl="0"/>
            <a:r>
              <a:t>Welche Methoden gefallen Ihnen nicht?</a:t>
            </a:r>
          </a:p>
          <a:p>
            <a:pPr lvl="0"/>
            <a:r>
              <a:t>was macht eine gute Online Schulung aus?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DB8C-12CF-494D-92F1-BA3D7EC7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7425-DD7B-FD4B-BF17-6A74C6A3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Erfahrungsbereich Unternehmen und Beruf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C0D8-123A-7449-90FD-08FEA834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CEE41-4EA6-B84B-8F58-D20EF4A7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pics/wifa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6050" y="972239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Kölner Wirtschaftsfachschule - Logo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56DE-F3DE-A145-989A-EA3C8425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F67B-7930-0F47-B16B-DAB7A1F1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Unternehmensprofil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Privater Anbieter von Aus- und Weiterbildungsdienstleistungen</a:t>
            </a:r>
          </a:p>
          <a:p>
            <a:pPr lvl="0"/>
            <a:r>
              <a:t>Deutschlandweite 16 Schulungszentren mit ca. 120 festen Mitarbeitern</a:t>
            </a:r>
          </a:p>
          <a:p>
            <a:pPr lvl="0"/>
            <a:r>
              <a:t>Offizieler Bildungspartner von u.a.:</a:t>
            </a:r>
          </a:p>
          <a:p>
            <a:pPr marL="914400" lvl="1" indent="-457200">
              <a:buAutoNum type="arabicPeriod"/>
            </a:pPr>
            <a:r>
              <a:t>Microsoft Corporation</a:t>
            </a:r>
          </a:p>
          <a:p>
            <a:pPr marL="914400" lvl="1" indent="-457200">
              <a:buAutoNum type="arabicPeriod"/>
            </a:pPr>
            <a:r>
              <a:t>DATEV Software &amp; Consulting</a:t>
            </a:r>
          </a:p>
          <a:p>
            <a:pPr marL="914400" lvl="1" indent="-457200">
              <a:buAutoNum type="arabicPeriod"/>
            </a:pPr>
            <a:r>
              <a:t>FSGU Akademie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3F69-DAD3-9244-B462-E8336345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1DDC-AD40-4348-9996-40E9160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AVGS - Staatlich finanzierte Arbeitsvermittlung und/oder Arbeitserhaltungsmaßnahmen</a:t>
            </a:r>
          </a:p>
          <a:p>
            <a:pPr marL="457200" lvl="0" indent="-457200">
              <a:buAutoNum type="arabicPeriod"/>
            </a:pPr>
            <a:r>
              <a:t>Berufliche Rehabilitation, insbesondere als Träger für die deutsche Rentenversicherung</a:t>
            </a:r>
          </a:p>
          <a:p>
            <a:pPr marL="457200" lvl="0" indent="-457200">
              <a:buAutoNum type="arabicPeriod"/>
            </a:pPr>
            <a:r>
              <a:t>Berufsbegleitende Weiterbildungen im Rahmen der Personalentwicklung(“near the job”)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585A-6194-6D47-9D47-0E70B24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B67A-85BF-6D4D-B7D5-745D2713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Aus</a:t>
            </a:r>
            <a:r>
              <a:rPr lang="de-DE" dirty="0"/>
              <a:t> </a:t>
            </a:r>
            <a:r>
              <a:rPr dirty="0"/>
              <a:t>-</a:t>
            </a:r>
            <a:r>
              <a:rPr lang="de-DE" dirty="0"/>
              <a:t> </a:t>
            </a:r>
            <a:r>
              <a:rPr dirty="0"/>
              <a:t>und </a:t>
            </a:r>
            <a:r>
              <a:rPr dirty="0" err="1"/>
              <a:t>Weiterbildungsportfolio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Umschulungen in insgesamt 8 statlich anerkannten Ausbildungsberufen</a:t>
            </a:r>
          </a:p>
          <a:p>
            <a:pPr lvl="0"/>
            <a:r>
              <a:t>Berufliche Teilqualifikationen (MS Office und Datev)</a:t>
            </a:r>
          </a:p>
          <a:p>
            <a:pPr lvl="0"/>
            <a:r>
              <a:t>Kooperationspartner für IHK Zertifizierungsprüfungen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050F-322F-9748-9BA2-F93F940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C6EA-27B9-DD4B-A1DC-C23BDA4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Aufbauorgaisation und Unternehmensstruktur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Vor 2020: Dezentralisiertes Struktur, weitgehenst autarke Verwaltung der Standorte unter Dachverwaltung</a:t>
            </a:r>
          </a:p>
          <a:p>
            <a:pPr lvl="0"/>
            <a:r>
              <a:t>Seit 2020: Strategische Neuorientierung aufgrund der neuen Rahmenbedingungen der Sars-Cov 2 Epidemie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F95F-FADD-2C4F-BC67-37CF08E2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D1EF-0C6F-F34F-A9EE-39E1ED29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38509"/>
            <a:ext cx="6571343" cy="104923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Betriebliche</a:t>
            </a:r>
            <a:r>
              <a:rPr dirty="0"/>
              <a:t> </a:t>
            </a:r>
            <a:r>
              <a:rPr dirty="0" err="1"/>
              <a:t>Handlungsalternativen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61" y="1861497"/>
            <a:ext cx="7386873" cy="3801173"/>
          </a:xfrm>
        </p:spPr>
        <p:txBody>
          <a:bodyPr>
            <a:noAutofit/>
          </a:bodyPr>
          <a:lstStyle/>
          <a:p>
            <a:pPr lvl="0"/>
            <a:r>
              <a:rPr dirty="0" err="1"/>
              <a:t>Privatwirtschaftlich</a:t>
            </a:r>
            <a:r>
              <a:rPr dirty="0"/>
              <a:t>, </a:t>
            </a:r>
            <a:r>
              <a:rPr dirty="0" err="1"/>
              <a:t>d.h.</a:t>
            </a:r>
            <a:r>
              <a:rPr dirty="0"/>
              <a:t> </a:t>
            </a:r>
            <a:r>
              <a:rPr dirty="0" err="1"/>
              <a:t>primär</a:t>
            </a:r>
            <a:r>
              <a:rPr dirty="0"/>
              <a:t> </a:t>
            </a:r>
            <a:r>
              <a:rPr dirty="0" err="1"/>
              <a:t>profitorientierte</a:t>
            </a:r>
            <a:r>
              <a:rPr dirty="0"/>
              <a:t> </a:t>
            </a:r>
            <a:r>
              <a:rPr dirty="0" err="1"/>
              <a:t>Ausrichtung</a:t>
            </a:r>
            <a:r>
              <a:rPr dirty="0"/>
              <a:t> des </a:t>
            </a:r>
            <a:r>
              <a:rPr dirty="0" err="1"/>
              <a:t>Unternehmens</a:t>
            </a:r>
            <a:endParaRPr dirty="0"/>
          </a:p>
          <a:p>
            <a:pPr lvl="0"/>
            <a:r>
              <a:rPr dirty="0" err="1"/>
              <a:t>Zielkonflikt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pädagogischen</a:t>
            </a:r>
            <a:r>
              <a:rPr dirty="0"/>
              <a:t>/</a:t>
            </a:r>
            <a:r>
              <a:rPr dirty="0" err="1"/>
              <a:t>sozialen</a:t>
            </a:r>
            <a:r>
              <a:rPr dirty="0"/>
              <a:t> </a:t>
            </a:r>
            <a:r>
              <a:rPr dirty="0" err="1"/>
              <a:t>Verantwortung</a:t>
            </a:r>
            <a:r>
              <a:rPr dirty="0"/>
              <a:t>?</a:t>
            </a:r>
          </a:p>
          <a:p>
            <a:pPr lvl="0"/>
            <a:r>
              <a:rPr dirty="0" err="1"/>
              <a:t>Primäre</a:t>
            </a:r>
            <a:r>
              <a:rPr dirty="0"/>
              <a:t> (</a:t>
            </a:r>
            <a:r>
              <a:rPr dirty="0" err="1"/>
              <a:t>innerbetriebliche</a:t>
            </a:r>
            <a:r>
              <a:rPr dirty="0"/>
              <a:t>) </a:t>
            </a:r>
            <a:r>
              <a:rPr dirty="0" err="1"/>
              <a:t>Erfolgskennzahl</a:t>
            </a:r>
            <a:r>
              <a:rPr dirty="0"/>
              <a:t>: </a:t>
            </a:r>
            <a:r>
              <a:rPr dirty="0" err="1"/>
              <a:t>Arbeitsvermittlungsquote</a:t>
            </a:r>
            <a:r>
              <a:rPr dirty="0"/>
              <a:t>!</a:t>
            </a:r>
          </a:p>
          <a:p>
            <a:pPr lvl="1"/>
            <a:r>
              <a:rPr sz="2000" dirty="0" err="1"/>
              <a:t>Anreiz</a:t>
            </a:r>
            <a:r>
              <a:rPr sz="2000" dirty="0"/>
              <a:t> </a:t>
            </a:r>
            <a:r>
              <a:rPr sz="2000" dirty="0" err="1"/>
              <a:t>zur</a:t>
            </a:r>
            <a:r>
              <a:rPr sz="2000" dirty="0"/>
              <a:t> </a:t>
            </a:r>
            <a:r>
              <a:rPr sz="2000" dirty="0" err="1"/>
              <a:t>Vermittlung</a:t>
            </a:r>
            <a:r>
              <a:rPr sz="2000" dirty="0"/>
              <a:t> in </a:t>
            </a:r>
            <a:r>
              <a:rPr sz="2000" dirty="0" err="1"/>
              <a:t>Niedriglohnsektor</a:t>
            </a:r>
            <a:r>
              <a:rPr sz="2000" dirty="0"/>
              <a:t> und </a:t>
            </a:r>
            <a:r>
              <a:rPr sz="2000" dirty="0" err="1"/>
              <a:t>Zeitarbeitsverhältnisse</a:t>
            </a:r>
            <a:endParaRPr sz="2000" dirty="0"/>
          </a:p>
          <a:p>
            <a:pPr lvl="1"/>
            <a:r>
              <a:rPr sz="2000" dirty="0" err="1"/>
              <a:t>Keine</a:t>
            </a:r>
            <a:r>
              <a:rPr sz="2000" dirty="0"/>
              <a:t> </a:t>
            </a:r>
            <a:r>
              <a:rPr sz="2000" dirty="0" err="1"/>
              <a:t>nachhaltig</a:t>
            </a:r>
            <a:r>
              <a:rPr sz="2000" dirty="0"/>
              <a:t>/</a:t>
            </a:r>
            <a:r>
              <a:rPr sz="2000" dirty="0" err="1"/>
              <a:t>langfristige</a:t>
            </a:r>
            <a:r>
              <a:rPr sz="2000" dirty="0"/>
              <a:t> </a:t>
            </a:r>
            <a:r>
              <a:rPr sz="2000" dirty="0" err="1"/>
              <a:t>Ausrichtung</a:t>
            </a:r>
            <a:endParaRPr sz="2000" dirty="0"/>
          </a:p>
          <a:p>
            <a:pPr lvl="1"/>
            <a:r>
              <a:rPr sz="2000" dirty="0" err="1"/>
              <a:t>Gesamtökonomischer</a:t>
            </a:r>
            <a:r>
              <a:rPr sz="2000" dirty="0"/>
              <a:t> </a:t>
            </a:r>
            <a:r>
              <a:rPr sz="2000" dirty="0" err="1"/>
              <a:t>Effekt</a:t>
            </a:r>
            <a:r>
              <a:rPr sz="2000" dirty="0"/>
              <a:t> </a:t>
            </a:r>
            <a:r>
              <a:rPr sz="2000" dirty="0" err="1"/>
              <a:t>fragwürdig</a:t>
            </a: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C409-1B6B-1A43-AB72-968E9D88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1/6/2022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27F6-5372-0440-B131-B3CDA68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JGU - Wintersemester 2021/2022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{4E7F85B9-D8F1-DF49-891E-B716800D058E}tf10001119_mac</Template>
  <TotalTime>41</TotalTime>
  <Words>506</Words>
  <Application>Microsoft Macintosh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Betriebspraktikum - M.Sc. Wirtschaftspädagogik</vt:lpstr>
      <vt:lpstr>Inhaltsverzeichnis</vt:lpstr>
      <vt:lpstr>Erfahrungsbereich Unternehmen und Beruf</vt:lpstr>
      <vt:lpstr>PowerPoint Presentation</vt:lpstr>
      <vt:lpstr>Unternehmensprofil</vt:lpstr>
      <vt:lpstr>Geschäftsbereiche</vt:lpstr>
      <vt:lpstr>Aus - und Weiterbildungsportfolio</vt:lpstr>
      <vt:lpstr>Aufbauorgaisation und Unternehmensstruktur</vt:lpstr>
      <vt:lpstr>Betriebliche Handlungsalternativen</vt:lpstr>
      <vt:lpstr>Betriebliche Anforderungen</vt:lpstr>
      <vt:lpstr>Betriebliche Handlungsalternativen</vt:lpstr>
      <vt:lpstr>Ausgangssituation</vt:lpstr>
      <vt:lpstr>Schwierigkeiten</vt:lpstr>
      <vt:lpstr>Lösungsvorschlage</vt:lpstr>
      <vt:lpstr>Betriebliche Lösungsvorschläge</vt:lpstr>
      <vt:lpstr>Unterweisungseinheit</vt:lpstr>
      <vt:lpstr>Inhalt</vt:lpstr>
      <vt:lpstr>Vorgehensweise</vt:lpstr>
      <vt:lpstr>Schwierigkeiten</vt:lpstr>
      <vt:lpstr>Ihre Meinung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cp:lastModifiedBy>Roman Höhn</cp:lastModifiedBy>
  <cp:revision>3</cp:revision>
  <dcterms:created xsi:type="dcterms:W3CDTF">2022-01-04T17:56:17Z</dcterms:created>
  <dcterms:modified xsi:type="dcterms:W3CDTF">2022-01-04T18:49:32Z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bib/ref.bib</vt:lpwstr>
  </property>
  <property fmtid="{D5CDD505-2E9C-101B-9397-08002B2CF9AE}" pid="3" name="csl">
    <vt:lpwstr>style/british-journal-of-educational-psychology.csl</vt:lpwstr>
  </property>
  <property fmtid="{D5CDD505-2E9C-101B-9397-08002B2CF9AE}" pid="4" name="date">
    <vt:lpwstr>1/6/2022</vt:lpwstr>
  </property>
  <property fmtid="{D5CDD505-2E9C-101B-9397-08002B2CF9AE}" pid="5" name="fontsize">
    <vt:lpwstr>10pt</vt:lpwstr>
  </property>
  <property fmtid="{D5CDD505-2E9C-101B-9397-08002B2CF9AE}" pid="6" name="language">
    <vt:lpwstr/>
  </property>
  <property fmtid="{D5CDD505-2E9C-101B-9397-08002B2CF9AE}" pid="7" name="link-citations">
    <vt:lpwstr>True</vt:lpwstr>
  </property>
  <property fmtid="{D5CDD505-2E9C-101B-9397-08002B2CF9AE}" pid="8" name="organization">
    <vt:lpwstr>Johannes-Gutenberg Universität Mainz</vt:lpwstr>
  </property>
  <property fmtid="{D5CDD505-2E9C-101B-9397-08002B2CF9AE}" pid="9" name="output">
    <vt:lpwstr/>
  </property>
  <property fmtid="{D5CDD505-2E9C-101B-9397-08002B2CF9AE}" pid="10" name="subtitle">
    <vt:lpwstr>Kölner Wirtschaftsfachschule - Wifa Gruppe - GmbH</vt:lpwstr>
  </property>
</Properties>
</file>