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5.xml" /><Relationship Id="rId4" Type="http://schemas.openxmlformats.org/officeDocument/2006/relationships/slide" Target="slide6.xml" /><Relationship Id="rId5" Type="http://schemas.openxmlformats.org/officeDocument/2006/relationships/slide" Target="slide7.xml" /><Relationship Id="rId6" Type="http://schemas.openxmlformats.org/officeDocument/2006/relationships/slide" Target="slide8.xml" /><Relationship Id="rId7" Type="http://schemas.openxmlformats.org/officeDocument/2006/relationships/slide" Target="slide9.xml" /><Relationship Id="rId8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Betriebspraktikum - M.Sc. Wirtschaftspädagogik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Kölner Wirtschaftsfachschule - Wifa Gruppe - GmbH</a:t>
            </a:r>
            <a:br/>
            <a:br/>
            <a:r>
              <a:rPr/>
              <a:t>Roman Hoehn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1/6/2022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3 Literaturverzeichnis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1 Unternehmensvorstellung</a:t>
            </a:r>
          </a:p>
          <a:p>
            <a:pPr lvl="1"/>
            <a:r>
              <a:rPr>
                <a:hlinkClick r:id="rId3" action="ppaction://hlinksldjump"/>
              </a:rPr>
              <a:t>1.1 Eckdaten</a:t>
            </a:r>
          </a:p>
          <a:p>
            <a:pPr lvl="1"/>
            <a:r>
              <a:rPr>
                <a:hlinkClick r:id="rId4" action="ppaction://hlinksldjump"/>
              </a:rPr>
              <a:t>1.2 Geschäftsbereiche</a:t>
            </a:r>
          </a:p>
          <a:p>
            <a:pPr lvl="1"/>
            <a:r>
              <a:rPr>
                <a:hlinkClick r:id="rId5" action="ppaction://hlinksldjump"/>
              </a:rPr>
              <a:t>1.3 Aufbauorganisation</a:t>
            </a:r>
          </a:p>
          <a:p>
            <a:pPr lvl="0"/>
            <a:r>
              <a:rPr>
                <a:hlinkClick r:id="rId6" action="ppaction://hlinksldjump"/>
              </a:rPr>
              <a:t>2 Betriebliche Handlungsalternativen</a:t>
            </a:r>
          </a:p>
          <a:p>
            <a:pPr lvl="1"/>
            <a:r>
              <a:rPr>
                <a:hlinkClick r:id="rId7" action="ppaction://hlinksldjump"/>
              </a:rPr>
              <a:t>2.1 Ökonomische Zielkonflikte</a:t>
            </a:r>
          </a:p>
          <a:p>
            <a:pPr lvl="0"/>
            <a:r>
              <a:rPr>
                <a:hlinkClick r:id="rId8" action="ppaction://hlinksldjump"/>
              </a:rPr>
              <a:t>3 Literaturverzeichnis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1 Unternehmensvorstellung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pics/wifa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Kölner Wirtschaftsfachschule - Logo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Eckdaten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Anbieter von Aus- und Weiterbildungsdienstleistungen</a:t>
            </a:r>
          </a:p>
          <a:p>
            <a:pPr lvl="0"/>
            <a:r>
              <a:rPr/>
              <a:t>Deutschlandweite 16 Schulungszentren</a:t>
            </a:r>
          </a:p>
          <a:p>
            <a:pPr lvl="0"/>
            <a:r>
              <a:rPr/>
              <a:t>Offizieler Bildungspartner von u.a.:</a:t>
            </a:r>
          </a:p>
          <a:p>
            <a:pPr lvl="1" indent="-457200" marL="914400">
              <a:buAutoNum type="arabicPeriod"/>
            </a:pPr>
            <a:r>
              <a:rPr/>
              <a:t>Microsoft Corporation</a:t>
            </a:r>
          </a:p>
          <a:p>
            <a:pPr lvl="1" indent="-457200" marL="914400">
              <a:buAutoNum type="arabicPeriod"/>
            </a:pPr>
            <a:r>
              <a:rPr/>
              <a:t>DATEV Software &amp; Consulting</a:t>
            </a:r>
          </a:p>
          <a:p>
            <a:pPr lvl="1" indent="-457200" marL="914400">
              <a:buAutoNum type="arabicPeriod"/>
            </a:pPr>
            <a:r>
              <a:rPr/>
              <a:t>FSGU Akademie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Geschäftsbereiche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AVGS - Staatlich finanzierte Arbeitsvermittlung und/oder Arbeitserhaltungsmaßnahmen</a:t>
            </a:r>
          </a:p>
          <a:p>
            <a:pPr lvl="0" indent="-457200" marL="457200">
              <a:buAutoNum type="arabicPeriod"/>
            </a:pPr>
            <a:r>
              <a:rPr/>
              <a:t>Berufliche Rehabilitation, insbesondere als Träger für die deutsche Rentenversicherung</a:t>
            </a:r>
          </a:p>
          <a:p>
            <a:pPr lvl="0" indent="-457200" marL="457200">
              <a:buAutoNum type="arabicPeriod"/>
            </a:pPr>
            <a:r>
              <a:rPr/>
              <a:t>Berufsbegleitende Weiterbildungen im Rahmen der Personalentwicklung(“near the job”)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Aufbauorganisation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0</a:t>
            </a:r>
          </a:p>
          <a:p>
            <a:pPr lvl="0"/>
            <a:r>
              <a:rPr/>
              <a:t>1</a:t>
            </a:r>
          </a:p>
          <a:p>
            <a:pPr lvl="0"/>
            <a:r>
              <a:rPr/>
              <a:t>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 Betriebliche Handlungsalternativen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Ökonomische Zielkonflikte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ist daaas?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Betriebspraktikum - M.Sc. Wirtschaftspädagogik</dc:title>
  <dc:creator>Roman Hoehn</dc:creator>
  <cp:keywords/>
  <dcterms:created xsi:type="dcterms:W3CDTF">2022-01-02T00:56:11Z</dcterms:created>
  <dcterms:modified xsi:type="dcterms:W3CDTF">2022-01-02T00:56:11Z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bib/ref.bib</vt:lpwstr>
  </property>
  <property fmtid="{D5CDD505-2E9C-101B-9397-08002B2CF9AE}" pid="3" name="csl">
    <vt:lpwstr>style/british-journal-of-educational-psychology.csl</vt:lpwstr>
  </property>
  <property fmtid="{D5CDD505-2E9C-101B-9397-08002B2CF9AE}" pid="4" name="date">
    <vt:lpwstr>1/6/2022</vt:lpwstr>
  </property>
  <property fmtid="{D5CDD505-2E9C-101B-9397-08002B2CF9AE}" pid="5" name="fontsize">
    <vt:lpwstr>10pt</vt:lpwstr>
  </property>
  <property fmtid="{D5CDD505-2E9C-101B-9397-08002B2CF9AE}" pid="6" name="language">
    <vt:lpwstr/>
  </property>
  <property fmtid="{D5CDD505-2E9C-101B-9397-08002B2CF9AE}" pid="7" name="link-citations">
    <vt:lpwstr>True</vt:lpwstr>
  </property>
  <property fmtid="{D5CDD505-2E9C-101B-9397-08002B2CF9AE}" pid="8" name="organization">
    <vt:lpwstr>Johannes-Gutenberg Universität Mainz</vt:lpwstr>
  </property>
  <property fmtid="{D5CDD505-2E9C-101B-9397-08002B2CF9AE}" pid="9" name="output">
    <vt:lpwstr/>
  </property>
  <property fmtid="{D5CDD505-2E9C-101B-9397-08002B2CF9AE}" pid="10" name="subtitle">
    <vt:lpwstr>Kölner Wirtschaftsfachschule - Wifa Gruppe - GmbH</vt:lpwstr>
  </property>
</Properties>
</file>