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Консольное приложение «Пиццерия»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Белянов Роман, ИИ-71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Основные функции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Регистрация/авторизация</a:t>
            </a:r>
            <a:endParaRPr lang="ru-RU" altLang="en-US"/>
          </a:p>
          <a:p>
            <a:r>
              <a:rPr lang="ru-RU" altLang="en-US"/>
              <a:t>2. Создание заказов</a:t>
            </a:r>
            <a:endParaRPr lang="ru-RU" altLang="en-US"/>
          </a:p>
          <a:p>
            <a:r>
              <a:rPr lang="ru-RU" altLang="en-US"/>
              <a:t>3. Создание промокодов</a:t>
            </a:r>
            <a:endParaRPr lang="ru-RU" altLang="en-US"/>
          </a:p>
          <a:p>
            <a:r>
              <a:rPr lang="ru-RU" altLang="en-US"/>
              <a:t>4. Панель администратора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библиотеки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Библиотека </a:t>
            </a:r>
            <a:r>
              <a:rPr lang="en-US" altLang="en-US"/>
              <a:t>json </a:t>
            </a:r>
            <a:r>
              <a:rPr lang="ru-RU" altLang="en-US"/>
              <a:t>для хранения данных</a:t>
            </a:r>
            <a:endParaRPr lang="ru-RU" altLang="en-US"/>
          </a:p>
          <a:p>
            <a:r>
              <a:rPr lang="ru-RU" altLang="en-US"/>
              <a:t>Библиотека </a:t>
            </a:r>
            <a:r>
              <a:rPr lang="en-US" altLang="en-US"/>
              <a:t>random</a:t>
            </a:r>
            <a:r>
              <a:rPr lang="ru-RU" altLang="en-US"/>
              <a:t> для генерации промокода</a:t>
            </a:r>
            <a:endParaRPr lang="ru-RU" altLang="en-US"/>
          </a:p>
          <a:p>
            <a:r>
              <a:rPr lang="ru-RU" altLang="en-US"/>
              <a:t>Библиотека </a:t>
            </a:r>
            <a:r>
              <a:rPr lang="en-US" altLang="en-US"/>
              <a:t>segno</a:t>
            </a:r>
            <a:r>
              <a:rPr lang="ru-RU" altLang="en-US"/>
              <a:t> для создания </a:t>
            </a:r>
            <a:r>
              <a:rPr lang="en-US" altLang="en-US"/>
              <a:t>QR-</a:t>
            </a:r>
            <a:r>
              <a:rPr lang="ru-RU" altLang="en-US"/>
              <a:t>кода для промокода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Принцип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Сначала пользователь регистрируется/входит в учетную запись, ему предлагается меню и он делает заказ. Если у пользователя есть промокод, то он получает по нему дополнительную скидку. Затем оплата.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Presentation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romka</cp:lastModifiedBy>
  <cp:revision>2</cp:revision>
  <dcterms:created xsi:type="dcterms:W3CDTF">2024-12-12T16:43:38Z</dcterms:created>
  <dcterms:modified xsi:type="dcterms:W3CDTF">2024-12-12T17:01:49Z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5653E460FC1B4D5981ADC2664AAD58CC_12</vt:lpwstr>
  </property>
</Properties>
</file>