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4" r:id="rId6"/>
    <p:sldId id="263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err="1" smtClean="0"/>
            <a:t>AnalogClok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607684B7-2B94-4229-8AC6-01D1004CEC55}">
      <dgm:prSet phldrT="[Текст]"/>
      <dgm:spPr/>
      <dgm:t>
        <a:bodyPr/>
        <a:lstStyle/>
        <a:p>
          <a:r>
            <a:rPr lang="en-US" dirty="0" smtClean="0"/>
            <a:t>App</a:t>
          </a:r>
          <a:endParaRPr lang="ru-RU" dirty="0"/>
        </a:p>
      </dgm:t>
    </dgm:pt>
    <dgm:pt modelId="{3AA160F9-3DAC-4277-8DB8-4B682C3D46DB}" type="parTrans" cxnId="{947AD350-60B6-4B34-B8B9-1282E1E36047}">
      <dgm:prSet/>
      <dgm:spPr/>
      <dgm:t>
        <a:bodyPr/>
        <a:lstStyle/>
        <a:p>
          <a:endParaRPr lang="ru-RU"/>
        </a:p>
      </dgm:t>
    </dgm:pt>
    <dgm:pt modelId="{8C46E023-B407-46F4-9D4C-31489D3592CD}" type="sibTrans" cxnId="{947AD350-60B6-4B34-B8B9-1282E1E36047}">
      <dgm:prSet/>
      <dgm:spPr/>
      <dgm:t>
        <a:bodyPr/>
        <a:lstStyle/>
        <a:p>
          <a:endParaRPr lang="ru-RU"/>
        </a:p>
      </dgm:t>
    </dgm:pt>
    <dgm:pt modelId="{CACD312A-971B-46CC-BFCE-4C3E648F0DEF}">
      <dgm:prSet phldrT="[Текст]"/>
      <dgm:spPr/>
      <dgm:t>
        <a:bodyPr/>
        <a:lstStyle/>
        <a:p>
          <a:r>
            <a:rPr lang="en-US" dirty="0" err="1" smtClean="0"/>
            <a:t>Ru</a:t>
          </a:r>
          <a:endParaRPr lang="ru-RU" dirty="0"/>
        </a:p>
      </dgm:t>
    </dgm:pt>
    <dgm:pt modelId="{BD0D974B-FEBA-4774-AED5-3FF0B229E99B}" type="parTrans" cxnId="{44578763-D26A-408A-B680-880542194860}">
      <dgm:prSet/>
      <dgm:spPr/>
      <dgm:t>
        <a:bodyPr/>
        <a:lstStyle/>
        <a:p>
          <a:endParaRPr lang="ru-RU"/>
        </a:p>
      </dgm:t>
    </dgm:pt>
    <dgm:pt modelId="{B863C310-6236-452C-A7F6-8DA217C32B4C}" type="sibTrans" cxnId="{44578763-D26A-408A-B680-880542194860}">
      <dgm:prSet/>
      <dgm:spPr/>
      <dgm:t>
        <a:bodyPr/>
        <a:lstStyle/>
        <a:p>
          <a:endParaRPr lang="ru-RU"/>
        </a:p>
      </dgm:t>
    </dgm:pt>
    <dgm:pt modelId="{FFA35C1C-F60C-41F1-AE32-37D5F205D06C}">
      <dgm:prSet phldrT="[Текст]"/>
      <dgm:spPr/>
      <dgm:t>
        <a:bodyPr/>
        <a:lstStyle/>
        <a:p>
          <a:r>
            <a:rPr lang="en-US" dirty="0" err="1" smtClean="0"/>
            <a:t>paintEvent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56E6E4F7-3232-47E6-A463-729A94F34CA7}">
      <dgm:prSet phldrT="[Текст]"/>
      <dgm:spPr/>
      <dgm:t>
        <a:bodyPr/>
        <a:lstStyle/>
        <a:p>
          <a:r>
            <a:rPr lang="en-US" dirty="0" smtClean="0"/>
            <a:t>Calendar</a:t>
          </a:r>
          <a:endParaRPr lang="ru-RU" dirty="0"/>
        </a:p>
      </dgm:t>
    </dgm:pt>
    <dgm:pt modelId="{3A8DB0D4-A4F8-4147-9E8A-C0F45127599E}" type="parTrans" cxnId="{FD1042B4-59C0-41D4-9328-278201C673BA}">
      <dgm:prSet/>
      <dgm:spPr/>
    </dgm:pt>
    <dgm:pt modelId="{352D35FC-29DC-4C68-AEA4-451CBBD21146}" type="sibTrans" cxnId="{FD1042B4-59C0-41D4-9328-278201C673BA}">
      <dgm:prSet/>
      <dgm:spPr/>
    </dgm:pt>
    <dgm:pt modelId="{A5E37E5A-24AA-4A24-9FC0-DFCA6649930A}" type="pres">
      <dgm:prSet presAssocID="{B030841B-3327-4D86-814A-100B3D7647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CCD6A56-661D-4E40-9038-0BC81C9F4B68}" type="pres">
      <dgm:prSet presAssocID="{2174E6E3-381D-4F56-8987-88515515F516}" presName="hierRoot1" presStyleCnt="0">
        <dgm:presLayoutVars>
          <dgm:hierBranch val="init"/>
        </dgm:presLayoutVars>
      </dgm:prSet>
      <dgm:spPr/>
    </dgm:pt>
    <dgm:pt modelId="{5CD175B3-DDB7-4FEB-B56C-D51120CACE9B}" type="pres">
      <dgm:prSet presAssocID="{2174E6E3-381D-4F56-8987-88515515F516}" presName="rootComposite1" presStyleCnt="0"/>
      <dgm:spPr/>
    </dgm:pt>
    <dgm:pt modelId="{E9D2955F-5A55-47DA-86DA-6B8520E2B961}" type="pres">
      <dgm:prSet presAssocID="{2174E6E3-381D-4F56-8987-88515515F5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D70720-C1CD-4FDC-8967-77626E8D3435}" type="pres">
      <dgm:prSet presAssocID="{2174E6E3-381D-4F56-8987-88515515F51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ABE28CE-DD48-4E65-B048-F272D7134ED9}" type="pres">
      <dgm:prSet presAssocID="{2174E6E3-381D-4F56-8987-88515515F516}" presName="hierChild2" presStyleCnt="0"/>
      <dgm:spPr/>
    </dgm:pt>
    <dgm:pt modelId="{CA4C6E68-2034-48B7-997F-11B6CE00581E}" type="pres">
      <dgm:prSet presAssocID="{33D52B72-3254-4A45-82D9-D61A535AC326}" presName="Name37" presStyleLbl="parChTrans1D2" presStyleIdx="0" presStyleCnt="4"/>
      <dgm:spPr/>
      <dgm:t>
        <a:bodyPr/>
        <a:lstStyle/>
        <a:p>
          <a:endParaRPr lang="ru-RU"/>
        </a:p>
      </dgm:t>
    </dgm:pt>
    <dgm:pt modelId="{FCB8E8AB-D849-4801-9E95-C36F0E617534}" type="pres">
      <dgm:prSet presAssocID="{FFA35C1C-F60C-41F1-AE32-37D5F205D06C}" presName="hierRoot2" presStyleCnt="0">
        <dgm:presLayoutVars>
          <dgm:hierBranch val="init"/>
        </dgm:presLayoutVars>
      </dgm:prSet>
      <dgm:spPr/>
    </dgm:pt>
    <dgm:pt modelId="{E44FF1BD-53F6-4E6D-8CF3-388BB0D40D65}" type="pres">
      <dgm:prSet presAssocID="{FFA35C1C-F60C-41F1-AE32-37D5F205D06C}" presName="rootComposite" presStyleCnt="0"/>
      <dgm:spPr/>
    </dgm:pt>
    <dgm:pt modelId="{5261A97D-7CF8-4B8D-83F8-87FDC19A707B}" type="pres">
      <dgm:prSet presAssocID="{FFA35C1C-F60C-41F1-AE32-37D5F205D06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8E36CC-C059-40AE-A4B0-6B29E585C81E}" type="pres">
      <dgm:prSet presAssocID="{FFA35C1C-F60C-41F1-AE32-37D5F205D06C}" presName="rootConnector" presStyleLbl="node2" presStyleIdx="0" presStyleCnt="4"/>
      <dgm:spPr/>
      <dgm:t>
        <a:bodyPr/>
        <a:lstStyle/>
        <a:p>
          <a:endParaRPr lang="ru-RU"/>
        </a:p>
      </dgm:t>
    </dgm:pt>
    <dgm:pt modelId="{192CFA8B-BF07-401B-BEA0-3E91A0F978B7}" type="pres">
      <dgm:prSet presAssocID="{FFA35C1C-F60C-41F1-AE32-37D5F205D06C}" presName="hierChild4" presStyleCnt="0"/>
      <dgm:spPr/>
    </dgm:pt>
    <dgm:pt modelId="{D3E939D5-7862-40B2-9174-E4ECD59FF206}" type="pres">
      <dgm:prSet presAssocID="{FFA35C1C-F60C-41F1-AE32-37D5F205D06C}" presName="hierChild5" presStyleCnt="0"/>
      <dgm:spPr/>
    </dgm:pt>
    <dgm:pt modelId="{C41FCDFE-C593-4F7C-A437-37B192597103}" type="pres">
      <dgm:prSet presAssocID="{3AA160F9-3DAC-4277-8DB8-4B682C3D46DB}" presName="Name37" presStyleLbl="parChTrans1D2" presStyleIdx="1" presStyleCnt="4"/>
      <dgm:spPr/>
      <dgm:t>
        <a:bodyPr/>
        <a:lstStyle/>
        <a:p>
          <a:endParaRPr lang="ru-RU"/>
        </a:p>
      </dgm:t>
    </dgm:pt>
    <dgm:pt modelId="{E3C287EA-2356-4F4F-8D43-1A69B9D099AA}" type="pres">
      <dgm:prSet presAssocID="{607684B7-2B94-4229-8AC6-01D1004CEC55}" presName="hierRoot2" presStyleCnt="0">
        <dgm:presLayoutVars>
          <dgm:hierBranch val="init"/>
        </dgm:presLayoutVars>
      </dgm:prSet>
      <dgm:spPr/>
    </dgm:pt>
    <dgm:pt modelId="{33B7BE13-5528-4D13-A10E-1147A46EC64F}" type="pres">
      <dgm:prSet presAssocID="{607684B7-2B94-4229-8AC6-01D1004CEC55}" presName="rootComposite" presStyleCnt="0"/>
      <dgm:spPr/>
    </dgm:pt>
    <dgm:pt modelId="{FD6E0175-DC16-4D37-A2B6-1F36FA18832D}" type="pres">
      <dgm:prSet presAssocID="{607684B7-2B94-4229-8AC6-01D1004CEC5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C60FEC-CE84-4464-A01A-7CB6133DDEF6}" type="pres">
      <dgm:prSet presAssocID="{607684B7-2B94-4229-8AC6-01D1004CEC55}" presName="rootConnector" presStyleLbl="node2" presStyleIdx="1" presStyleCnt="4"/>
      <dgm:spPr/>
      <dgm:t>
        <a:bodyPr/>
        <a:lstStyle/>
        <a:p>
          <a:endParaRPr lang="ru-RU"/>
        </a:p>
      </dgm:t>
    </dgm:pt>
    <dgm:pt modelId="{B473511F-37C4-44E2-86A2-6819C13CAC30}" type="pres">
      <dgm:prSet presAssocID="{607684B7-2B94-4229-8AC6-01D1004CEC55}" presName="hierChild4" presStyleCnt="0"/>
      <dgm:spPr/>
    </dgm:pt>
    <dgm:pt modelId="{830FE600-4655-4A43-B9C5-66BE2EDB8213}" type="pres">
      <dgm:prSet presAssocID="{607684B7-2B94-4229-8AC6-01D1004CEC55}" presName="hierChild5" presStyleCnt="0"/>
      <dgm:spPr/>
    </dgm:pt>
    <dgm:pt modelId="{878AB6E0-1461-468D-A24D-C2D48B706050}" type="pres">
      <dgm:prSet presAssocID="{BD0D974B-FEBA-4774-AED5-3FF0B229E99B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E2B9506-339E-41E4-93A8-F7D7464FF79F}" type="pres">
      <dgm:prSet presAssocID="{CACD312A-971B-46CC-BFCE-4C3E648F0DEF}" presName="hierRoot2" presStyleCnt="0">
        <dgm:presLayoutVars>
          <dgm:hierBranch val="init"/>
        </dgm:presLayoutVars>
      </dgm:prSet>
      <dgm:spPr/>
    </dgm:pt>
    <dgm:pt modelId="{4BF3CCDB-ED32-4227-B5BD-DBED8854DC9C}" type="pres">
      <dgm:prSet presAssocID="{CACD312A-971B-46CC-BFCE-4C3E648F0DEF}" presName="rootComposite" presStyleCnt="0"/>
      <dgm:spPr/>
    </dgm:pt>
    <dgm:pt modelId="{8F87FFBC-50E7-48AD-AA43-6339253BFEFC}" type="pres">
      <dgm:prSet presAssocID="{CACD312A-971B-46CC-BFCE-4C3E648F0DE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C261C3-8067-4ECE-BAF3-6417BBDD9780}" type="pres">
      <dgm:prSet presAssocID="{CACD312A-971B-46CC-BFCE-4C3E648F0DEF}" presName="rootConnector" presStyleLbl="node2" presStyleIdx="2" presStyleCnt="4"/>
      <dgm:spPr/>
      <dgm:t>
        <a:bodyPr/>
        <a:lstStyle/>
        <a:p>
          <a:endParaRPr lang="ru-RU"/>
        </a:p>
      </dgm:t>
    </dgm:pt>
    <dgm:pt modelId="{05CAEFE7-4E3C-4802-AF21-549415000D1D}" type="pres">
      <dgm:prSet presAssocID="{CACD312A-971B-46CC-BFCE-4C3E648F0DEF}" presName="hierChild4" presStyleCnt="0"/>
      <dgm:spPr/>
    </dgm:pt>
    <dgm:pt modelId="{77B4BA06-B215-47A0-AF3B-1278DF37DBF0}" type="pres">
      <dgm:prSet presAssocID="{CACD312A-971B-46CC-BFCE-4C3E648F0DEF}" presName="hierChild5" presStyleCnt="0"/>
      <dgm:spPr/>
    </dgm:pt>
    <dgm:pt modelId="{EF8F0F75-0AA2-479B-81C4-A90A323EDB0F}" type="pres">
      <dgm:prSet presAssocID="{3A8DB0D4-A4F8-4147-9E8A-C0F45127599E}" presName="Name37" presStyleLbl="parChTrans1D2" presStyleIdx="3" presStyleCnt="4"/>
      <dgm:spPr/>
    </dgm:pt>
    <dgm:pt modelId="{2B306C1E-03D0-49B0-A34B-F36AF5684764}" type="pres">
      <dgm:prSet presAssocID="{56E6E4F7-3232-47E6-A463-729A94F34CA7}" presName="hierRoot2" presStyleCnt="0">
        <dgm:presLayoutVars>
          <dgm:hierBranch val="init"/>
        </dgm:presLayoutVars>
      </dgm:prSet>
      <dgm:spPr/>
    </dgm:pt>
    <dgm:pt modelId="{9BBF7231-ECD1-495D-AA1F-066E7B6FC828}" type="pres">
      <dgm:prSet presAssocID="{56E6E4F7-3232-47E6-A463-729A94F34CA7}" presName="rootComposite" presStyleCnt="0"/>
      <dgm:spPr/>
    </dgm:pt>
    <dgm:pt modelId="{38FC2D3D-BBAA-4C0D-B666-3C74EEF0FEB5}" type="pres">
      <dgm:prSet presAssocID="{56E6E4F7-3232-47E6-A463-729A94F34CA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EDDFE5-834F-43BA-8C6D-C7B4EBD5C29D}" type="pres">
      <dgm:prSet presAssocID="{56E6E4F7-3232-47E6-A463-729A94F34CA7}" presName="rootConnector" presStyleLbl="node2" presStyleIdx="3" presStyleCnt="4"/>
      <dgm:spPr/>
      <dgm:t>
        <a:bodyPr/>
        <a:lstStyle/>
        <a:p>
          <a:endParaRPr lang="ru-RU"/>
        </a:p>
      </dgm:t>
    </dgm:pt>
    <dgm:pt modelId="{2554F29A-458F-4437-B118-00A0084E16B4}" type="pres">
      <dgm:prSet presAssocID="{56E6E4F7-3232-47E6-A463-729A94F34CA7}" presName="hierChild4" presStyleCnt="0"/>
      <dgm:spPr/>
    </dgm:pt>
    <dgm:pt modelId="{A35DDD29-7978-4BF9-84E2-D7D8B7530D41}" type="pres">
      <dgm:prSet presAssocID="{56E6E4F7-3232-47E6-A463-729A94F34CA7}" presName="hierChild5" presStyleCnt="0"/>
      <dgm:spPr/>
    </dgm:pt>
    <dgm:pt modelId="{03703C17-01D6-48DB-B7DA-AD5B24CFE6D4}" type="pres">
      <dgm:prSet presAssocID="{2174E6E3-381D-4F56-8987-88515515F516}" presName="hierChild3" presStyleCnt="0"/>
      <dgm:spPr/>
    </dgm:pt>
  </dgm:ptLst>
  <dgm:cxnLst>
    <dgm:cxn modelId="{E214145E-4988-4C8B-8CD0-10A03CA74193}" type="presOf" srcId="{BD0D974B-FEBA-4774-AED5-3FF0B229E99B}" destId="{878AB6E0-1461-468D-A24D-C2D48B706050}" srcOrd="0" destOrd="0" presId="urn:microsoft.com/office/officeart/2005/8/layout/orgChart1"/>
    <dgm:cxn modelId="{DD0B2D0B-B88D-4891-BAC8-F2E0E4D80FBC}" type="presOf" srcId="{2174E6E3-381D-4F56-8987-88515515F516}" destId="{98D70720-C1CD-4FDC-8967-77626E8D3435}" srcOrd="1" destOrd="0" presId="urn:microsoft.com/office/officeart/2005/8/layout/orgChart1"/>
    <dgm:cxn modelId="{6BA62355-81A0-45BC-A8E6-7189D302CB44}" type="presOf" srcId="{FFA35C1C-F60C-41F1-AE32-37D5F205D06C}" destId="{5261A97D-7CF8-4B8D-83F8-87FDC19A707B}" srcOrd="0" destOrd="0" presId="urn:microsoft.com/office/officeart/2005/8/layout/orgChart1"/>
    <dgm:cxn modelId="{6ECE7405-EB7B-4C10-84B7-F1E98826C081}" type="presOf" srcId="{3AA160F9-3DAC-4277-8DB8-4B682C3D46DB}" destId="{C41FCDFE-C593-4F7C-A437-37B192597103}" srcOrd="0" destOrd="0" presId="urn:microsoft.com/office/officeart/2005/8/layout/orgChart1"/>
    <dgm:cxn modelId="{0CEDE4F2-C7AB-4541-AC77-90C297BF8401}" type="presOf" srcId="{56E6E4F7-3232-47E6-A463-729A94F34CA7}" destId="{38EDDFE5-834F-43BA-8C6D-C7B4EBD5C29D}" srcOrd="1" destOrd="0" presId="urn:microsoft.com/office/officeart/2005/8/layout/orgChart1"/>
    <dgm:cxn modelId="{5FF01565-6804-41D2-A9E7-CBCC99E2AFD4}" type="presOf" srcId="{607684B7-2B94-4229-8AC6-01D1004CEC55}" destId="{74C60FEC-CE84-4464-A01A-7CB6133DDEF6}" srcOrd="1" destOrd="0" presId="urn:microsoft.com/office/officeart/2005/8/layout/orgChart1"/>
    <dgm:cxn modelId="{CEABF097-0489-40F6-9048-C2B8A750A2E5}" type="presOf" srcId="{607684B7-2B94-4229-8AC6-01D1004CEC55}" destId="{FD6E0175-DC16-4D37-A2B6-1F36FA18832D}" srcOrd="0" destOrd="0" presId="urn:microsoft.com/office/officeart/2005/8/layout/orgChart1"/>
    <dgm:cxn modelId="{ABF18879-0B35-497B-A2DE-3806BD6D79E8}" type="presOf" srcId="{CACD312A-971B-46CC-BFCE-4C3E648F0DEF}" destId="{EDC261C3-8067-4ECE-BAF3-6417BBDD9780}" srcOrd="1" destOrd="0" presId="urn:microsoft.com/office/officeart/2005/8/layout/orgChart1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44578763-D26A-408A-B680-880542194860}" srcId="{2174E6E3-381D-4F56-8987-88515515F516}" destId="{CACD312A-971B-46CC-BFCE-4C3E648F0DEF}" srcOrd="2" destOrd="0" parTransId="{BD0D974B-FEBA-4774-AED5-3FF0B229E99B}" sibTransId="{B863C310-6236-452C-A7F6-8DA217C32B4C}"/>
    <dgm:cxn modelId="{D033F07E-B294-4C83-B693-C68C67EA8983}" type="presOf" srcId="{FFA35C1C-F60C-41F1-AE32-37D5F205D06C}" destId="{8B8E36CC-C059-40AE-A4B0-6B29E585C81E}" srcOrd="1" destOrd="0" presId="urn:microsoft.com/office/officeart/2005/8/layout/orgChart1"/>
    <dgm:cxn modelId="{12B6CEFC-D094-4BB6-8FD5-205AB6AA713E}" type="presOf" srcId="{2174E6E3-381D-4F56-8987-88515515F516}" destId="{E9D2955F-5A55-47DA-86DA-6B8520E2B961}" srcOrd="0" destOrd="0" presId="urn:microsoft.com/office/officeart/2005/8/layout/orgChart1"/>
    <dgm:cxn modelId="{D7812118-B4DA-405B-801F-205DC224304F}" type="presOf" srcId="{3A8DB0D4-A4F8-4147-9E8A-C0F45127599E}" destId="{EF8F0F75-0AA2-479B-81C4-A90A323EDB0F}" srcOrd="0" destOrd="0" presId="urn:microsoft.com/office/officeart/2005/8/layout/orgChart1"/>
    <dgm:cxn modelId="{418DCC7F-ADED-4586-87DE-852DF0FDDD45}" type="presOf" srcId="{CACD312A-971B-46CC-BFCE-4C3E648F0DEF}" destId="{8F87FFBC-50E7-48AD-AA43-6339253BFEFC}" srcOrd="0" destOrd="0" presId="urn:microsoft.com/office/officeart/2005/8/layout/orgChart1"/>
    <dgm:cxn modelId="{947AD350-60B6-4B34-B8B9-1282E1E36047}" srcId="{2174E6E3-381D-4F56-8987-88515515F516}" destId="{607684B7-2B94-4229-8AC6-01D1004CEC55}" srcOrd="1" destOrd="0" parTransId="{3AA160F9-3DAC-4277-8DB8-4B682C3D46DB}" sibTransId="{8C46E023-B407-46F4-9D4C-31489D3592CD}"/>
    <dgm:cxn modelId="{A627E512-ADB9-4875-B2BC-D61B80441E2F}" type="presOf" srcId="{B030841B-3327-4D86-814A-100B3D764770}" destId="{A5E37E5A-24AA-4A24-9FC0-DFCA6649930A}" srcOrd="0" destOrd="0" presId="urn:microsoft.com/office/officeart/2005/8/layout/orgChart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8891D711-72F3-4B28-8F5D-C2239CE4465F}" type="presOf" srcId="{56E6E4F7-3232-47E6-A463-729A94F34CA7}" destId="{38FC2D3D-BBAA-4C0D-B666-3C74EEF0FEB5}" srcOrd="0" destOrd="0" presId="urn:microsoft.com/office/officeart/2005/8/layout/orgChart1"/>
    <dgm:cxn modelId="{FE08AB02-33AE-429B-926A-5A9EA514BD89}" type="presOf" srcId="{33D52B72-3254-4A45-82D9-D61A535AC326}" destId="{CA4C6E68-2034-48B7-997F-11B6CE00581E}" srcOrd="0" destOrd="0" presId="urn:microsoft.com/office/officeart/2005/8/layout/orgChart1"/>
    <dgm:cxn modelId="{FD1042B4-59C0-41D4-9328-278201C673BA}" srcId="{2174E6E3-381D-4F56-8987-88515515F516}" destId="{56E6E4F7-3232-47E6-A463-729A94F34CA7}" srcOrd="3" destOrd="0" parTransId="{3A8DB0D4-A4F8-4147-9E8A-C0F45127599E}" sibTransId="{352D35FC-29DC-4C68-AEA4-451CBBD21146}"/>
    <dgm:cxn modelId="{B70213C2-5E89-4674-9EA6-7AFCC42F24CD}" type="presParOf" srcId="{A5E37E5A-24AA-4A24-9FC0-DFCA6649930A}" destId="{6CCD6A56-661D-4E40-9038-0BC81C9F4B68}" srcOrd="0" destOrd="0" presId="urn:microsoft.com/office/officeart/2005/8/layout/orgChart1"/>
    <dgm:cxn modelId="{C38D6672-2DFB-432E-B63F-91B6BA8D4881}" type="presParOf" srcId="{6CCD6A56-661D-4E40-9038-0BC81C9F4B68}" destId="{5CD175B3-DDB7-4FEB-B56C-D51120CACE9B}" srcOrd="0" destOrd="0" presId="urn:microsoft.com/office/officeart/2005/8/layout/orgChart1"/>
    <dgm:cxn modelId="{413BC59E-5384-4162-B684-C4B7399A5AA2}" type="presParOf" srcId="{5CD175B3-DDB7-4FEB-B56C-D51120CACE9B}" destId="{E9D2955F-5A55-47DA-86DA-6B8520E2B961}" srcOrd="0" destOrd="0" presId="urn:microsoft.com/office/officeart/2005/8/layout/orgChart1"/>
    <dgm:cxn modelId="{E634BE49-53BC-42E8-BD75-CDBC66BB4922}" type="presParOf" srcId="{5CD175B3-DDB7-4FEB-B56C-D51120CACE9B}" destId="{98D70720-C1CD-4FDC-8967-77626E8D3435}" srcOrd="1" destOrd="0" presId="urn:microsoft.com/office/officeart/2005/8/layout/orgChart1"/>
    <dgm:cxn modelId="{468F68D2-58AE-4AB3-B8AB-3966639BF650}" type="presParOf" srcId="{6CCD6A56-661D-4E40-9038-0BC81C9F4B68}" destId="{EABE28CE-DD48-4E65-B048-F272D7134ED9}" srcOrd="1" destOrd="0" presId="urn:microsoft.com/office/officeart/2005/8/layout/orgChart1"/>
    <dgm:cxn modelId="{2400E835-82C9-4494-B95D-A417F963CCAA}" type="presParOf" srcId="{EABE28CE-DD48-4E65-B048-F272D7134ED9}" destId="{CA4C6E68-2034-48B7-997F-11B6CE00581E}" srcOrd="0" destOrd="0" presId="urn:microsoft.com/office/officeart/2005/8/layout/orgChart1"/>
    <dgm:cxn modelId="{6AE6A1F7-9394-4035-A609-9422B8F5611A}" type="presParOf" srcId="{EABE28CE-DD48-4E65-B048-F272D7134ED9}" destId="{FCB8E8AB-D849-4801-9E95-C36F0E617534}" srcOrd="1" destOrd="0" presId="urn:microsoft.com/office/officeart/2005/8/layout/orgChart1"/>
    <dgm:cxn modelId="{533AD5E1-819B-4417-9131-01AE7F778780}" type="presParOf" srcId="{FCB8E8AB-D849-4801-9E95-C36F0E617534}" destId="{E44FF1BD-53F6-4E6D-8CF3-388BB0D40D65}" srcOrd="0" destOrd="0" presId="urn:microsoft.com/office/officeart/2005/8/layout/orgChart1"/>
    <dgm:cxn modelId="{829F251D-A48A-4B1D-91B8-7CF9713350E6}" type="presParOf" srcId="{E44FF1BD-53F6-4E6D-8CF3-388BB0D40D65}" destId="{5261A97D-7CF8-4B8D-83F8-87FDC19A707B}" srcOrd="0" destOrd="0" presId="urn:microsoft.com/office/officeart/2005/8/layout/orgChart1"/>
    <dgm:cxn modelId="{C9511897-7647-4BFA-9EC4-E5FD9FE62910}" type="presParOf" srcId="{E44FF1BD-53F6-4E6D-8CF3-388BB0D40D65}" destId="{8B8E36CC-C059-40AE-A4B0-6B29E585C81E}" srcOrd="1" destOrd="0" presId="urn:microsoft.com/office/officeart/2005/8/layout/orgChart1"/>
    <dgm:cxn modelId="{BED37A60-99F9-461F-8123-A02FE850658F}" type="presParOf" srcId="{FCB8E8AB-D849-4801-9E95-C36F0E617534}" destId="{192CFA8B-BF07-401B-BEA0-3E91A0F978B7}" srcOrd="1" destOrd="0" presId="urn:microsoft.com/office/officeart/2005/8/layout/orgChart1"/>
    <dgm:cxn modelId="{EFFCB032-2BF6-4153-B57F-B56FAFDAE20D}" type="presParOf" srcId="{FCB8E8AB-D849-4801-9E95-C36F0E617534}" destId="{D3E939D5-7862-40B2-9174-E4ECD59FF206}" srcOrd="2" destOrd="0" presId="urn:microsoft.com/office/officeart/2005/8/layout/orgChart1"/>
    <dgm:cxn modelId="{EF1A2BD7-D7E8-4E20-A2AD-D50A35E50DBC}" type="presParOf" srcId="{EABE28CE-DD48-4E65-B048-F272D7134ED9}" destId="{C41FCDFE-C593-4F7C-A437-37B192597103}" srcOrd="2" destOrd="0" presId="urn:microsoft.com/office/officeart/2005/8/layout/orgChart1"/>
    <dgm:cxn modelId="{889ABDA5-43BC-449E-AB2F-7D9BB4E7E3BA}" type="presParOf" srcId="{EABE28CE-DD48-4E65-B048-F272D7134ED9}" destId="{E3C287EA-2356-4F4F-8D43-1A69B9D099AA}" srcOrd="3" destOrd="0" presId="urn:microsoft.com/office/officeart/2005/8/layout/orgChart1"/>
    <dgm:cxn modelId="{A06563D4-28B5-4D29-A375-AE3D6987CD01}" type="presParOf" srcId="{E3C287EA-2356-4F4F-8D43-1A69B9D099AA}" destId="{33B7BE13-5528-4D13-A10E-1147A46EC64F}" srcOrd="0" destOrd="0" presId="urn:microsoft.com/office/officeart/2005/8/layout/orgChart1"/>
    <dgm:cxn modelId="{1D17860C-2888-4874-896D-514F2C352D93}" type="presParOf" srcId="{33B7BE13-5528-4D13-A10E-1147A46EC64F}" destId="{FD6E0175-DC16-4D37-A2B6-1F36FA18832D}" srcOrd="0" destOrd="0" presId="urn:microsoft.com/office/officeart/2005/8/layout/orgChart1"/>
    <dgm:cxn modelId="{FD6F1001-BA65-44BD-AF31-F313EA2280FE}" type="presParOf" srcId="{33B7BE13-5528-4D13-A10E-1147A46EC64F}" destId="{74C60FEC-CE84-4464-A01A-7CB6133DDEF6}" srcOrd="1" destOrd="0" presId="urn:microsoft.com/office/officeart/2005/8/layout/orgChart1"/>
    <dgm:cxn modelId="{43835864-EE4D-4D0B-89F7-1D387101807A}" type="presParOf" srcId="{E3C287EA-2356-4F4F-8D43-1A69B9D099AA}" destId="{B473511F-37C4-44E2-86A2-6819C13CAC30}" srcOrd="1" destOrd="0" presId="urn:microsoft.com/office/officeart/2005/8/layout/orgChart1"/>
    <dgm:cxn modelId="{06B6228D-CA01-43FA-9C13-0B00E9E2F66C}" type="presParOf" srcId="{E3C287EA-2356-4F4F-8D43-1A69B9D099AA}" destId="{830FE600-4655-4A43-B9C5-66BE2EDB8213}" srcOrd="2" destOrd="0" presId="urn:microsoft.com/office/officeart/2005/8/layout/orgChart1"/>
    <dgm:cxn modelId="{6F53E39C-FD98-4EB0-B459-DB8376C4CAD0}" type="presParOf" srcId="{EABE28CE-DD48-4E65-B048-F272D7134ED9}" destId="{878AB6E0-1461-468D-A24D-C2D48B706050}" srcOrd="4" destOrd="0" presId="urn:microsoft.com/office/officeart/2005/8/layout/orgChart1"/>
    <dgm:cxn modelId="{F86A2AC8-28CC-49AB-AF5E-6DFD33DAB3B6}" type="presParOf" srcId="{EABE28CE-DD48-4E65-B048-F272D7134ED9}" destId="{3E2B9506-339E-41E4-93A8-F7D7464FF79F}" srcOrd="5" destOrd="0" presId="urn:microsoft.com/office/officeart/2005/8/layout/orgChart1"/>
    <dgm:cxn modelId="{F4CBFFE9-842B-409E-96E0-22F8DC017E83}" type="presParOf" srcId="{3E2B9506-339E-41E4-93A8-F7D7464FF79F}" destId="{4BF3CCDB-ED32-4227-B5BD-DBED8854DC9C}" srcOrd="0" destOrd="0" presId="urn:microsoft.com/office/officeart/2005/8/layout/orgChart1"/>
    <dgm:cxn modelId="{D5B2A840-EA8B-4633-B0FE-468A5E2EF935}" type="presParOf" srcId="{4BF3CCDB-ED32-4227-B5BD-DBED8854DC9C}" destId="{8F87FFBC-50E7-48AD-AA43-6339253BFEFC}" srcOrd="0" destOrd="0" presId="urn:microsoft.com/office/officeart/2005/8/layout/orgChart1"/>
    <dgm:cxn modelId="{62121C8D-7A94-4144-9407-48B35A4D76D8}" type="presParOf" srcId="{4BF3CCDB-ED32-4227-B5BD-DBED8854DC9C}" destId="{EDC261C3-8067-4ECE-BAF3-6417BBDD9780}" srcOrd="1" destOrd="0" presId="urn:microsoft.com/office/officeart/2005/8/layout/orgChart1"/>
    <dgm:cxn modelId="{CC77276D-882A-4B90-BD03-9C335A01FAD3}" type="presParOf" srcId="{3E2B9506-339E-41E4-93A8-F7D7464FF79F}" destId="{05CAEFE7-4E3C-4802-AF21-549415000D1D}" srcOrd="1" destOrd="0" presId="urn:microsoft.com/office/officeart/2005/8/layout/orgChart1"/>
    <dgm:cxn modelId="{71FEE349-F3E6-48D1-942D-F4EE6054A16E}" type="presParOf" srcId="{3E2B9506-339E-41E4-93A8-F7D7464FF79F}" destId="{77B4BA06-B215-47A0-AF3B-1278DF37DBF0}" srcOrd="2" destOrd="0" presId="urn:microsoft.com/office/officeart/2005/8/layout/orgChart1"/>
    <dgm:cxn modelId="{5D8B173E-C948-468A-A09B-F77EDDC882A4}" type="presParOf" srcId="{EABE28CE-DD48-4E65-B048-F272D7134ED9}" destId="{EF8F0F75-0AA2-479B-81C4-A90A323EDB0F}" srcOrd="6" destOrd="0" presId="urn:microsoft.com/office/officeart/2005/8/layout/orgChart1"/>
    <dgm:cxn modelId="{11619FE1-DEAA-4418-8C8F-3FBC35152057}" type="presParOf" srcId="{EABE28CE-DD48-4E65-B048-F272D7134ED9}" destId="{2B306C1E-03D0-49B0-A34B-F36AF5684764}" srcOrd="7" destOrd="0" presId="urn:microsoft.com/office/officeart/2005/8/layout/orgChart1"/>
    <dgm:cxn modelId="{DC00F5F3-C2BB-47C8-B1C3-8EA9CD6061A2}" type="presParOf" srcId="{2B306C1E-03D0-49B0-A34B-F36AF5684764}" destId="{9BBF7231-ECD1-495D-AA1F-066E7B6FC828}" srcOrd="0" destOrd="0" presId="urn:microsoft.com/office/officeart/2005/8/layout/orgChart1"/>
    <dgm:cxn modelId="{994D9474-C77B-48EC-B039-FE1659B85F54}" type="presParOf" srcId="{9BBF7231-ECD1-495D-AA1F-066E7B6FC828}" destId="{38FC2D3D-BBAA-4C0D-B666-3C74EEF0FEB5}" srcOrd="0" destOrd="0" presId="urn:microsoft.com/office/officeart/2005/8/layout/orgChart1"/>
    <dgm:cxn modelId="{BB613C35-3DF0-4FE7-B59D-AA4D46AA4B79}" type="presParOf" srcId="{9BBF7231-ECD1-495D-AA1F-066E7B6FC828}" destId="{38EDDFE5-834F-43BA-8C6D-C7B4EBD5C29D}" srcOrd="1" destOrd="0" presId="urn:microsoft.com/office/officeart/2005/8/layout/orgChart1"/>
    <dgm:cxn modelId="{FC4A37F3-4D3E-40FA-8BFB-DA47A9DF2E13}" type="presParOf" srcId="{2B306C1E-03D0-49B0-A34B-F36AF5684764}" destId="{2554F29A-458F-4437-B118-00A0084E16B4}" srcOrd="1" destOrd="0" presId="urn:microsoft.com/office/officeart/2005/8/layout/orgChart1"/>
    <dgm:cxn modelId="{31E3DBF4-7DA3-4C58-85B2-ADB3C920B543}" type="presParOf" srcId="{2B306C1E-03D0-49B0-A34B-F36AF5684764}" destId="{A35DDD29-7978-4BF9-84E2-D7D8B7530D41}" srcOrd="2" destOrd="0" presId="urn:microsoft.com/office/officeart/2005/8/layout/orgChart1"/>
    <dgm:cxn modelId="{F454200A-A4C1-4E87-9DCB-5CA564A9EBF6}" type="presParOf" srcId="{6CCD6A56-661D-4E40-9038-0BC81C9F4B68}" destId="{03703C17-01D6-48DB-B7DA-AD5B24CFE6D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28.01.2019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1857387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smtClean="0"/>
              <a:t>PyQT5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Часы будильник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3438" y="4500570"/>
            <a:ext cx="4057656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Авторы проекта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ученики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9ИМ класса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Ильичёв Артём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Мананников Роман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183880" cy="1051560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8286808" cy="193224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Разработать  часы для общего использования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183880" cy="1051560"/>
          </a:xfrm>
        </p:spPr>
        <p:txBody>
          <a:bodyPr/>
          <a:lstStyle/>
          <a:p>
            <a:r>
              <a:rPr lang="ru-RU" dirty="0" smtClean="0"/>
              <a:t>Задачи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928802"/>
            <a:ext cx="8183880" cy="4187952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оздать</a:t>
            </a:r>
            <a:r>
              <a:rPr lang="ru-RU" dirty="0" smtClean="0"/>
              <a:t> интерфейс</a:t>
            </a:r>
          </a:p>
          <a:p>
            <a:r>
              <a:rPr lang="ru-RU" dirty="0" smtClean="0"/>
              <a:t>Написать код программы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Мы изучили будильники представленные в интернете</a:t>
            </a:r>
            <a:r>
              <a:rPr lang="en-US" dirty="0" smtClean="0"/>
              <a:t>,</a:t>
            </a:r>
            <a:r>
              <a:rPr lang="ru-RU" dirty="0" smtClean="0"/>
              <a:t> мы выявили их минусы и плюсы и на основе этого </a:t>
            </a:r>
            <a:r>
              <a:rPr lang="ru-RU" smtClean="0"/>
              <a:t>мы создали </a:t>
            </a:r>
            <a:r>
              <a:rPr lang="ru-RU" dirty="0" smtClean="0"/>
              <a:t>наш удобный будильник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56036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входных и выходных данных</a:t>
            </a:r>
            <a:r>
              <a:rPr lang="en-US" dirty="0" smtClean="0"/>
              <a:t>:</a:t>
            </a:r>
            <a:endParaRPr lang="ru-RU" dirty="0" smtClean="0"/>
          </a:p>
          <a:p>
            <a:pPr marL="578358" indent="-514350">
              <a:buAutoNum type="arabicPeriod"/>
            </a:pPr>
            <a:r>
              <a:rPr lang="ru-RU" dirty="0" smtClean="0"/>
              <a:t>Входные – информация компьютера пользователя какое время</a:t>
            </a:r>
            <a:r>
              <a:rPr lang="en-US" dirty="0" smtClean="0"/>
              <a:t>,</a:t>
            </a:r>
            <a:r>
              <a:rPr lang="ru-RU" dirty="0" smtClean="0"/>
              <a:t>а также мелодия будильника.</a:t>
            </a:r>
          </a:p>
          <a:p>
            <a:pPr marL="578358" indent="-514350">
              <a:buAutoNum type="arabicPeriod"/>
            </a:pPr>
            <a:r>
              <a:rPr lang="ru-RU" dirty="0" smtClean="0"/>
              <a:t>Выходные – Выводит время</a:t>
            </a:r>
            <a:r>
              <a:rPr lang="en-US" dirty="0" smtClean="0"/>
              <a:t>,</a:t>
            </a:r>
            <a:r>
              <a:rPr lang="ru-RU" dirty="0" smtClean="0"/>
              <a:t>включает будильник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исполняет весь заявленный </a:t>
            </a:r>
            <a:r>
              <a:rPr lang="ru-RU" dirty="0" smtClean="0"/>
              <a:t>функционал</a:t>
            </a:r>
            <a:r>
              <a:rPr lang="en-US" dirty="0" smtClean="0"/>
              <a:t>. </a:t>
            </a:r>
            <a:r>
              <a:rPr lang="ru-RU" dirty="0" smtClean="0"/>
              <a:t>Сейчас мы покажем функционал </a:t>
            </a:r>
            <a:r>
              <a:rPr lang="ru-RU" smtClean="0"/>
              <a:t>нашей программы.</a:t>
            </a:r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1318</TotalTime>
  <Words>98</Words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Проект по PyQT5  Часы будильник</vt:lpstr>
      <vt:lpstr>Цель</vt:lpstr>
      <vt:lpstr>Задачи </vt:lpstr>
      <vt:lpstr>Актуальность</vt:lpstr>
      <vt:lpstr>Описание программы</vt:lpstr>
      <vt:lpstr>структура</vt:lpstr>
      <vt:lpstr>Выводы по работе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Часы будильник </dc:title>
  <dc:creator>user</dc:creator>
  <cp:lastModifiedBy>Windows User</cp:lastModifiedBy>
  <cp:revision>31</cp:revision>
  <dcterms:created xsi:type="dcterms:W3CDTF">2018-12-24T10:19:38Z</dcterms:created>
  <dcterms:modified xsi:type="dcterms:W3CDTF">2019-01-28T12:20:18Z</dcterms:modified>
</cp:coreProperties>
</file>