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D5A0CC-5B86-48F9-91BC-AAE3FF9F316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3F04DD5-E833-45D6-8E25-9EC5A3F9A616}">
      <dgm:prSet phldrT="[Текст]"/>
      <dgm:spPr/>
      <dgm:t>
        <a:bodyPr/>
        <a:lstStyle/>
        <a:p>
          <a:r>
            <a:rPr lang="en-US" dirty="0" smtClean="0"/>
            <a:t>Board</a:t>
          </a:r>
          <a:endParaRPr lang="ru-RU" dirty="0"/>
        </a:p>
      </dgm:t>
    </dgm:pt>
    <dgm:pt modelId="{BB1F2D26-11C6-4590-98B3-D2307289AD2C}" type="parTrans" cxnId="{432F473B-0FEB-46CA-9E11-D44B694D0AAA}">
      <dgm:prSet/>
      <dgm:spPr/>
      <dgm:t>
        <a:bodyPr/>
        <a:lstStyle/>
        <a:p>
          <a:endParaRPr lang="ru-RU"/>
        </a:p>
      </dgm:t>
    </dgm:pt>
    <dgm:pt modelId="{447ACD94-435D-478B-AF7E-B8A4D3BED69E}" type="sibTrans" cxnId="{432F473B-0FEB-46CA-9E11-D44B694D0AAA}">
      <dgm:prSet/>
      <dgm:spPr/>
      <dgm:t>
        <a:bodyPr/>
        <a:lstStyle/>
        <a:p>
          <a:endParaRPr lang="ru-RU"/>
        </a:p>
      </dgm:t>
    </dgm:pt>
    <dgm:pt modelId="{392D6982-2631-47D3-97F5-74CA5D039792}">
      <dgm:prSet phldrT="[Текст]"/>
      <dgm:spPr/>
      <dgm:t>
        <a:bodyPr/>
        <a:lstStyle/>
        <a:p>
          <a:r>
            <a:rPr lang="en-US" dirty="0" err="1" smtClean="0"/>
            <a:t>get_restart</a:t>
          </a:r>
          <a:r>
            <a:rPr lang="en-US" dirty="0" smtClean="0"/>
            <a:t>()</a:t>
          </a:r>
          <a:endParaRPr lang="ru-RU" dirty="0"/>
        </a:p>
      </dgm:t>
    </dgm:pt>
    <dgm:pt modelId="{966A6671-A37A-4C66-A832-497E1645177E}" type="parTrans" cxnId="{7587C39E-4736-427C-A62E-E11C9F0F3FCF}">
      <dgm:prSet/>
      <dgm:spPr/>
      <dgm:t>
        <a:bodyPr/>
        <a:lstStyle/>
        <a:p>
          <a:endParaRPr lang="ru-RU"/>
        </a:p>
      </dgm:t>
    </dgm:pt>
    <dgm:pt modelId="{2F59FBFD-85E1-4F5E-8CA6-C4A2B32D309F}" type="sibTrans" cxnId="{7587C39E-4736-427C-A62E-E11C9F0F3FCF}">
      <dgm:prSet/>
      <dgm:spPr/>
      <dgm:t>
        <a:bodyPr/>
        <a:lstStyle/>
        <a:p>
          <a:endParaRPr lang="ru-RU"/>
        </a:p>
      </dgm:t>
    </dgm:pt>
    <dgm:pt modelId="{6498DB6F-ABDE-49C8-BD1E-8493C3E8AB73}">
      <dgm:prSet phldrT="[Текст]"/>
      <dgm:spPr/>
      <dgm:t>
        <a:bodyPr/>
        <a:lstStyle/>
        <a:p>
          <a:r>
            <a:rPr lang="en-US" dirty="0" smtClean="0"/>
            <a:t>matrix()</a:t>
          </a:r>
          <a:endParaRPr lang="ru-RU" dirty="0"/>
        </a:p>
      </dgm:t>
    </dgm:pt>
    <dgm:pt modelId="{B716E5A7-DBDC-4DFA-A518-9E3F52AE8915}" type="parTrans" cxnId="{30E24D26-59E5-457B-83DA-C6FEC45A1B85}">
      <dgm:prSet/>
      <dgm:spPr/>
      <dgm:t>
        <a:bodyPr/>
        <a:lstStyle/>
        <a:p>
          <a:endParaRPr lang="ru-RU"/>
        </a:p>
      </dgm:t>
    </dgm:pt>
    <dgm:pt modelId="{9F054111-8BEC-4129-8106-018CA64D9C88}" type="sibTrans" cxnId="{30E24D26-59E5-457B-83DA-C6FEC45A1B85}">
      <dgm:prSet/>
      <dgm:spPr/>
      <dgm:t>
        <a:bodyPr/>
        <a:lstStyle/>
        <a:p>
          <a:endParaRPr lang="ru-RU"/>
        </a:p>
      </dgm:t>
    </dgm:pt>
    <dgm:pt modelId="{2E3797B5-4594-49FB-9375-FAFAD9D8436A}">
      <dgm:prSet phldrT="[Текст]"/>
      <dgm:spPr/>
      <dgm:t>
        <a:bodyPr/>
        <a:lstStyle/>
        <a:p>
          <a:r>
            <a:rPr lang="en-US" dirty="0" err="1" smtClean="0"/>
            <a:t>start_game</a:t>
          </a:r>
          <a:r>
            <a:rPr lang="en-US" dirty="0" smtClean="0"/>
            <a:t>()</a:t>
          </a:r>
          <a:endParaRPr lang="ru-RU" dirty="0"/>
        </a:p>
      </dgm:t>
    </dgm:pt>
    <dgm:pt modelId="{D84A80C5-5DCE-409D-A17A-77F2D7D2D018}" type="parTrans" cxnId="{2E07BB9E-EED3-4343-993F-F66F4386BC68}">
      <dgm:prSet/>
      <dgm:spPr/>
      <dgm:t>
        <a:bodyPr/>
        <a:lstStyle/>
        <a:p>
          <a:endParaRPr lang="ru-RU"/>
        </a:p>
      </dgm:t>
    </dgm:pt>
    <dgm:pt modelId="{1957EB34-BEAE-4276-AAFE-08014689EBD3}" type="sibTrans" cxnId="{2E07BB9E-EED3-4343-993F-F66F4386BC68}">
      <dgm:prSet/>
      <dgm:spPr/>
      <dgm:t>
        <a:bodyPr/>
        <a:lstStyle/>
        <a:p>
          <a:endParaRPr lang="ru-RU"/>
        </a:p>
      </dgm:t>
    </dgm:pt>
    <dgm:pt modelId="{DD89FCFA-B92B-49EE-943F-4677676D17F9}" type="pres">
      <dgm:prSet presAssocID="{A2D5A0CC-5B86-48F9-91BC-AAE3FF9F316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8F8C7EB-F3F3-46E8-9363-F7778D99C9A4}" type="pres">
      <dgm:prSet presAssocID="{A3F04DD5-E833-45D6-8E25-9EC5A3F9A616}" presName="hierRoot1" presStyleCnt="0">
        <dgm:presLayoutVars>
          <dgm:hierBranch val="init"/>
        </dgm:presLayoutVars>
      </dgm:prSet>
      <dgm:spPr/>
    </dgm:pt>
    <dgm:pt modelId="{B4FD5449-3DF7-4F38-B702-0320DA415256}" type="pres">
      <dgm:prSet presAssocID="{A3F04DD5-E833-45D6-8E25-9EC5A3F9A616}" presName="rootComposite1" presStyleCnt="0"/>
      <dgm:spPr/>
    </dgm:pt>
    <dgm:pt modelId="{16AE52BF-F1E5-4142-9013-8ADCB876A5E4}" type="pres">
      <dgm:prSet presAssocID="{A3F04DD5-E833-45D6-8E25-9EC5A3F9A616}" presName="rootText1" presStyleLbl="node0" presStyleIdx="0" presStyleCnt="1">
        <dgm:presLayoutVars>
          <dgm:chPref val="3"/>
        </dgm:presLayoutVars>
      </dgm:prSet>
      <dgm:spPr/>
    </dgm:pt>
    <dgm:pt modelId="{4904A664-BA66-43B0-B9E3-1BC7DCFC6214}" type="pres">
      <dgm:prSet presAssocID="{A3F04DD5-E833-45D6-8E25-9EC5A3F9A616}" presName="rootConnector1" presStyleLbl="node1" presStyleIdx="0" presStyleCnt="0"/>
      <dgm:spPr/>
    </dgm:pt>
    <dgm:pt modelId="{B21D5BA3-A190-48C6-9EE9-D6E72EAE2AE4}" type="pres">
      <dgm:prSet presAssocID="{A3F04DD5-E833-45D6-8E25-9EC5A3F9A616}" presName="hierChild2" presStyleCnt="0"/>
      <dgm:spPr/>
    </dgm:pt>
    <dgm:pt modelId="{20044BA5-00D8-4FB7-9E0E-03D68C2976EF}" type="pres">
      <dgm:prSet presAssocID="{966A6671-A37A-4C66-A832-497E1645177E}" presName="Name37" presStyleLbl="parChTrans1D2" presStyleIdx="0" presStyleCnt="3"/>
      <dgm:spPr/>
    </dgm:pt>
    <dgm:pt modelId="{8E561784-BFD9-4ACD-B101-8C976FB836BD}" type="pres">
      <dgm:prSet presAssocID="{392D6982-2631-47D3-97F5-74CA5D039792}" presName="hierRoot2" presStyleCnt="0">
        <dgm:presLayoutVars>
          <dgm:hierBranch val="init"/>
        </dgm:presLayoutVars>
      </dgm:prSet>
      <dgm:spPr/>
    </dgm:pt>
    <dgm:pt modelId="{507A4FFD-194F-421A-BB9E-692EAD7B044C}" type="pres">
      <dgm:prSet presAssocID="{392D6982-2631-47D3-97F5-74CA5D039792}" presName="rootComposite" presStyleCnt="0"/>
      <dgm:spPr/>
    </dgm:pt>
    <dgm:pt modelId="{CD21FA18-864E-4A5D-A980-D2AE3B978EEF}" type="pres">
      <dgm:prSet presAssocID="{392D6982-2631-47D3-97F5-74CA5D039792}" presName="rootText" presStyleLbl="node2" presStyleIdx="0" presStyleCnt="3">
        <dgm:presLayoutVars>
          <dgm:chPref val="3"/>
        </dgm:presLayoutVars>
      </dgm:prSet>
      <dgm:spPr/>
    </dgm:pt>
    <dgm:pt modelId="{DD0F6494-F210-4F5D-96F5-2E43212BBAE3}" type="pres">
      <dgm:prSet presAssocID="{392D6982-2631-47D3-97F5-74CA5D039792}" presName="rootConnector" presStyleLbl="node2" presStyleIdx="0" presStyleCnt="3"/>
      <dgm:spPr/>
    </dgm:pt>
    <dgm:pt modelId="{94745338-EA32-475B-92D1-4B0D915C767B}" type="pres">
      <dgm:prSet presAssocID="{392D6982-2631-47D3-97F5-74CA5D039792}" presName="hierChild4" presStyleCnt="0"/>
      <dgm:spPr/>
    </dgm:pt>
    <dgm:pt modelId="{321DD4AA-500E-481A-AD07-95009905D8A0}" type="pres">
      <dgm:prSet presAssocID="{392D6982-2631-47D3-97F5-74CA5D039792}" presName="hierChild5" presStyleCnt="0"/>
      <dgm:spPr/>
    </dgm:pt>
    <dgm:pt modelId="{AEDF1E41-2D5F-413C-AA8D-C7BA8A535ABF}" type="pres">
      <dgm:prSet presAssocID="{B716E5A7-DBDC-4DFA-A518-9E3F52AE8915}" presName="Name37" presStyleLbl="parChTrans1D2" presStyleIdx="1" presStyleCnt="3"/>
      <dgm:spPr/>
    </dgm:pt>
    <dgm:pt modelId="{DC48F766-5A1D-48BA-9A53-88EF0E6BD17D}" type="pres">
      <dgm:prSet presAssocID="{6498DB6F-ABDE-49C8-BD1E-8493C3E8AB73}" presName="hierRoot2" presStyleCnt="0">
        <dgm:presLayoutVars>
          <dgm:hierBranch val="init"/>
        </dgm:presLayoutVars>
      </dgm:prSet>
      <dgm:spPr/>
    </dgm:pt>
    <dgm:pt modelId="{3E957966-E4E1-42E6-A6AF-73C1A65DE5F8}" type="pres">
      <dgm:prSet presAssocID="{6498DB6F-ABDE-49C8-BD1E-8493C3E8AB73}" presName="rootComposite" presStyleCnt="0"/>
      <dgm:spPr/>
    </dgm:pt>
    <dgm:pt modelId="{A8416B78-28FE-4B8B-B943-302E7011C6E6}" type="pres">
      <dgm:prSet presAssocID="{6498DB6F-ABDE-49C8-BD1E-8493C3E8AB73}" presName="rootText" presStyleLbl="node2" presStyleIdx="1" presStyleCnt="3">
        <dgm:presLayoutVars>
          <dgm:chPref val="3"/>
        </dgm:presLayoutVars>
      </dgm:prSet>
      <dgm:spPr/>
    </dgm:pt>
    <dgm:pt modelId="{7A0B3B9B-4204-4495-A724-EE36A1790896}" type="pres">
      <dgm:prSet presAssocID="{6498DB6F-ABDE-49C8-BD1E-8493C3E8AB73}" presName="rootConnector" presStyleLbl="node2" presStyleIdx="1" presStyleCnt="3"/>
      <dgm:spPr/>
    </dgm:pt>
    <dgm:pt modelId="{7798C1F5-60C6-4FDE-B805-95683F2C430B}" type="pres">
      <dgm:prSet presAssocID="{6498DB6F-ABDE-49C8-BD1E-8493C3E8AB73}" presName="hierChild4" presStyleCnt="0"/>
      <dgm:spPr/>
    </dgm:pt>
    <dgm:pt modelId="{A63BB40B-E728-4A65-848A-49FE9BC3FCC4}" type="pres">
      <dgm:prSet presAssocID="{6498DB6F-ABDE-49C8-BD1E-8493C3E8AB73}" presName="hierChild5" presStyleCnt="0"/>
      <dgm:spPr/>
    </dgm:pt>
    <dgm:pt modelId="{72500363-525B-4814-96F6-DC4FD0FFA972}" type="pres">
      <dgm:prSet presAssocID="{D84A80C5-5DCE-409D-A17A-77F2D7D2D018}" presName="Name37" presStyleLbl="parChTrans1D2" presStyleIdx="2" presStyleCnt="3"/>
      <dgm:spPr/>
    </dgm:pt>
    <dgm:pt modelId="{E0E29FA5-763C-4C3D-BF5E-9EB428382928}" type="pres">
      <dgm:prSet presAssocID="{2E3797B5-4594-49FB-9375-FAFAD9D8436A}" presName="hierRoot2" presStyleCnt="0">
        <dgm:presLayoutVars>
          <dgm:hierBranch val="init"/>
        </dgm:presLayoutVars>
      </dgm:prSet>
      <dgm:spPr/>
    </dgm:pt>
    <dgm:pt modelId="{1AC850E2-0E30-4A89-85AA-E9A5201E0893}" type="pres">
      <dgm:prSet presAssocID="{2E3797B5-4594-49FB-9375-FAFAD9D8436A}" presName="rootComposite" presStyleCnt="0"/>
      <dgm:spPr/>
    </dgm:pt>
    <dgm:pt modelId="{C6522340-EBBB-4E16-8FAF-160899099F98}" type="pres">
      <dgm:prSet presAssocID="{2E3797B5-4594-49FB-9375-FAFAD9D8436A}" presName="rootText" presStyleLbl="node2" presStyleIdx="2" presStyleCnt="3">
        <dgm:presLayoutVars>
          <dgm:chPref val="3"/>
        </dgm:presLayoutVars>
      </dgm:prSet>
      <dgm:spPr/>
    </dgm:pt>
    <dgm:pt modelId="{48557EEE-17E3-40A7-9F38-F6FE7A0342F2}" type="pres">
      <dgm:prSet presAssocID="{2E3797B5-4594-49FB-9375-FAFAD9D8436A}" presName="rootConnector" presStyleLbl="node2" presStyleIdx="2" presStyleCnt="3"/>
      <dgm:spPr/>
    </dgm:pt>
    <dgm:pt modelId="{57B2D9BA-0B0F-46E2-AEEA-2437E74C1100}" type="pres">
      <dgm:prSet presAssocID="{2E3797B5-4594-49FB-9375-FAFAD9D8436A}" presName="hierChild4" presStyleCnt="0"/>
      <dgm:spPr/>
    </dgm:pt>
    <dgm:pt modelId="{146BA53E-3026-4367-B52C-28726B8342CE}" type="pres">
      <dgm:prSet presAssocID="{2E3797B5-4594-49FB-9375-FAFAD9D8436A}" presName="hierChild5" presStyleCnt="0"/>
      <dgm:spPr/>
    </dgm:pt>
    <dgm:pt modelId="{A947226A-1D16-43F5-9BBF-38FAA32DBBAB}" type="pres">
      <dgm:prSet presAssocID="{A3F04DD5-E833-45D6-8E25-9EC5A3F9A616}" presName="hierChild3" presStyleCnt="0"/>
      <dgm:spPr/>
    </dgm:pt>
  </dgm:ptLst>
  <dgm:cxnLst>
    <dgm:cxn modelId="{314DA380-FF02-4DC9-99BF-4467774E3FE7}" type="presOf" srcId="{2E3797B5-4594-49FB-9375-FAFAD9D8436A}" destId="{C6522340-EBBB-4E16-8FAF-160899099F98}" srcOrd="0" destOrd="0" presId="urn:microsoft.com/office/officeart/2005/8/layout/orgChart1"/>
    <dgm:cxn modelId="{BE691CCF-C34D-42D5-9BFB-0E1B974B88A3}" type="presOf" srcId="{A3F04DD5-E833-45D6-8E25-9EC5A3F9A616}" destId="{4904A664-BA66-43B0-B9E3-1BC7DCFC6214}" srcOrd="1" destOrd="0" presId="urn:microsoft.com/office/officeart/2005/8/layout/orgChart1"/>
    <dgm:cxn modelId="{2E07BB9E-EED3-4343-993F-F66F4386BC68}" srcId="{A3F04DD5-E833-45D6-8E25-9EC5A3F9A616}" destId="{2E3797B5-4594-49FB-9375-FAFAD9D8436A}" srcOrd="2" destOrd="0" parTransId="{D84A80C5-5DCE-409D-A17A-77F2D7D2D018}" sibTransId="{1957EB34-BEAE-4276-AAFE-08014689EBD3}"/>
    <dgm:cxn modelId="{432F473B-0FEB-46CA-9E11-D44B694D0AAA}" srcId="{A2D5A0CC-5B86-48F9-91BC-AAE3FF9F3166}" destId="{A3F04DD5-E833-45D6-8E25-9EC5A3F9A616}" srcOrd="0" destOrd="0" parTransId="{BB1F2D26-11C6-4590-98B3-D2307289AD2C}" sibTransId="{447ACD94-435D-478B-AF7E-B8A4D3BED69E}"/>
    <dgm:cxn modelId="{CE7C1A63-5F31-4BBF-BD36-ADE81DF952D3}" type="presOf" srcId="{D84A80C5-5DCE-409D-A17A-77F2D7D2D018}" destId="{72500363-525B-4814-96F6-DC4FD0FFA972}" srcOrd="0" destOrd="0" presId="urn:microsoft.com/office/officeart/2005/8/layout/orgChart1"/>
    <dgm:cxn modelId="{28506D6E-91E0-4D9A-9C18-91015897C371}" type="presOf" srcId="{392D6982-2631-47D3-97F5-74CA5D039792}" destId="{DD0F6494-F210-4F5D-96F5-2E43212BBAE3}" srcOrd="1" destOrd="0" presId="urn:microsoft.com/office/officeart/2005/8/layout/orgChart1"/>
    <dgm:cxn modelId="{3CEA99D2-D515-4D32-8961-02A7786A636B}" type="presOf" srcId="{966A6671-A37A-4C66-A832-497E1645177E}" destId="{20044BA5-00D8-4FB7-9E0E-03D68C2976EF}" srcOrd="0" destOrd="0" presId="urn:microsoft.com/office/officeart/2005/8/layout/orgChart1"/>
    <dgm:cxn modelId="{E67A5076-66C8-448E-9407-4F24840B58CC}" type="presOf" srcId="{392D6982-2631-47D3-97F5-74CA5D039792}" destId="{CD21FA18-864E-4A5D-A980-D2AE3B978EEF}" srcOrd="0" destOrd="0" presId="urn:microsoft.com/office/officeart/2005/8/layout/orgChart1"/>
    <dgm:cxn modelId="{FFBB5EFB-91C6-4586-8355-A39EA36A0DC2}" type="presOf" srcId="{6498DB6F-ABDE-49C8-BD1E-8493C3E8AB73}" destId="{A8416B78-28FE-4B8B-B943-302E7011C6E6}" srcOrd="0" destOrd="0" presId="urn:microsoft.com/office/officeart/2005/8/layout/orgChart1"/>
    <dgm:cxn modelId="{30E24D26-59E5-457B-83DA-C6FEC45A1B85}" srcId="{A3F04DD5-E833-45D6-8E25-9EC5A3F9A616}" destId="{6498DB6F-ABDE-49C8-BD1E-8493C3E8AB73}" srcOrd="1" destOrd="0" parTransId="{B716E5A7-DBDC-4DFA-A518-9E3F52AE8915}" sibTransId="{9F054111-8BEC-4129-8106-018CA64D9C88}"/>
    <dgm:cxn modelId="{EFB976B4-A0EC-4C11-9135-6976FF2C9120}" type="presOf" srcId="{B716E5A7-DBDC-4DFA-A518-9E3F52AE8915}" destId="{AEDF1E41-2D5F-413C-AA8D-C7BA8A535ABF}" srcOrd="0" destOrd="0" presId="urn:microsoft.com/office/officeart/2005/8/layout/orgChart1"/>
    <dgm:cxn modelId="{0C27E462-167A-44AF-8A8B-75618A4DB1D1}" type="presOf" srcId="{6498DB6F-ABDE-49C8-BD1E-8493C3E8AB73}" destId="{7A0B3B9B-4204-4495-A724-EE36A1790896}" srcOrd="1" destOrd="0" presId="urn:microsoft.com/office/officeart/2005/8/layout/orgChart1"/>
    <dgm:cxn modelId="{7587C39E-4736-427C-A62E-E11C9F0F3FCF}" srcId="{A3F04DD5-E833-45D6-8E25-9EC5A3F9A616}" destId="{392D6982-2631-47D3-97F5-74CA5D039792}" srcOrd="0" destOrd="0" parTransId="{966A6671-A37A-4C66-A832-497E1645177E}" sibTransId="{2F59FBFD-85E1-4F5E-8CA6-C4A2B32D309F}"/>
    <dgm:cxn modelId="{C66D4FC4-44D2-4FDA-BED3-C223D8FCC857}" type="presOf" srcId="{2E3797B5-4594-49FB-9375-FAFAD9D8436A}" destId="{48557EEE-17E3-40A7-9F38-F6FE7A0342F2}" srcOrd="1" destOrd="0" presId="urn:microsoft.com/office/officeart/2005/8/layout/orgChart1"/>
    <dgm:cxn modelId="{286DD3F8-50DE-4DA8-98EB-035EC641625B}" type="presOf" srcId="{A3F04DD5-E833-45D6-8E25-9EC5A3F9A616}" destId="{16AE52BF-F1E5-4142-9013-8ADCB876A5E4}" srcOrd="0" destOrd="0" presId="urn:microsoft.com/office/officeart/2005/8/layout/orgChart1"/>
    <dgm:cxn modelId="{B16C8078-F2D2-4BE8-BF8A-B89B6FB9B32B}" type="presOf" srcId="{A2D5A0CC-5B86-48F9-91BC-AAE3FF9F3166}" destId="{DD89FCFA-B92B-49EE-943F-4677676D17F9}" srcOrd="0" destOrd="0" presId="urn:microsoft.com/office/officeart/2005/8/layout/orgChart1"/>
    <dgm:cxn modelId="{37D01EC7-BC87-4EA2-B940-8F72F7F21CAB}" type="presParOf" srcId="{DD89FCFA-B92B-49EE-943F-4677676D17F9}" destId="{E8F8C7EB-F3F3-46E8-9363-F7778D99C9A4}" srcOrd="0" destOrd="0" presId="urn:microsoft.com/office/officeart/2005/8/layout/orgChart1"/>
    <dgm:cxn modelId="{ADB49A75-594C-4510-BC3A-AD7D255B7A5F}" type="presParOf" srcId="{E8F8C7EB-F3F3-46E8-9363-F7778D99C9A4}" destId="{B4FD5449-3DF7-4F38-B702-0320DA415256}" srcOrd="0" destOrd="0" presId="urn:microsoft.com/office/officeart/2005/8/layout/orgChart1"/>
    <dgm:cxn modelId="{E0B388C8-5AA5-41B2-9958-661C7EE0A221}" type="presParOf" srcId="{B4FD5449-3DF7-4F38-B702-0320DA415256}" destId="{16AE52BF-F1E5-4142-9013-8ADCB876A5E4}" srcOrd="0" destOrd="0" presId="urn:microsoft.com/office/officeart/2005/8/layout/orgChart1"/>
    <dgm:cxn modelId="{D0F208C2-13E8-4419-A8C2-E4716CF0500A}" type="presParOf" srcId="{B4FD5449-3DF7-4F38-B702-0320DA415256}" destId="{4904A664-BA66-43B0-B9E3-1BC7DCFC6214}" srcOrd="1" destOrd="0" presId="urn:microsoft.com/office/officeart/2005/8/layout/orgChart1"/>
    <dgm:cxn modelId="{C135618F-C8F1-462E-AA9B-2DF290D46F40}" type="presParOf" srcId="{E8F8C7EB-F3F3-46E8-9363-F7778D99C9A4}" destId="{B21D5BA3-A190-48C6-9EE9-D6E72EAE2AE4}" srcOrd="1" destOrd="0" presId="urn:microsoft.com/office/officeart/2005/8/layout/orgChart1"/>
    <dgm:cxn modelId="{B3517361-9398-4779-8CA2-3E28CF28D2E6}" type="presParOf" srcId="{B21D5BA3-A190-48C6-9EE9-D6E72EAE2AE4}" destId="{20044BA5-00D8-4FB7-9E0E-03D68C2976EF}" srcOrd="0" destOrd="0" presId="urn:microsoft.com/office/officeart/2005/8/layout/orgChart1"/>
    <dgm:cxn modelId="{01372652-6C2B-43D9-BAD9-AE640F5F33EA}" type="presParOf" srcId="{B21D5BA3-A190-48C6-9EE9-D6E72EAE2AE4}" destId="{8E561784-BFD9-4ACD-B101-8C976FB836BD}" srcOrd="1" destOrd="0" presId="urn:microsoft.com/office/officeart/2005/8/layout/orgChart1"/>
    <dgm:cxn modelId="{205343E6-3BE4-41D5-975A-DC5F7B38B093}" type="presParOf" srcId="{8E561784-BFD9-4ACD-B101-8C976FB836BD}" destId="{507A4FFD-194F-421A-BB9E-692EAD7B044C}" srcOrd="0" destOrd="0" presId="urn:microsoft.com/office/officeart/2005/8/layout/orgChart1"/>
    <dgm:cxn modelId="{6CAAC286-4D6E-4925-BCCF-E4839A65CD07}" type="presParOf" srcId="{507A4FFD-194F-421A-BB9E-692EAD7B044C}" destId="{CD21FA18-864E-4A5D-A980-D2AE3B978EEF}" srcOrd="0" destOrd="0" presId="urn:microsoft.com/office/officeart/2005/8/layout/orgChart1"/>
    <dgm:cxn modelId="{1A3DAFCA-D5A2-4529-AFE5-29DA679DAC9B}" type="presParOf" srcId="{507A4FFD-194F-421A-BB9E-692EAD7B044C}" destId="{DD0F6494-F210-4F5D-96F5-2E43212BBAE3}" srcOrd="1" destOrd="0" presId="urn:microsoft.com/office/officeart/2005/8/layout/orgChart1"/>
    <dgm:cxn modelId="{3992A579-5B74-4BCE-8F42-CAC7640B03C8}" type="presParOf" srcId="{8E561784-BFD9-4ACD-B101-8C976FB836BD}" destId="{94745338-EA32-475B-92D1-4B0D915C767B}" srcOrd="1" destOrd="0" presId="urn:microsoft.com/office/officeart/2005/8/layout/orgChart1"/>
    <dgm:cxn modelId="{F9C5BAB5-A19D-4261-8373-3D5B275A015E}" type="presParOf" srcId="{8E561784-BFD9-4ACD-B101-8C976FB836BD}" destId="{321DD4AA-500E-481A-AD07-95009905D8A0}" srcOrd="2" destOrd="0" presId="urn:microsoft.com/office/officeart/2005/8/layout/orgChart1"/>
    <dgm:cxn modelId="{B8C8B432-77AB-4821-BD6A-171C600EE731}" type="presParOf" srcId="{B21D5BA3-A190-48C6-9EE9-D6E72EAE2AE4}" destId="{AEDF1E41-2D5F-413C-AA8D-C7BA8A535ABF}" srcOrd="2" destOrd="0" presId="urn:microsoft.com/office/officeart/2005/8/layout/orgChart1"/>
    <dgm:cxn modelId="{F7BA8DC1-B38F-454E-8207-D0E161DC5960}" type="presParOf" srcId="{B21D5BA3-A190-48C6-9EE9-D6E72EAE2AE4}" destId="{DC48F766-5A1D-48BA-9A53-88EF0E6BD17D}" srcOrd="3" destOrd="0" presId="urn:microsoft.com/office/officeart/2005/8/layout/orgChart1"/>
    <dgm:cxn modelId="{E1E7D1FD-7CCF-4501-BB1C-0BBB07FC9FCF}" type="presParOf" srcId="{DC48F766-5A1D-48BA-9A53-88EF0E6BD17D}" destId="{3E957966-E4E1-42E6-A6AF-73C1A65DE5F8}" srcOrd="0" destOrd="0" presId="urn:microsoft.com/office/officeart/2005/8/layout/orgChart1"/>
    <dgm:cxn modelId="{1F7F38A8-21D7-4AE8-9027-E25678267ACA}" type="presParOf" srcId="{3E957966-E4E1-42E6-A6AF-73C1A65DE5F8}" destId="{A8416B78-28FE-4B8B-B943-302E7011C6E6}" srcOrd="0" destOrd="0" presId="urn:microsoft.com/office/officeart/2005/8/layout/orgChart1"/>
    <dgm:cxn modelId="{2CF4B885-6848-4601-97C8-A133F1756C34}" type="presParOf" srcId="{3E957966-E4E1-42E6-A6AF-73C1A65DE5F8}" destId="{7A0B3B9B-4204-4495-A724-EE36A1790896}" srcOrd="1" destOrd="0" presId="urn:microsoft.com/office/officeart/2005/8/layout/orgChart1"/>
    <dgm:cxn modelId="{9DC05C37-F4C0-4F23-A655-FF80B0629A75}" type="presParOf" srcId="{DC48F766-5A1D-48BA-9A53-88EF0E6BD17D}" destId="{7798C1F5-60C6-4FDE-B805-95683F2C430B}" srcOrd="1" destOrd="0" presId="urn:microsoft.com/office/officeart/2005/8/layout/orgChart1"/>
    <dgm:cxn modelId="{214A495D-2E63-42B5-8C41-69BFD1B6237D}" type="presParOf" srcId="{DC48F766-5A1D-48BA-9A53-88EF0E6BD17D}" destId="{A63BB40B-E728-4A65-848A-49FE9BC3FCC4}" srcOrd="2" destOrd="0" presId="urn:microsoft.com/office/officeart/2005/8/layout/orgChart1"/>
    <dgm:cxn modelId="{F15D2664-5652-46A0-9AFD-B6C6539DFEA5}" type="presParOf" srcId="{B21D5BA3-A190-48C6-9EE9-D6E72EAE2AE4}" destId="{72500363-525B-4814-96F6-DC4FD0FFA972}" srcOrd="4" destOrd="0" presId="urn:microsoft.com/office/officeart/2005/8/layout/orgChart1"/>
    <dgm:cxn modelId="{0AC5CC64-6792-49DA-89B0-FDE15D266A21}" type="presParOf" srcId="{B21D5BA3-A190-48C6-9EE9-D6E72EAE2AE4}" destId="{E0E29FA5-763C-4C3D-BF5E-9EB428382928}" srcOrd="5" destOrd="0" presId="urn:microsoft.com/office/officeart/2005/8/layout/orgChart1"/>
    <dgm:cxn modelId="{0B9A338D-386A-4BDC-B3B4-BFD6321C62C9}" type="presParOf" srcId="{E0E29FA5-763C-4C3D-BF5E-9EB428382928}" destId="{1AC850E2-0E30-4A89-85AA-E9A5201E0893}" srcOrd="0" destOrd="0" presId="urn:microsoft.com/office/officeart/2005/8/layout/orgChart1"/>
    <dgm:cxn modelId="{FFFB0598-8C7A-4935-B4CA-3348142D9294}" type="presParOf" srcId="{1AC850E2-0E30-4A89-85AA-E9A5201E0893}" destId="{C6522340-EBBB-4E16-8FAF-160899099F98}" srcOrd="0" destOrd="0" presId="urn:microsoft.com/office/officeart/2005/8/layout/orgChart1"/>
    <dgm:cxn modelId="{F008146D-2124-48DE-8DD0-7AE387505873}" type="presParOf" srcId="{1AC850E2-0E30-4A89-85AA-E9A5201E0893}" destId="{48557EEE-17E3-40A7-9F38-F6FE7A0342F2}" srcOrd="1" destOrd="0" presId="urn:microsoft.com/office/officeart/2005/8/layout/orgChart1"/>
    <dgm:cxn modelId="{6CCEA1C3-5ECE-4E4D-A1A2-169E5B288D1F}" type="presParOf" srcId="{E0E29FA5-763C-4C3D-BF5E-9EB428382928}" destId="{57B2D9BA-0B0F-46E2-AEEA-2437E74C1100}" srcOrd="1" destOrd="0" presId="urn:microsoft.com/office/officeart/2005/8/layout/orgChart1"/>
    <dgm:cxn modelId="{745CE8A9-FB71-46AD-A21E-C5FF04CEABE0}" type="presParOf" srcId="{E0E29FA5-763C-4C3D-BF5E-9EB428382928}" destId="{146BA53E-3026-4367-B52C-28726B8342CE}" srcOrd="2" destOrd="0" presId="urn:microsoft.com/office/officeart/2005/8/layout/orgChart1"/>
    <dgm:cxn modelId="{6EF9124E-38B5-4FE9-92E0-75629D11AF9A}" type="presParOf" srcId="{E8F8C7EB-F3F3-46E8-9363-F7778D99C9A4}" destId="{A947226A-1D16-43F5-9BBF-38FAA32DBBAB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90B8-849A-4D2B-83A2-1BB9F42186E5}" type="datetimeFigureOut">
              <a:rPr lang="ru-RU" smtClean="0"/>
              <a:pPr/>
              <a:t>20.03.2019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EA9F-A975-474B-96E8-32347491A85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90B8-849A-4D2B-83A2-1BB9F42186E5}" type="datetimeFigureOut">
              <a:rPr lang="ru-RU" smtClean="0"/>
              <a:pPr/>
              <a:t>20.03.2019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EA9F-A975-474B-96E8-32347491A8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90B8-849A-4D2B-83A2-1BB9F42186E5}" type="datetimeFigureOut">
              <a:rPr lang="ru-RU" smtClean="0"/>
              <a:pPr/>
              <a:t>20.03.2019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EA9F-A975-474B-96E8-32347491A8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90B8-849A-4D2B-83A2-1BB9F42186E5}" type="datetimeFigureOut">
              <a:rPr lang="ru-RU" smtClean="0"/>
              <a:pPr/>
              <a:t>20.03.2019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EA9F-A975-474B-96E8-32347491A8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90B8-849A-4D2B-83A2-1BB9F42186E5}" type="datetimeFigureOut">
              <a:rPr lang="ru-RU" smtClean="0"/>
              <a:pPr/>
              <a:t>20.03.2019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ECBEA9F-A975-474B-96E8-32347491A8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90B8-849A-4D2B-83A2-1BB9F42186E5}" type="datetimeFigureOut">
              <a:rPr lang="ru-RU" smtClean="0"/>
              <a:pPr/>
              <a:t>20.03.2019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EA9F-A975-474B-96E8-32347491A8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90B8-849A-4D2B-83A2-1BB9F42186E5}" type="datetimeFigureOut">
              <a:rPr lang="ru-RU" smtClean="0"/>
              <a:pPr/>
              <a:t>20.03.2019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EA9F-A975-474B-96E8-32347491A8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90B8-849A-4D2B-83A2-1BB9F42186E5}" type="datetimeFigureOut">
              <a:rPr lang="ru-RU" smtClean="0"/>
              <a:pPr/>
              <a:t>20.03.2019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EA9F-A975-474B-96E8-32347491A8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90B8-849A-4D2B-83A2-1BB9F42186E5}" type="datetimeFigureOut">
              <a:rPr lang="ru-RU" smtClean="0"/>
              <a:pPr/>
              <a:t>20.03.2019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EA9F-A975-474B-96E8-32347491A8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90B8-849A-4D2B-83A2-1BB9F42186E5}" type="datetimeFigureOut">
              <a:rPr lang="ru-RU" smtClean="0"/>
              <a:pPr/>
              <a:t>20.03.2019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EA9F-A975-474B-96E8-32347491A8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490B8-849A-4D2B-83A2-1BB9F42186E5}" type="datetimeFigureOut">
              <a:rPr lang="ru-RU" smtClean="0"/>
              <a:pPr/>
              <a:t>20.03.2019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BEA9F-A975-474B-96E8-32347491A8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2B490B8-849A-4D2B-83A2-1BB9F42186E5}" type="datetimeFigureOut">
              <a:rPr lang="ru-RU" smtClean="0"/>
              <a:pPr/>
              <a:t>20.03.2019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ECBEA9F-A975-474B-96E8-32347491A85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Таблица </a:t>
            </a:r>
            <a:r>
              <a:rPr lang="ru-RU" sz="4000" dirty="0" err="1" smtClean="0"/>
              <a:t>шульте</a:t>
            </a:r>
            <a:r>
              <a:rPr lang="ru-RU" sz="4000" dirty="0" smtClean="0"/>
              <a:t> на </a:t>
            </a:r>
            <a:r>
              <a:rPr lang="en-US" sz="4000" dirty="0" smtClean="0"/>
              <a:t>python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игру «Таблица </a:t>
            </a:r>
            <a:r>
              <a:rPr lang="ru-RU" dirty="0" err="1" smtClean="0"/>
              <a:t>Шульте</a:t>
            </a:r>
            <a:r>
              <a:rPr lang="ru-RU" dirty="0" smtClean="0"/>
              <a:t>» на </a:t>
            </a:r>
            <a:r>
              <a:rPr lang="en-US" dirty="0" smtClean="0"/>
              <a:t>python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Разработать простой интерфейс</a:t>
            </a:r>
            <a:endParaRPr lang="en-US" dirty="0" smtClean="0"/>
          </a:p>
          <a:p>
            <a:r>
              <a:rPr lang="ru-RU" dirty="0" smtClean="0"/>
              <a:t>Разработать </a:t>
            </a:r>
            <a:r>
              <a:rPr lang="ru-RU" dirty="0" smtClean="0"/>
              <a:t>метод </a:t>
            </a:r>
            <a:r>
              <a:rPr lang="en-US" dirty="0" err="1" smtClean="0"/>
              <a:t>start_game</a:t>
            </a:r>
            <a:r>
              <a:rPr lang="en-US" dirty="0" smtClean="0"/>
              <a:t>() </a:t>
            </a:r>
            <a:r>
              <a:rPr lang="ru-RU" dirty="0" smtClean="0"/>
              <a:t>для класса </a:t>
            </a:r>
            <a:r>
              <a:rPr lang="en-US" dirty="0" smtClean="0"/>
              <a:t>Board</a:t>
            </a:r>
            <a:endParaRPr lang="en-US" dirty="0" smtClean="0"/>
          </a:p>
          <a:p>
            <a:r>
              <a:rPr lang="ru-RU" dirty="0" smtClean="0"/>
              <a:t>Разработать игровой </a:t>
            </a:r>
            <a:r>
              <a:rPr lang="ru-RU" dirty="0" smtClean="0"/>
              <a:t>цикл</a:t>
            </a:r>
          </a:p>
          <a:p>
            <a:r>
              <a:rPr lang="ru-RU" dirty="0" smtClean="0"/>
              <a:t>Создать презентацию</a:t>
            </a:r>
          </a:p>
          <a:p>
            <a:r>
              <a:rPr lang="ru-RU" dirty="0" smtClean="0"/>
              <a:t>Создать пояснительную записку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наше время есть много игр, но среди них очень мало игр, развивающих мышление и внимательность. Поэтому я решил сделать игру, которая помогала бы развивать эти навыки.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Структура</a:t>
            </a:r>
            <a:endParaRPr lang="ru-RU"/>
          </a:p>
        </p:txBody>
      </p:sp>
      <p:graphicFrame>
        <p:nvGraphicFramePr>
          <p:cNvPr id="7" name="Содержимое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работает.</a:t>
            </a:r>
          </a:p>
          <a:p>
            <a:r>
              <a:rPr lang="ru-RU" dirty="0" smtClean="0"/>
              <a:t>В будущем планируется разработать несколько видов таблиц(от 1х1 до 6х6) и связать программу с  </a:t>
            </a:r>
            <a:r>
              <a:rPr lang="en-US" smtClean="0"/>
              <a:t>PyQT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763</TotalTime>
  <Words>93</Words>
  <Application>Microsoft Office PowerPoint</Application>
  <PresentationFormat>Экран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Апекс</vt:lpstr>
      <vt:lpstr>Таблица шульте на python</vt:lpstr>
      <vt:lpstr>цель</vt:lpstr>
      <vt:lpstr>Задачи</vt:lpstr>
      <vt:lpstr>Актуальность</vt:lpstr>
      <vt:lpstr>Структура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Таблица шульте на python</dc:title>
  <dc:creator>Windows User</dc:creator>
  <cp:lastModifiedBy>Windows User</cp:lastModifiedBy>
  <cp:revision>5</cp:revision>
  <dcterms:created xsi:type="dcterms:W3CDTF">2019-03-19T18:33:48Z</dcterms:created>
  <dcterms:modified xsi:type="dcterms:W3CDTF">2019-03-20T10:41:32Z</dcterms:modified>
</cp:coreProperties>
</file>