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21A1-4135-4B33-934D-A91FE11E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BADE6-35AF-4240-B911-F4A83D5FB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7118-149E-4761-81A1-3B370E1F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98A1-EEEF-42BD-B8AA-AB38513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BBF-4563-4279-9FF4-3CAB8727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437-6800-4C49-8EE2-8B319E9B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613D-C2CA-4A3D-8300-E68A6A65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138D-C341-4DA7-AA4E-CF98BF43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0970-7F61-4F47-B10B-D935A294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ED76-A6AA-45A6-9753-E3074909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C3BE9-9EE5-4603-9D94-327C6C54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330B-DDC5-4CA3-89B0-0CBB45F8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8EDD-3BD4-4C93-8AB0-323C7A23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EDCD-3464-4EAA-B6D5-FB8D308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7241-875E-401F-BF11-1C28F7F2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C585-9816-4A9D-8FB0-18BDAC4A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F2BE-A428-4E3F-8E1D-2D299F55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5ACA-8C1C-4AD1-9506-B841679A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B9FA-BD52-45FF-9407-EF94C022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4CF8-7662-4B58-9C6B-A8D7C8A7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8BF9-9E0E-4EC7-9A53-DA408092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54DA-77F7-42EC-AAD9-D5FC8190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73C3-C2AD-49CA-8894-72F71498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9DAE-A448-4341-B060-C5C50754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A24F-9A89-44D5-88A9-54951CDF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B18-21E8-46CF-B6FC-43524ED9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9374-0870-4BEF-A183-592A4C5E6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B091-1210-498B-9EDF-BE25405F9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2901A-912C-40E3-903A-28879D8D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ED92-9AC7-419E-A0EA-0497DB82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DC10-008A-47E4-A1A3-EE50B2BF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B3D6-7374-42E4-9D13-9D3A5007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27B5-39D8-408A-92D4-3AF80426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4BF2A-05A2-4A4D-B048-C5F73EAC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EF6D4-F1EA-4095-AB8A-EDA100F5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2933-A37E-4F34-81FD-C0C90BAE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AABFF-BA57-428F-91A9-B19F6718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99707-7C83-4DED-AB0A-A1C802C2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4672B-37D9-4C11-8C99-1DAC356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A059-12ED-4C6C-AC19-FFC1C03E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35DB3-D74B-448B-ADDE-221DB09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41CD4-F9B3-4CE4-8FD3-315423E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AC7E2-8692-4209-8155-71BD3385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82E52-1FCC-40F8-9BE9-711369DD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7B11-6957-4F32-AB88-CB279B2D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6E0D1-B61C-4937-AC31-95B7FF0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A341-95F5-4902-847B-321EB8E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C6CA-5EF1-4CD8-88E7-2CBD3F2F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C7FA4-1C0D-4686-BA52-9F84B435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FE98E-76B0-4BC2-BCB7-AC16E2B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6492-012B-4FAE-BDB9-12F2ABEE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B62BE-17CF-4112-A4B5-D7E2980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544-A089-44F4-901E-E82D6366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17D60-03FF-4D1D-8693-37D68CB3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76C0-7ED3-4A40-9D58-C846579C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DE22-11D9-4C08-958B-03C94F73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42F3-A326-40A0-B3D6-6B63525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0EFBF-AE6E-4754-902D-A81706B5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8E604-C067-4213-B9A9-33F41CF6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E11B-5AD8-48CF-9850-A357E5E9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63DE-EC50-4B63-B2AB-F8992F4EC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A6ED-B3E8-4C40-AAFB-57D20853A3E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1917-3B74-44C0-BE11-A6CA6CF7A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47E2-FEE5-4BDD-880F-F90B0AE7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AB29-ED24-4050-8B40-4BAC6D38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6949-F993-434E-B901-4435C921C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Building and Deploying Java Client Desktop Applications with JDK 17 and Beyond</a:t>
            </a:r>
            <a:br>
              <a:rPr lang="en-US" sz="3600" b="1" dirty="0">
                <a:latin typeface="+mn-lt"/>
              </a:rPr>
            </a:br>
            <a:r>
              <a:rPr lang="en-US" sz="2800" b="1" dirty="0">
                <a:latin typeface="+mn-lt"/>
              </a:rPr>
              <a:t>(How I learned to stop worrying and love the desktop) </a:t>
            </a:r>
            <a:r>
              <a:rPr lang="en-US" sz="3600" b="1" dirty="0">
                <a:latin typeface="+mn-lt"/>
              </a:rPr>
              <a:t>[LRN1413]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28D3-1522-466D-A091-73962C058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Phil Race and Kevin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Rushforth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Java UI Toolkit Group, Oracle JDK.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JavaOne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, October 2022, Las Vegas</a:t>
            </a:r>
          </a:p>
        </p:txBody>
      </p:sp>
    </p:spTree>
    <p:extLst>
      <p:ext uri="{BB962C8B-B14F-4D97-AF65-F5344CB8AC3E}">
        <p14:creationId xmlns:p14="http://schemas.microsoft.com/office/powerpoint/2010/main" val="21929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8523-E4FE-493F-A1EA-EEAD01F4B8A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0EA4-0708-448C-8E47-0D4A8003735B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Why a desktop application</a:t>
            </a:r>
          </a:p>
          <a:p>
            <a:r>
              <a:rPr lang="en-US" dirty="0"/>
              <a:t>Quick overview of JavaFX and Swing</a:t>
            </a:r>
          </a:p>
          <a:p>
            <a:r>
              <a:rPr lang="en-US" dirty="0"/>
              <a:t>DEMO the email application</a:t>
            </a:r>
          </a:p>
          <a:p>
            <a:r>
              <a:rPr lang="en-US" dirty="0"/>
              <a:t>Show how the UI was built</a:t>
            </a:r>
          </a:p>
          <a:p>
            <a:r>
              <a:rPr lang="en-US" dirty="0"/>
              <a:t>Show how to deploy the app using </a:t>
            </a:r>
            <a:r>
              <a:rPr lang="en-US" dirty="0" err="1"/>
              <a:t>jpackage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09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Building and Deploying Java Client Desktop Applications with JDK 17 and Beyond (How I learned to stop worrying and love the desktop) [LRN1413] </vt:lpstr>
      <vt:lpstr>Agenda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Deploying Java Client Desktop Applications with JDK 17 and Beyond (How I learned to stop worrying and love the desktop) [LRN1413] </dc:title>
  <dc:creator>Philip Race</dc:creator>
  <cp:lastModifiedBy>Philip Race</cp:lastModifiedBy>
  <cp:revision>4</cp:revision>
  <dcterms:created xsi:type="dcterms:W3CDTF">2022-09-22T19:07:19Z</dcterms:created>
  <dcterms:modified xsi:type="dcterms:W3CDTF">2022-09-22T21:39:25Z</dcterms:modified>
</cp:coreProperties>
</file>