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EF87-1F9B-4478-A534-47F3AD34E3E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2A54-05FE-4D03-A440-B379BE3838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EF87-1F9B-4478-A534-47F3AD34E3E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2A54-05FE-4D03-A440-B379BE3838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EF87-1F9B-4478-A534-47F3AD34E3E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2A54-05FE-4D03-A440-B379BE3838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9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EF87-1F9B-4478-A534-47F3AD34E3E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2A54-05FE-4D03-A440-B379BE3838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1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EF87-1F9B-4478-A534-47F3AD34E3E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2A54-05FE-4D03-A440-B379BE3838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6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EF87-1F9B-4478-A534-47F3AD34E3E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2A54-05FE-4D03-A440-B379BE3838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4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EF87-1F9B-4478-A534-47F3AD34E3E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2A54-05FE-4D03-A440-B379BE3838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0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EF87-1F9B-4478-A534-47F3AD34E3E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2A54-05FE-4D03-A440-B379BE3838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EF87-1F9B-4478-A534-47F3AD34E3E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2A54-05FE-4D03-A440-B379BE3838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3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EF87-1F9B-4478-A534-47F3AD34E3E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2A54-05FE-4D03-A440-B379BE3838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EF87-1F9B-4478-A534-47F3AD34E3E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2A54-05FE-4D03-A440-B379BE3838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7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3EF87-1F9B-4478-A534-47F3AD34E3E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52A54-05FE-4D03-A440-B379BE3838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8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02037"/>
          </a:xfrm>
        </p:spPr>
        <p:txBody>
          <a:bodyPr/>
          <a:lstStyle/>
          <a:p>
            <a:r>
              <a:rPr lang="en-US" dirty="0" smtClean="0"/>
              <a:t>Term Frequency –</a:t>
            </a:r>
            <a:br>
              <a:rPr lang="en-US" dirty="0" smtClean="0"/>
            </a:br>
            <a:r>
              <a:rPr lang="en-US" dirty="0" smtClean="0"/>
              <a:t>Inverse Document Frequency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smtClean="0"/>
              <a:t>TFI-DF)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12618"/>
            <a:ext cx="10515600" cy="5664345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Is a technique used in text mining to evaluate how important a word is to a document in a collection or corpus.</a:t>
            </a:r>
          </a:p>
          <a:p>
            <a:endParaRPr lang="en-US" sz="3200" dirty="0" smtClean="0"/>
          </a:p>
          <a:p>
            <a:r>
              <a:rPr lang="en-US" sz="3200" dirty="0" smtClean="0"/>
              <a:t>It empowers words with low frequencies in documents</a:t>
            </a:r>
          </a:p>
          <a:p>
            <a:endParaRPr lang="en-US" sz="3200" dirty="0" smtClean="0"/>
          </a:p>
          <a:p>
            <a:r>
              <a:rPr lang="en-US" sz="3200" dirty="0" smtClean="0"/>
              <a:t>It dampens the significance of words with high frequencies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85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12618"/>
            <a:ext cx="10515600" cy="5664345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Intuition:</a:t>
            </a:r>
          </a:p>
          <a:p>
            <a:pPr lvl="1"/>
            <a:endParaRPr lang="en-US" sz="2800" dirty="0"/>
          </a:p>
          <a:p>
            <a:pPr lvl="1"/>
            <a:r>
              <a:rPr lang="en-US" sz="3200" dirty="0" smtClean="0"/>
              <a:t>if </a:t>
            </a:r>
            <a:r>
              <a:rPr lang="en-US" sz="3200" dirty="0"/>
              <a:t>a </a:t>
            </a:r>
            <a:r>
              <a:rPr lang="en-US" sz="3200" dirty="0" smtClean="0"/>
              <a:t>term occurs</a:t>
            </a:r>
            <a:r>
              <a:rPr lang="en-US" sz="3200" dirty="0"/>
              <a:t> </a:t>
            </a:r>
            <a:r>
              <a:rPr lang="en-US" sz="3200" i="1" dirty="0"/>
              <a:t>multiple times in a document</a:t>
            </a:r>
            <a:r>
              <a:rPr lang="en-US" sz="3200" dirty="0"/>
              <a:t>, </a:t>
            </a:r>
            <a:r>
              <a:rPr lang="en-US" sz="3200" dirty="0" smtClean="0"/>
              <a:t>it is more relevant to the message of the document than other terms.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if </a:t>
            </a:r>
            <a:r>
              <a:rPr lang="en-US" sz="3200" dirty="0"/>
              <a:t>a </a:t>
            </a:r>
            <a:r>
              <a:rPr lang="en-US" sz="3200" dirty="0" smtClean="0"/>
              <a:t>term </a:t>
            </a:r>
            <a:r>
              <a:rPr lang="en-US" sz="3200" dirty="0"/>
              <a:t>occurs many times in a document </a:t>
            </a:r>
            <a:r>
              <a:rPr lang="en-US" sz="3200" dirty="0" smtClean="0"/>
              <a:t>and in many </a:t>
            </a:r>
            <a:r>
              <a:rPr lang="en-US" sz="3200" dirty="0"/>
              <a:t>other documents, </a:t>
            </a:r>
            <a:r>
              <a:rPr lang="en-US" sz="3200" dirty="0" smtClean="0"/>
              <a:t>this term is </a:t>
            </a:r>
            <a:r>
              <a:rPr lang="en-US" sz="3200" dirty="0"/>
              <a:t>just a frequent </a:t>
            </a:r>
            <a:r>
              <a:rPr lang="en-US" sz="3200" dirty="0" smtClean="0"/>
              <a:t>word.</a:t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36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7523"/>
            <a:ext cx="11956472" cy="642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/>
          <a:stretch/>
        </p:blipFill>
        <p:spPr>
          <a:xfrm>
            <a:off x="1427018" y="0"/>
            <a:ext cx="9178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0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 L 4.16667E-7 -0.25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12618"/>
            <a:ext cx="10515600" cy="5985164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For a given term t in a set of N documents D</a:t>
            </a:r>
          </a:p>
          <a:p>
            <a:r>
              <a:rPr lang="en-US" sz="3200" dirty="0" smtClean="0"/>
              <a:t>   </a:t>
            </a:r>
            <a:r>
              <a:rPr lang="en-US" sz="3200" dirty="0" err="1" smtClean="0"/>
              <a:t>tf-idf</a:t>
            </a:r>
            <a:r>
              <a:rPr lang="en-US" sz="3200" dirty="0" smtClean="0"/>
              <a:t>(t) = </a:t>
            </a:r>
            <a:r>
              <a:rPr lang="en-US" sz="3200" dirty="0" err="1" smtClean="0"/>
              <a:t>tf</a:t>
            </a:r>
            <a:r>
              <a:rPr lang="en-US" sz="3200" dirty="0" smtClean="0"/>
              <a:t>(t) * </a:t>
            </a:r>
            <a:r>
              <a:rPr lang="en-US" sz="3200" dirty="0" err="1" smtClean="0"/>
              <a:t>idf</a:t>
            </a:r>
            <a:r>
              <a:rPr lang="en-US" sz="3200" dirty="0" smtClean="0"/>
              <a:t>(t)</a:t>
            </a:r>
          </a:p>
          <a:p>
            <a:r>
              <a:rPr lang="en-US" sz="3200" dirty="0" smtClean="0"/>
              <a:t>   </a:t>
            </a:r>
            <a:r>
              <a:rPr lang="en-US" sz="3200" dirty="0" err="1" smtClean="0"/>
              <a:t>tf</a:t>
            </a:r>
            <a:r>
              <a:rPr lang="en-US" sz="3200" dirty="0" smtClean="0"/>
              <a:t>: </a:t>
            </a:r>
            <a:r>
              <a:rPr lang="en-US" sz="3200" i="1" dirty="0" err="1" smtClean="0"/>
              <a:t>freq</a:t>
            </a:r>
            <a:r>
              <a:rPr lang="en-US" sz="3200" dirty="0" smtClean="0"/>
              <a:t>(</a:t>
            </a:r>
            <a:r>
              <a:rPr lang="en-US" sz="3200" dirty="0" err="1" smtClean="0"/>
              <a:t>t,d</a:t>
            </a:r>
            <a:r>
              <a:rPr lang="en-US" sz="3200" dirty="0" smtClean="0"/>
              <a:t>) 	</a:t>
            </a:r>
            <a:r>
              <a:rPr lang="en-US" sz="2400" dirty="0" smtClean="0"/>
              <a:t>for d in D</a:t>
            </a:r>
            <a:endParaRPr lang="en-US" sz="2400" i="1" dirty="0" smtClean="0"/>
          </a:p>
          <a:p>
            <a:r>
              <a:rPr lang="en-US" sz="3200" dirty="0" err="1" smtClean="0"/>
              <a:t>Idf</a:t>
            </a:r>
            <a:r>
              <a:rPr lang="en-US" sz="3200" dirty="0" smtClean="0"/>
              <a:t>(</a:t>
            </a:r>
            <a:r>
              <a:rPr lang="en-US" sz="3200" dirty="0" err="1" smtClean="0"/>
              <a:t>t,D</a:t>
            </a:r>
            <a:r>
              <a:rPr lang="en-US" sz="3200" dirty="0" smtClean="0"/>
              <a:t>):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</a:t>
            </a:r>
          </a:p>
          <a:p>
            <a:pPr marL="0" indent="0">
              <a:buNone/>
            </a:pPr>
            <a:r>
              <a:rPr lang="en-US" sz="3200" dirty="0" smtClean="0"/>
              <a:t>is the total number of documents over the number of documents where term t occurs</a:t>
            </a:r>
          </a:p>
          <a:p>
            <a:pPr marL="0" indent="0">
              <a:buNone/>
            </a:pPr>
            <a:endParaRPr lang="en-US" sz="3200" dirty="0" smtClean="0"/>
          </a:p>
        </p:txBody>
      </p:sp>
      <p:pic>
        <p:nvPicPr>
          <p:cNvPr id="4" name="Espace réservé du contenu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725" y="2799130"/>
            <a:ext cx="4964550" cy="141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5964"/>
            <a:ext cx="12191997" cy="514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81891"/>
            <a:ext cx="10515600" cy="5595072"/>
          </a:xfrm>
        </p:spPr>
        <p:txBody>
          <a:bodyPr/>
          <a:lstStyle/>
          <a:p>
            <a:r>
              <a:rPr lang="en-US" dirty="0" smtClean="0"/>
              <a:t>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76</Words>
  <Application>Microsoft Office PowerPoint</Application>
  <PresentationFormat>Grand écran</PresentationFormat>
  <Paragraphs>22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Term Frequency – Inverse Document Frequency (TFI-DF)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IUT PARIS DESCARTES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Khodor</dc:creator>
  <cp:lastModifiedBy>Khodor</cp:lastModifiedBy>
  <cp:revision>8</cp:revision>
  <dcterms:created xsi:type="dcterms:W3CDTF">2020-03-03T13:58:02Z</dcterms:created>
  <dcterms:modified xsi:type="dcterms:W3CDTF">2020-03-04T11:23:59Z</dcterms:modified>
</cp:coreProperties>
</file>