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CE78-69A2-4841-968A-B27ED99EDC69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5F0F-2EFB-4DC2-8E6F-70E72E1C56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9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CE78-69A2-4841-968A-B27ED99EDC69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5F0F-2EFB-4DC2-8E6F-70E72E1C56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2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CE78-69A2-4841-968A-B27ED99EDC69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5F0F-2EFB-4DC2-8E6F-70E72E1C56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5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CE78-69A2-4841-968A-B27ED99EDC69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5F0F-2EFB-4DC2-8E6F-70E72E1C56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8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CE78-69A2-4841-968A-B27ED99EDC69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5F0F-2EFB-4DC2-8E6F-70E72E1C56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3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CE78-69A2-4841-968A-B27ED99EDC69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5F0F-2EFB-4DC2-8E6F-70E72E1C56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4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CE78-69A2-4841-968A-B27ED99EDC69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5F0F-2EFB-4DC2-8E6F-70E72E1C56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5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CE78-69A2-4841-968A-B27ED99EDC69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5F0F-2EFB-4DC2-8E6F-70E72E1C56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8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CE78-69A2-4841-968A-B27ED99EDC69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5F0F-2EFB-4DC2-8E6F-70E72E1C56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7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CE78-69A2-4841-968A-B27ED99EDC69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5F0F-2EFB-4DC2-8E6F-70E72E1C56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CE78-69A2-4841-968A-B27ED99EDC69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5F0F-2EFB-4DC2-8E6F-70E72E1C56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05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ACE78-69A2-4841-968A-B27ED99EDC69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05F0F-2EFB-4DC2-8E6F-70E72E1C56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6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Summarization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0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562832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 err="1" smtClean="0"/>
              <a:t>Gensim</a:t>
            </a:r>
            <a:r>
              <a:rPr lang="en-US" smtClean="0"/>
              <a:t>, summarization </a:t>
            </a:r>
            <a:r>
              <a:rPr lang="en-US" dirty="0" smtClean="0"/>
              <a:t>based on the popular “</a:t>
            </a:r>
            <a:r>
              <a:rPr lang="en-US" dirty="0" err="1" smtClean="0"/>
              <a:t>TextRank</a:t>
            </a:r>
            <a:r>
              <a:rPr lang="en-US" dirty="0" smtClean="0"/>
              <a:t>” algorithm</a:t>
            </a:r>
          </a:p>
          <a:p>
            <a:r>
              <a:rPr lang="en-US" dirty="0" err="1" smtClean="0"/>
              <a:t>TextRank</a:t>
            </a:r>
            <a:r>
              <a:rPr lang="en-US" dirty="0" smtClean="0"/>
              <a:t> is based on PageRank Algorithm</a:t>
            </a:r>
          </a:p>
          <a:p>
            <a:pPr lvl="1"/>
            <a:r>
              <a:rPr lang="en-US" sz="2800" dirty="0" smtClean="0"/>
              <a:t>PageRank previously used by Google search.</a:t>
            </a:r>
          </a:p>
          <a:p>
            <a:pPr lvl="1"/>
            <a:r>
              <a:rPr lang="en-US" sz="2800" dirty="0" smtClean="0"/>
              <a:t>Used to compute the rank of web pages. It is not named after its use (ranking pages) but after its creator Larry Page.</a:t>
            </a:r>
          </a:p>
          <a:p>
            <a:pPr marL="457200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70625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54</Words>
  <Application>Microsoft Office PowerPoint</Application>
  <PresentationFormat>Grand écran</PresentationFormat>
  <Paragraphs>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Text Summarization</vt:lpstr>
      <vt:lpstr>Présentation PowerPoint</vt:lpstr>
    </vt:vector>
  </TitlesOfParts>
  <Company>IUT PARIS DESCARTES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Summarization</dc:title>
  <dc:creator>Khodor</dc:creator>
  <cp:lastModifiedBy>Khodor</cp:lastModifiedBy>
  <cp:revision>1</cp:revision>
  <dcterms:created xsi:type="dcterms:W3CDTF">2020-03-13T05:16:17Z</dcterms:created>
  <dcterms:modified xsi:type="dcterms:W3CDTF">2020-03-13T05:27:38Z</dcterms:modified>
</cp:coreProperties>
</file>