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1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7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8886-70BD-422C-A884-CF90D88E06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81B8-6F4F-464F-A41F-3249C8E318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2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Movers’ Distance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 to submit a query and return the most relevant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Enables assessing </a:t>
            </a:r>
            <a:r>
              <a:rPr lang="en-US" dirty="0"/>
              <a:t>the “distance” between two </a:t>
            </a:r>
            <a:r>
              <a:rPr lang="en-US" dirty="0" smtClean="0"/>
              <a:t>documents </a:t>
            </a:r>
            <a:r>
              <a:rPr lang="en-US" dirty="0"/>
              <a:t>even when they have no words in </a:t>
            </a:r>
            <a:r>
              <a:rPr lang="en-US" dirty="0" smtClean="0"/>
              <a:t>common</a:t>
            </a:r>
          </a:p>
          <a:p>
            <a:r>
              <a:rPr lang="en-US" dirty="0" smtClean="0"/>
              <a:t>It uses word2vec vector </a:t>
            </a:r>
            <a:r>
              <a:rPr lang="en-US" dirty="0" err="1" smtClean="0"/>
              <a:t>embeddings</a:t>
            </a:r>
            <a:r>
              <a:rPr lang="en-US" dirty="0" smtClean="0"/>
              <a:t>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ne.ro/images/wmd-obam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8" y="780596"/>
            <a:ext cx="9314908" cy="515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99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Word Movers’ Distance</vt:lpstr>
      <vt:lpstr>Présentation PowerPoint</vt:lpstr>
      <vt:lpstr>Présentation PowerPoint</vt:lpstr>
    </vt:vector>
  </TitlesOfParts>
  <Company>IUT PARIS DESCARTES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Movers’ Distance</dc:title>
  <dc:creator>Khodor</dc:creator>
  <cp:lastModifiedBy>Khodor</cp:lastModifiedBy>
  <cp:revision>4</cp:revision>
  <dcterms:created xsi:type="dcterms:W3CDTF">2020-03-12T20:05:02Z</dcterms:created>
  <dcterms:modified xsi:type="dcterms:W3CDTF">2020-03-12T23:13:48Z</dcterms:modified>
</cp:coreProperties>
</file>