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58"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000"/>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168" autoAdjust="0"/>
    <p:restoredTop sz="94660"/>
  </p:normalViewPr>
  <p:slideViewPr>
    <p:cSldViewPr snapToGrid="0">
      <p:cViewPr varScale="1">
        <p:scale>
          <a:sx n="68" d="100"/>
          <a:sy n="68" d="100"/>
        </p:scale>
        <p:origin x="88" y="1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hyperlink" Target="https://amplab.cs.berkeley.edu/" TargetMode="Externa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diagrams/_rels/data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3" Type="http://schemas.openxmlformats.org/officeDocument/2006/relationships/hyperlink" Target="https://amplab.cs.berkeley.edu/" TargetMode="External"/><Relationship Id="rId7" Type="http://schemas.openxmlformats.org/officeDocument/2006/relationships/image" Target="../media/image6.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66336793-DCCE-4652-9C6E-F25165A7564A}"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CFA8D60A-7AA9-454E-9CA4-9D1330ED9C10}">
      <dgm:prSet/>
      <dgm:spPr/>
      <dgm:t>
        <a:bodyPr/>
        <a:lstStyle/>
        <a:p>
          <a:pPr>
            <a:defRPr cap="all"/>
          </a:pPr>
          <a:r>
            <a:rPr lang="en-US" dirty="0">
              <a:solidFill>
                <a:schemeClr val="bg1"/>
              </a:solidFill>
            </a:rPr>
            <a:t>2009: Started as </a:t>
          </a:r>
          <a:r>
            <a:rPr lang="en-US">
              <a:solidFill>
                <a:schemeClr val="bg1"/>
              </a:solidFill>
            </a:rPr>
            <a:t>a CLASS </a:t>
          </a:r>
          <a:r>
            <a:rPr lang="en-US" dirty="0">
              <a:solidFill>
                <a:schemeClr val="bg1"/>
              </a:solidFill>
            </a:rPr>
            <a:t>project at the </a:t>
          </a:r>
          <a:r>
            <a:rPr lang="en-US" dirty="0">
              <a:solidFill>
                <a:schemeClr val="bg1"/>
              </a:solidFill>
              <a:hlinkClick xmlns:r="http://schemas.openxmlformats.org/officeDocument/2006/relationships" r:id="rId1">
                <a:extLst>
                  <a:ext uri="{A12FA001-AC4F-418D-AE19-62706E023703}">
                    <ahyp:hlinkClr xmlns:ahyp="http://schemas.microsoft.com/office/drawing/2018/hyperlinkcolor" val="tx"/>
                  </a:ext>
                </a:extLst>
              </a:hlinkClick>
            </a:rPr>
            <a:t>UC Berkeley </a:t>
          </a:r>
          <a:r>
            <a:rPr lang="en-US" dirty="0" err="1">
              <a:solidFill>
                <a:schemeClr val="bg1"/>
              </a:solidFill>
              <a:hlinkClick xmlns:r="http://schemas.openxmlformats.org/officeDocument/2006/relationships" r:id="rId1">
                <a:extLst>
                  <a:ext uri="{A12FA001-AC4F-418D-AE19-62706E023703}">
                    <ahyp:hlinkClr xmlns:ahyp="http://schemas.microsoft.com/office/drawing/2018/hyperlinkcolor" val="tx"/>
                  </a:ext>
                </a:extLst>
              </a:hlinkClick>
            </a:rPr>
            <a:t>AMPLab</a:t>
          </a:r>
          <a:endParaRPr lang="en-US" dirty="0">
            <a:solidFill>
              <a:schemeClr val="bg1"/>
            </a:solidFill>
          </a:endParaRPr>
        </a:p>
      </dgm:t>
    </dgm:pt>
    <dgm:pt modelId="{87A6FA63-EA3A-4A8E-B003-3E4BDB406527}" type="parTrans" cxnId="{77C6D501-B200-43B1-B811-0FD742647ED3}">
      <dgm:prSet/>
      <dgm:spPr/>
      <dgm:t>
        <a:bodyPr/>
        <a:lstStyle/>
        <a:p>
          <a:endParaRPr lang="en-US"/>
        </a:p>
      </dgm:t>
    </dgm:pt>
    <dgm:pt modelId="{D0216706-B07F-4DC5-AA02-449E0738056D}" type="sibTrans" cxnId="{77C6D501-B200-43B1-B811-0FD742647ED3}">
      <dgm:prSet/>
      <dgm:spPr/>
      <dgm:t>
        <a:bodyPr/>
        <a:lstStyle/>
        <a:p>
          <a:endParaRPr lang="en-US"/>
        </a:p>
      </dgm:t>
    </dgm:pt>
    <dgm:pt modelId="{98A9CC3C-BEA2-4469-A459-CDCA4740B385}">
      <dgm:prSet/>
      <dgm:spPr/>
      <dgm:t>
        <a:bodyPr/>
        <a:lstStyle/>
        <a:p>
          <a:pPr>
            <a:defRPr cap="all"/>
          </a:pPr>
          <a:r>
            <a:rPr lang="en-US">
              <a:solidFill>
                <a:schemeClr val="bg1"/>
              </a:solidFill>
            </a:rPr>
            <a:t>2010: Open source</a:t>
          </a:r>
        </a:p>
      </dgm:t>
    </dgm:pt>
    <dgm:pt modelId="{12E8B3E3-BBDE-4DCC-B251-8F8C096797C5}" type="parTrans" cxnId="{EF206818-3F21-4835-9B1C-475B66B03BDD}">
      <dgm:prSet/>
      <dgm:spPr/>
      <dgm:t>
        <a:bodyPr/>
        <a:lstStyle/>
        <a:p>
          <a:endParaRPr lang="en-US"/>
        </a:p>
      </dgm:t>
    </dgm:pt>
    <dgm:pt modelId="{2FD4DC21-0116-4160-9603-15B5FB0712A6}" type="sibTrans" cxnId="{EF206818-3F21-4835-9B1C-475B66B03BDD}">
      <dgm:prSet/>
      <dgm:spPr/>
      <dgm:t>
        <a:bodyPr/>
        <a:lstStyle/>
        <a:p>
          <a:endParaRPr lang="en-US"/>
        </a:p>
      </dgm:t>
    </dgm:pt>
    <dgm:pt modelId="{12D78B6D-11E8-4642-A1F4-90E513AC0543}">
      <dgm:prSet/>
      <dgm:spPr/>
      <dgm:t>
        <a:bodyPr/>
        <a:lstStyle/>
        <a:p>
          <a:pPr>
            <a:defRPr cap="all"/>
          </a:pPr>
          <a:r>
            <a:rPr lang="en-US">
              <a:solidFill>
                <a:schemeClr val="bg1"/>
              </a:solidFill>
            </a:rPr>
            <a:t>2013: Apache foundation</a:t>
          </a:r>
        </a:p>
      </dgm:t>
    </dgm:pt>
    <dgm:pt modelId="{81887E9B-4D8F-46E0-9E72-EDD97EA83FF9}" type="parTrans" cxnId="{2286CB5A-CE53-44AF-9AFB-BC49C0C8CE03}">
      <dgm:prSet/>
      <dgm:spPr/>
      <dgm:t>
        <a:bodyPr/>
        <a:lstStyle/>
        <a:p>
          <a:endParaRPr lang="en-US"/>
        </a:p>
      </dgm:t>
    </dgm:pt>
    <dgm:pt modelId="{ADC04190-33A8-4538-A20B-71C0CDE9389F}" type="sibTrans" cxnId="{2286CB5A-CE53-44AF-9AFB-BC49C0C8CE03}">
      <dgm:prSet/>
      <dgm:spPr/>
      <dgm:t>
        <a:bodyPr/>
        <a:lstStyle/>
        <a:p>
          <a:endParaRPr lang="en-US"/>
        </a:p>
      </dgm:t>
    </dgm:pt>
    <dgm:pt modelId="{9E08A659-E9E9-4A78-940A-7FA9CD8F65D3}">
      <dgm:prSet/>
      <dgm:spPr/>
      <dgm:t>
        <a:bodyPr/>
        <a:lstStyle/>
        <a:p>
          <a:pPr>
            <a:defRPr cap="all"/>
          </a:pPr>
          <a:r>
            <a:rPr lang="en-US">
              <a:solidFill>
                <a:schemeClr val="bg1"/>
              </a:solidFill>
            </a:rPr>
            <a:t>Main idea :</a:t>
          </a:r>
          <a:r>
            <a:rPr lang="fr-FR">
              <a:solidFill>
                <a:schemeClr val="bg1"/>
              </a:solidFill>
            </a:rPr>
            <a:t> </a:t>
          </a:r>
          <a:r>
            <a:rPr lang="en-US">
              <a:solidFill>
                <a:schemeClr val="bg1"/>
              </a:solidFill>
            </a:rPr>
            <a:t> Build a cluster management framework, which can support different kind of cluster computing systems. </a:t>
          </a:r>
        </a:p>
      </dgm:t>
    </dgm:pt>
    <dgm:pt modelId="{AD0CA2B0-E4B1-4BF4-BCE0-9E9382A6A9FE}" type="parTrans" cxnId="{39956CB4-4D09-4F70-9180-B5A5C085671F}">
      <dgm:prSet/>
      <dgm:spPr/>
      <dgm:t>
        <a:bodyPr/>
        <a:lstStyle/>
        <a:p>
          <a:endParaRPr lang="en-US"/>
        </a:p>
      </dgm:t>
    </dgm:pt>
    <dgm:pt modelId="{6DCA4C37-3F94-4F55-9A17-6FB69B255370}" type="sibTrans" cxnId="{39956CB4-4D09-4F70-9180-B5A5C085671F}">
      <dgm:prSet/>
      <dgm:spPr/>
      <dgm:t>
        <a:bodyPr/>
        <a:lstStyle/>
        <a:p>
          <a:endParaRPr lang="en-US"/>
        </a:p>
      </dgm:t>
    </dgm:pt>
    <dgm:pt modelId="{87B1DEC7-B942-41BE-8FCA-F721D8D09FA0}" type="pres">
      <dgm:prSet presAssocID="{66336793-DCCE-4652-9C6E-F25165A7564A}" presName="root" presStyleCnt="0">
        <dgm:presLayoutVars>
          <dgm:dir/>
          <dgm:resizeHandles val="exact"/>
        </dgm:presLayoutVars>
      </dgm:prSet>
      <dgm:spPr/>
    </dgm:pt>
    <dgm:pt modelId="{E0B0B96C-DDBB-44DC-BA9E-C880AE9BAC88}" type="pres">
      <dgm:prSet presAssocID="{CFA8D60A-7AA9-454E-9CA4-9D1330ED9C10}" presName="compNode" presStyleCnt="0"/>
      <dgm:spPr/>
    </dgm:pt>
    <dgm:pt modelId="{52BB41F1-C220-4BB2-AF85-76B5CBDE8AD6}" type="pres">
      <dgm:prSet presAssocID="{CFA8D60A-7AA9-454E-9CA4-9D1330ED9C10}" presName="iconBgRect" presStyleLbl="bgShp" presStyleIdx="0" presStyleCnt="4"/>
      <dgm:spPr/>
    </dgm:pt>
    <dgm:pt modelId="{53F9D097-99B2-4207-80FB-6550B5F0B237}" type="pres">
      <dgm:prSet presAssocID="{CFA8D60A-7AA9-454E-9CA4-9D1330ED9C10}" presName="iconRect" presStyleLbl="node1" presStyleIdx="0" presStyleCnt="4" custLinFactNeighborY="7344"/>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Microscope"/>
        </a:ext>
      </dgm:extLst>
    </dgm:pt>
    <dgm:pt modelId="{FCA2D2CA-62C1-485D-87BA-47640F05BFFE}" type="pres">
      <dgm:prSet presAssocID="{CFA8D60A-7AA9-454E-9CA4-9D1330ED9C10}" presName="spaceRect" presStyleCnt="0"/>
      <dgm:spPr/>
    </dgm:pt>
    <dgm:pt modelId="{CD654945-F722-4A7D-BA03-B907E55DB6EB}" type="pres">
      <dgm:prSet presAssocID="{CFA8D60A-7AA9-454E-9CA4-9D1330ED9C10}" presName="textRect" presStyleLbl="revTx" presStyleIdx="0" presStyleCnt="4">
        <dgm:presLayoutVars>
          <dgm:chMax val="1"/>
          <dgm:chPref val="1"/>
        </dgm:presLayoutVars>
      </dgm:prSet>
      <dgm:spPr/>
    </dgm:pt>
    <dgm:pt modelId="{E686E95C-C80A-4154-B514-DA5D3385EE99}" type="pres">
      <dgm:prSet presAssocID="{D0216706-B07F-4DC5-AA02-449E0738056D}" presName="sibTrans" presStyleCnt="0"/>
      <dgm:spPr/>
    </dgm:pt>
    <dgm:pt modelId="{44D263EE-9176-48C9-85A9-3FBABA334F7F}" type="pres">
      <dgm:prSet presAssocID="{98A9CC3C-BEA2-4469-A459-CDCA4740B385}" presName="compNode" presStyleCnt="0"/>
      <dgm:spPr/>
    </dgm:pt>
    <dgm:pt modelId="{D985462A-E9B2-4D03-AE12-C4D64FAA2A3A}" type="pres">
      <dgm:prSet presAssocID="{98A9CC3C-BEA2-4469-A459-CDCA4740B385}" presName="iconBgRect" presStyleLbl="bgShp" presStyleIdx="1" presStyleCnt="4"/>
      <dgm:spPr/>
    </dgm:pt>
    <dgm:pt modelId="{071CB893-7D32-47A8-8D9C-1F65E224AEFA}" type="pres">
      <dgm:prSet presAssocID="{98A9CC3C-BEA2-4469-A459-CDCA4740B385}" presName="iconRect" presStyleLbl="node1" presStyleIdx="1" presStyleCnt="4"/>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a:ln>
          <a:noFill/>
        </a:ln>
      </dgm:spPr>
      <dgm:extLst>
        <a:ext uri="{E40237B7-FDA0-4F09-8148-C483321AD2D9}">
          <dgm14:cNvPr xmlns:dgm14="http://schemas.microsoft.com/office/drawing/2010/diagram" id="0" name="" descr="Utilisateurs"/>
        </a:ext>
      </dgm:extLst>
    </dgm:pt>
    <dgm:pt modelId="{DF6867EE-0872-4816-A268-2ED6A5E33929}" type="pres">
      <dgm:prSet presAssocID="{98A9CC3C-BEA2-4469-A459-CDCA4740B385}" presName="spaceRect" presStyleCnt="0"/>
      <dgm:spPr/>
    </dgm:pt>
    <dgm:pt modelId="{0670186F-0120-4F9E-AFE0-8587B9207B82}" type="pres">
      <dgm:prSet presAssocID="{98A9CC3C-BEA2-4469-A459-CDCA4740B385}" presName="textRect" presStyleLbl="revTx" presStyleIdx="1" presStyleCnt="4">
        <dgm:presLayoutVars>
          <dgm:chMax val="1"/>
          <dgm:chPref val="1"/>
        </dgm:presLayoutVars>
      </dgm:prSet>
      <dgm:spPr/>
    </dgm:pt>
    <dgm:pt modelId="{86722D29-7938-494C-86E8-CCFDC953E38B}" type="pres">
      <dgm:prSet presAssocID="{2FD4DC21-0116-4160-9603-15B5FB0712A6}" presName="sibTrans" presStyleCnt="0"/>
      <dgm:spPr/>
    </dgm:pt>
    <dgm:pt modelId="{EDA2C87A-C0F2-4F34-AD13-80054A96F1D2}" type="pres">
      <dgm:prSet presAssocID="{12D78B6D-11E8-4642-A1F4-90E513AC0543}" presName="compNode" presStyleCnt="0"/>
      <dgm:spPr/>
    </dgm:pt>
    <dgm:pt modelId="{4878B8E3-E43B-4D25-8235-085275D80586}" type="pres">
      <dgm:prSet presAssocID="{12D78B6D-11E8-4642-A1F4-90E513AC0543}" presName="iconBgRect" presStyleLbl="bgShp" presStyleIdx="2" presStyleCnt="4"/>
      <dgm:spPr/>
    </dgm:pt>
    <dgm:pt modelId="{7D882627-A34C-48AE-A61E-9070258F86E2}" type="pres">
      <dgm:prSet presAssocID="{12D78B6D-11E8-4642-A1F4-90E513AC0543}" presName="iconRect" presStyleLbl="node1" presStyleIdx="2" presStyleCnt="4" custScaleX="100830" custScaleY="86130"/>
      <dgm:spPr>
        <a:ln>
          <a:noFill/>
        </a:ln>
      </dgm:spPr>
      <dgm:extLst/>
    </dgm:pt>
    <dgm:pt modelId="{BB1B9719-D82F-4096-808D-2F031C920508}" type="pres">
      <dgm:prSet presAssocID="{12D78B6D-11E8-4642-A1F4-90E513AC0543}" presName="spaceRect" presStyleCnt="0"/>
      <dgm:spPr/>
    </dgm:pt>
    <dgm:pt modelId="{A1751214-9C8E-43B9-B415-B08B9194461E}" type="pres">
      <dgm:prSet presAssocID="{12D78B6D-11E8-4642-A1F4-90E513AC0543}" presName="textRect" presStyleLbl="revTx" presStyleIdx="2" presStyleCnt="4">
        <dgm:presLayoutVars>
          <dgm:chMax val="1"/>
          <dgm:chPref val="1"/>
        </dgm:presLayoutVars>
      </dgm:prSet>
      <dgm:spPr/>
    </dgm:pt>
    <dgm:pt modelId="{0DCC909C-30D8-44BA-BEB0-0C1AEC5D1453}" type="pres">
      <dgm:prSet presAssocID="{ADC04190-33A8-4538-A20B-71C0CDE9389F}" presName="sibTrans" presStyleCnt="0"/>
      <dgm:spPr/>
    </dgm:pt>
    <dgm:pt modelId="{8D2CFCC2-4A61-47EC-91F5-82EA29A9676E}" type="pres">
      <dgm:prSet presAssocID="{9E08A659-E9E9-4A78-940A-7FA9CD8F65D3}" presName="compNode" presStyleCnt="0"/>
      <dgm:spPr/>
    </dgm:pt>
    <dgm:pt modelId="{5106B712-220B-4EE6-BFD6-26267A76B3C5}" type="pres">
      <dgm:prSet presAssocID="{9E08A659-E9E9-4A78-940A-7FA9CD8F65D3}" presName="iconBgRect" presStyleLbl="bgShp" presStyleIdx="3" presStyleCnt="4"/>
      <dgm:spPr/>
    </dgm:pt>
    <dgm:pt modelId="{3B6F7563-0303-466B-9872-78CBF9091713}" type="pres">
      <dgm:prSet presAssocID="{9E08A659-E9E9-4A78-940A-7FA9CD8F65D3}" presName="iconRect" presStyleLbl="node1" presStyleIdx="3" presStyleCnt="4"/>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Deploy"/>
        </a:ext>
      </dgm:extLst>
    </dgm:pt>
    <dgm:pt modelId="{84887585-8591-4CE4-83D7-239063AAEC66}" type="pres">
      <dgm:prSet presAssocID="{9E08A659-E9E9-4A78-940A-7FA9CD8F65D3}" presName="spaceRect" presStyleCnt="0"/>
      <dgm:spPr/>
    </dgm:pt>
    <dgm:pt modelId="{9AD63B29-BE6E-4918-9013-829A2D155071}" type="pres">
      <dgm:prSet presAssocID="{9E08A659-E9E9-4A78-940A-7FA9CD8F65D3}" presName="textRect" presStyleLbl="revTx" presStyleIdx="3" presStyleCnt="4">
        <dgm:presLayoutVars>
          <dgm:chMax val="1"/>
          <dgm:chPref val="1"/>
        </dgm:presLayoutVars>
      </dgm:prSet>
      <dgm:spPr/>
    </dgm:pt>
  </dgm:ptLst>
  <dgm:cxnLst>
    <dgm:cxn modelId="{77C6D501-B200-43B1-B811-0FD742647ED3}" srcId="{66336793-DCCE-4652-9C6E-F25165A7564A}" destId="{CFA8D60A-7AA9-454E-9CA4-9D1330ED9C10}" srcOrd="0" destOrd="0" parTransId="{87A6FA63-EA3A-4A8E-B003-3E4BDB406527}" sibTransId="{D0216706-B07F-4DC5-AA02-449E0738056D}"/>
    <dgm:cxn modelId="{EF206818-3F21-4835-9B1C-475B66B03BDD}" srcId="{66336793-DCCE-4652-9C6E-F25165A7564A}" destId="{98A9CC3C-BEA2-4469-A459-CDCA4740B385}" srcOrd="1" destOrd="0" parTransId="{12E8B3E3-BBDE-4DCC-B251-8F8C096797C5}" sibTransId="{2FD4DC21-0116-4160-9603-15B5FB0712A6}"/>
    <dgm:cxn modelId="{D002F544-D80F-4503-81FD-E810CE8CA1F5}" type="presOf" srcId="{98A9CC3C-BEA2-4469-A459-CDCA4740B385}" destId="{0670186F-0120-4F9E-AFE0-8587B9207B82}" srcOrd="0" destOrd="0" presId="urn:microsoft.com/office/officeart/2018/5/layout/IconCircleLabelList"/>
    <dgm:cxn modelId="{47682774-52BC-455A-97D3-DC5E68EE712B}" type="presOf" srcId="{66336793-DCCE-4652-9C6E-F25165A7564A}" destId="{87B1DEC7-B942-41BE-8FCA-F721D8D09FA0}" srcOrd="0" destOrd="0" presId="urn:microsoft.com/office/officeart/2018/5/layout/IconCircleLabelList"/>
    <dgm:cxn modelId="{2286CB5A-CE53-44AF-9AFB-BC49C0C8CE03}" srcId="{66336793-DCCE-4652-9C6E-F25165A7564A}" destId="{12D78B6D-11E8-4642-A1F4-90E513AC0543}" srcOrd="2" destOrd="0" parTransId="{81887E9B-4D8F-46E0-9E72-EDD97EA83FF9}" sibTransId="{ADC04190-33A8-4538-A20B-71C0CDE9389F}"/>
    <dgm:cxn modelId="{221AEE80-47B5-4E48-86FF-8BDB5D5610C0}" type="presOf" srcId="{9E08A659-E9E9-4A78-940A-7FA9CD8F65D3}" destId="{9AD63B29-BE6E-4918-9013-829A2D155071}" srcOrd="0" destOrd="0" presId="urn:microsoft.com/office/officeart/2018/5/layout/IconCircleLabelList"/>
    <dgm:cxn modelId="{1B665F91-0CA4-46D1-955F-630926009040}" type="presOf" srcId="{CFA8D60A-7AA9-454E-9CA4-9D1330ED9C10}" destId="{CD654945-F722-4A7D-BA03-B907E55DB6EB}" srcOrd="0" destOrd="0" presId="urn:microsoft.com/office/officeart/2018/5/layout/IconCircleLabelList"/>
    <dgm:cxn modelId="{20EC45A6-F7DF-41A6-9C02-551163162FA3}" type="presOf" srcId="{12D78B6D-11E8-4642-A1F4-90E513AC0543}" destId="{A1751214-9C8E-43B9-B415-B08B9194461E}" srcOrd="0" destOrd="0" presId="urn:microsoft.com/office/officeart/2018/5/layout/IconCircleLabelList"/>
    <dgm:cxn modelId="{39956CB4-4D09-4F70-9180-B5A5C085671F}" srcId="{66336793-DCCE-4652-9C6E-F25165A7564A}" destId="{9E08A659-E9E9-4A78-940A-7FA9CD8F65D3}" srcOrd="3" destOrd="0" parTransId="{AD0CA2B0-E4B1-4BF4-BCE0-9E9382A6A9FE}" sibTransId="{6DCA4C37-3F94-4F55-9A17-6FB69B255370}"/>
    <dgm:cxn modelId="{27B40E66-7E37-4ABF-AD6E-6D21046898B2}" type="presParOf" srcId="{87B1DEC7-B942-41BE-8FCA-F721D8D09FA0}" destId="{E0B0B96C-DDBB-44DC-BA9E-C880AE9BAC88}" srcOrd="0" destOrd="0" presId="urn:microsoft.com/office/officeart/2018/5/layout/IconCircleLabelList"/>
    <dgm:cxn modelId="{C35A5528-F528-49CC-9C6A-D1890CF50FC5}" type="presParOf" srcId="{E0B0B96C-DDBB-44DC-BA9E-C880AE9BAC88}" destId="{52BB41F1-C220-4BB2-AF85-76B5CBDE8AD6}" srcOrd="0" destOrd="0" presId="urn:microsoft.com/office/officeart/2018/5/layout/IconCircleLabelList"/>
    <dgm:cxn modelId="{1829982C-EEE3-4AC8-83E8-10F12AFCA48A}" type="presParOf" srcId="{E0B0B96C-DDBB-44DC-BA9E-C880AE9BAC88}" destId="{53F9D097-99B2-4207-80FB-6550B5F0B237}" srcOrd="1" destOrd="0" presId="urn:microsoft.com/office/officeart/2018/5/layout/IconCircleLabelList"/>
    <dgm:cxn modelId="{C65E65FF-0672-4D9A-8046-DF64779B2FD7}" type="presParOf" srcId="{E0B0B96C-DDBB-44DC-BA9E-C880AE9BAC88}" destId="{FCA2D2CA-62C1-485D-87BA-47640F05BFFE}" srcOrd="2" destOrd="0" presId="urn:microsoft.com/office/officeart/2018/5/layout/IconCircleLabelList"/>
    <dgm:cxn modelId="{722BA6F4-BC9A-43C7-B19A-C64711CDBEED}" type="presParOf" srcId="{E0B0B96C-DDBB-44DC-BA9E-C880AE9BAC88}" destId="{CD654945-F722-4A7D-BA03-B907E55DB6EB}" srcOrd="3" destOrd="0" presId="urn:microsoft.com/office/officeart/2018/5/layout/IconCircleLabelList"/>
    <dgm:cxn modelId="{25564C56-1517-498B-8BD3-6DB3860FED45}" type="presParOf" srcId="{87B1DEC7-B942-41BE-8FCA-F721D8D09FA0}" destId="{E686E95C-C80A-4154-B514-DA5D3385EE99}" srcOrd="1" destOrd="0" presId="urn:microsoft.com/office/officeart/2018/5/layout/IconCircleLabelList"/>
    <dgm:cxn modelId="{1EE984E7-7F92-486D-A031-3E209014C229}" type="presParOf" srcId="{87B1DEC7-B942-41BE-8FCA-F721D8D09FA0}" destId="{44D263EE-9176-48C9-85A9-3FBABA334F7F}" srcOrd="2" destOrd="0" presId="urn:microsoft.com/office/officeart/2018/5/layout/IconCircleLabelList"/>
    <dgm:cxn modelId="{308DB8EE-124F-48C6-9170-BCBB74B8C0CA}" type="presParOf" srcId="{44D263EE-9176-48C9-85A9-3FBABA334F7F}" destId="{D985462A-E9B2-4D03-AE12-C4D64FAA2A3A}" srcOrd="0" destOrd="0" presId="urn:microsoft.com/office/officeart/2018/5/layout/IconCircleLabelList"/>
    <dgm:cxn modelId="{73AACB05-9682-450C-A1D6-D5E810BEA936}" type="presParOf" srcId="{44D263EE-9176-48C9-85A9-3FBABA334F7F}" destId="{071CB893-7D32-47A8-8D9C-1F65E224AEFA}" srcOrd="1" destOrd="0" presId="urn:microsoft.com/office/officeart/2018/5/layout/IconCircleLabelList"/>
    <dgm:cxn modelId="{BD493590-1AAD-41A7-B629-E94B79607055}" type="presParOf" srcId="{44D263EE-9176-48C9-85A9-3FBABA334F7F}" destId="{DF6867EE-0872-4816-A268-2ED6A5E33929}" srcOrd="2" destOrd="0" presId="urn:microsoft.com/office/officeart/2018/5/layout/IconCircleLabelList"/>
    <dgm:cxn modelId="{82B2A77D-5838-4289-96E0-5FD0497A85C6}" type="presParOf" srcId="{44D263EE-9176-48C9-85A9-3FBABA334F7F}" destId="{0670186F-0120-4F9E-AFE0-8587B9207B82}" srcOrd="3" destOrd="0" presId="urn:microsoft.com/office/officeart/2018/5/layout/IconCircleLabelList"/>
    <dgm:cxn modelId="{6B00DAC6-5098-4C36-A65A-7DEF44A6781D}" type="presParOf" srcId="{87B1DEC7-B942-41BE-8FCA-F721D8D09FA0}" destId="{86722D29-7938-494C-86E8-CCFDC953E38B}" srcOrd="3" destOrd="0" presId="urn:microsoft.com/office/officeart/2018/5/layout/IconCircleLabelList"/>
    <dgm:cxn modelId="{1440F7A8-BDB6-4FF8-9567-55FFBE7530BA}" type="presParOf" srcId="{87B1DEC7-B942-41BE-8FCA-F721D8D09FA0}" destId="{EDA2C87A-C0F2-4F34-AD13-80054A96F1D2}" srcOrd="4" destOrd="0" presId="urn:microsoft.com/office/officeart/2018/5/layout/IconCircleLabelList"/>
    <dgm:cxn modelId="{79E7A870-E263-49AE-9949-FBE13A465279}" type="presParOf" srcId="{EDA2C87A-C0F2-4F34-AD13-80054A96F1D2}" destId="{4878B8E3-E43B-4D25-8235-085275D80586}" srcOrd="0" destOrd="0" presId="urn:microsoft.com/office/officeart/2018/5/layout/IconCircleLabelList"/>
    <dgm:cxn modelId="{8AC0BAFD-6080-4B19-A811-DD23BAE2623F}" type="presParOf" srcId="{EDA2C87A-C0F2-4F34-AD13-80054A96F1D2}" destId="{7D882627-A34C-48AE-A61E-9070258F86E2}" srcOrd="1" destOrd="0" presId="urn:microsoft.com/office/officeart/2018/5/layout/IconCircleLabelList"/>
    <dgm:cxn modelId="{0108A4D7-FECD-45C1-A67F-EBBDF3822756}" type="presParOf" srcId="{EDA2C87A-C0F2-4F34-AD13-80054A96F1D2}" destId="{BB1B9719-D82F-4096-808D-2F031C920508}" srcOrd="2" destOrd="0" presId="urn:microsoft.com/office/officeart/2018/5/layout/IconCircleLabelList"/>
    <dgm:cxn modelId="{FD77438D-2ABB-4C83-BC49-DF951E87467B}" type="presParOf" srcId="{EDA2C87A-C0F2-4F34-AD13-80054A96F1D2}" destId="{A1751214-9C8E-43B9-B415-B08B9194461E}" srcOrd="3" destOrd="0" presId="urn:microsoft.com/office/officeart/2018/5/layout/IconCircleLabelList"/>
    <dgm:cxn modelId="{5CA148F3-EA6A-4D97-841F-0FC868CE6AD2}" type="presParOf" srcId="{87B1DEC7-B942-41BE-8FCA-F721D8D09FA0}" destId="{0DCC909C-30D8-44BA-BEB0-0C1AEC5D1453}" srcOrd="5" destOrd="0" presId="urn:microsoft.com/office/officeart/2018/5/layout/IconCircleLabelList"/>
    <dgm:cxn modelId="{434AB2A6-04C4-495E-863E-BAFB9B2A017D}" type="presParOf" srcId="{87B1DEC7-B942-41BE-8FCA-F721D8D09FA0}" destId="{8D2CFCC2-4A61-47EC-91F5-82EA29A9676E}" srcOrd="6" destOrd="0" presId="urn:microsoft.com/office/officeart/2018/5/layout/IconCircleLabelList"/>
    <dgm:cxn modelId="{1B47BCF5-9FBD-4AD4-AE1B-DE947FF0A469}" type="presParOf" srcId="{8D2CFCC2-4A61-47EC-91F5-82EA29A9676E}" destId="{5106B712-220B-4EE6-BFD6-26267A76B3C5}" srcOrd="0" destOrd="0" presId="urn:microsoft.com/office/officeart/2018/5/layout/IconCircleLabelList"/>
    <dgm:cxn modelId="{A9FF998B-7A11-48D2-86A4-4DBB96FA0CE0}" type="presParOf" srcId="{8D2CFCC2-4A61-47EC-91F5-82EA29A9676E}" destId="{3B6F7563-0303-466B-9872-78CBF9091713}" srcOrd="1" destOrd="0" presId="urn:microsoft.com/office/officeart/2018/5/layout/IconCircleLabelList"/>
    <dgm:cxn modelId="{98FE7172-0D7D-4A09-91DE-60CAA5D36251}" type="presParOf" srcId="{8D2CFCC2-4A61-47EC-91F5-82EA29A9676E}" destId="{84887585-8591-4CE4-83D7-239063AAEC66}" srcOrd="2" destOrd="0" presId="urn:microsoft.com/office/officeart/2018/5/layout/IconCircleLabelList"/>
    <dgm:cxn modelId="{AE761ED8-321D-4C51-9D69-41409A149EB7}" type="presParOf" srcId="{8D2CFCC2-4A61-47EC-91F5-82EA29A9676E}" destId="{9AD63B29-BE6E-4918-9013-829A2D155071}"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3A79155-D053-4F7B-A376-1B6A429989A3}"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C0ED393A-663F-4BBC-80B1-F9AE809C17E6}">
      <dgm:prSet/>
      <dgm:spPr/>
      <dgm:t>
        <a:bodyPr/>
        <a:lstStyle/>
        <a:p>
          <a:r>
            <a:rPr lang="en-US" b="1" dirty="0"/>
            <a:t>Open source parallel data processing engine </a:t>
          </a:r>
          <a:r>
            <a:rPr lang="en-US" dirty="0"/>
            <a:t>coded in Scala that allows large-scale analyses. </a:t>
          </a:r>
        </a:p>
      </dgm:t>
    </dgm:pt>
    <dgm:pt modelId="{54FE34E7-9363-47DA-A3E6-97B482403A53}" type="parTrans" cxnId="{2226A9F7-2404-4FCF-80AF-784A4201166C}">
      <dgm:prSet/>
      <dgm:spPr/>
      <dgm:t>
        <a:bodyPr/>
        <a:lstStyle/>
        <a:p>
          <a:endParaRPr lang="en-US"/>
        </a:p>
      </dgm:t>
    </dgm:pt>
    <dgm:pt modelId="{A4B1974D-126B-4122-9AEC-21D3D16B4990}" type="sibTrans" cxnId="{2226A9F7-2404-4FCF-80AF-784A4201166C}">
      <dgm:prSet/>
      <dgm:spPr/>
      <dgm:t>
        <a:bodyPr/>
        <a:lstStyle/>
        <a:p>
          <a:endParaRPr lang="en-US"/>
        </a:p>
      </dgm:t>
    </dgm:pt>
    <dgm:pt modelId="{78B054E6-9E99-4925-99A8-1EA8400226D3}">
      <dgm:prSet/>
      <dgm:spPr/>
      <dgm:t>
        <a:bodyPr/>
        <a:lstStyle/>
        <a:p>
          <a:r>
            <a:rPr lang="en-US" dirty="0"/>
            <a:t>It has libraries for SQL, machine learning, graph computation, and stream processing. Moreover, it’s compatible with Java, Python, Scala, and R. Thus, it has an </a:t>
          </a:r>
          <a:r>
            <a:rPr lang="en-US" b="1" dirty="0"/>
            <a:t>object-oriented programming style</a:t>
          </a:r>
          <a:r>
            <a:rPr lang="en-US" dirty="0"/>
            <a:t> that is easy to use and highly compatible.</a:t>
          </a:r>
        </a:p>
      </dgm:t>
    </dgm:pt>
    <dgm:pt modelId="{CB7E16E1-6D2C-4271-858B-F38DFA9F5980}" type="parTrans" cxnId="{D426F553-E8DF-496B-A6CE-983A14407AF6}">
      <dgm:prSet/>
      <dgm:spPr/>
      <dgm:t>
        <a:bodyPr/>
        <a:lstStyle/>
        <a:p>
          <a:endParaRPr lang="en-US"/>
        </a:p>
      </dgm:t>
    </dgm:pt>
    <dgm:pt modelId="{DAB76BA2-1255-4196-8489-592B5C68443C}" type="sibTrans" cxnId="{D426F553-E8DF-496B-A6CE-983A14407AF6}">
      <dgm:prSet/>
      <dgm:spPr/>
      <dgm:t>
        <a:bodyPr/>
        <a:lstStyle/>
        <a:p>
          <a:endParaRPr lang="en-US"/>
        </a:p>
      </dgm:t>
    </dgm:pt>
    <dgm:pt modelId="{4CC794C5-B214-4CE1-90E1-A0BAE8E9A728}">
      <dgm:prSet/>
      <dgm:spPr/>
      <dgm:t>
        <a:bodyPr/>
        <a:lstStyle/>
        <a:p>
          <a:r>
            <a:rPr lang="en-US" dirty="0"/>
            <a:t>Why people use SPARK ? </a:t>
          </a:r>
        </a:p>
        <a:p>
          <a:r>
            <a:rPr lang="en-US" b="0" i="0" u="none" dirty="0"/>
            <a:t>To rapidly query, analyze, and transform data at scale.</a:t>
          </a:r>
          <a:endParaRPr lang="en-US" dirty="0"/>
        </a:p>
      </dgm:t>
    </dgm:pt>
    <dgm:pt modelId="{36A20572-D89A-4966-9886-4293D6BF740F}" type="parTrans" cxnId="{967229DD-F9DB-4D3D-8ABD-409C227C92C9}">
      <dgm:prSet/>
      <dgm:spPr/>
      <dgm:t>
        <a:bodyPr/>
        <a:lstStyle/>
        <a:p>
          <a:endParaRPr lang="en-US"/>
        </a:p>
      </dgm:t>
    </dgm:pt>
    <dgm:pt modelId="{6636C39E-8D85-4DE9-A315-1AB69F819819}" type="sibTrans" cxnId="{967229DD-F9DB-4D3D-8ABD-409C227C92C9}">
      <dgm:prSet/>
      <dgm:spPr/>
      <dgm:t>
        <a:bodyPr/>
        <a:lstStyle/>
        <a:p>
          <a:endParaRPr lang="en-US"/>
        </a:p>
      </dgm:t>
    </dgm:pt>
    <dgm:pt modelId="{6A49E053-E443-49C3-8693-9CBCCF575A38}" type="pres">
      <dgm:prSet presAssocID="{D3A79155-D053-4F7B-A376-1B6A429989A3}" presName="root" presStyleCnt="0">
        <dgm:presLayoutVars>
          <dgm:dir/>
          <dgm:resizeHandles val="exact"/>
        </dgm:presLayoutVars>
      </dgm:prSet>
      <dgm:spPr/>
    </dgm:pt>
    <dgm:pt modelId="{8283EFDB-7173-45F5-BEF6-5F2487E050E9}" type="pres">
      <dgm:prSet presAssocID="{C0ED393A-663F-4BBC-80B1-F9AE809C17E6}" presName="compNode" presStyleCnt="0"/>
      <dgm:spPr/>
    </dgm:pt>
    <dgm:pt modelId="{0D436BFF-AE37-46FA-B8A2-F457C0F5C19A}" type="pres">
      <dgm:prSet presAssocID="{C0ED393A-663F-4BBC-80B1-F9AE809C17E6}" presName="bgRect" presStyleLbl="bgShp" presStyleIdx="0" presStyleCnt="3"/>
      <dgm:spPr/>
    </dgm:pt>
    <dgm:pt modelId="{803DFA4F-636A-4BE0-864B-31609B897357}" type="pres">
      <dgm:prSet presAssocID="{C0ED393A-663F-4BBC-80B1-F9AE809C17E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D925C44E-3839-4FB3-9F6A-430FD6D05154}" type="pres">
      <dgm:prSet presAssocID="{C0ED393A-663F-4BBC-80B1-F9AE809C17E6}" presName="spaceRect" presStyleCnt="0"/>
      <dgm:spPr/>
    </dgm:pt>
    <dgm:pt modelId="{948EBEA4-4F40-444B-8044-F519FDC41C6D}" type="pres">
      <dgm:prSet presAssocID="{C0ED393A-663F-4BBC-80B1-F9AE809C17E6}" presName="parTx" presStyleLbl="revTx" presStyleIdx="0" presStyleCnt="3">
        <dgm:presLayoutVars>
          <dgm:chMax val="0"/>
          <dgm:chPref val="0"/>
        </dgm:presLayoutVars>
      </dgm:prSet>
      <dgm:spPr/>
    </dgm:pt>
    <dgm:pt modelId="{64D30614-B19E-489A-BEE3-A61F4AC32391}" type="pres">
      <dgm:prSet presAssocID="{A4B1974D-126B-4122-9AEC-21D3D16B4990}" presName="sibTrans" presStyleCnt="0"/>
      <dgm:spPr/>
    </dgm:pt>
    <dgm:pt modelId="{DF2A4579-3875-4B82-A493-7A13103A9529}" type="pres">
      <dgm:prSet presAssocID="{78B054E6-9E99-4925-99A8-1EA8400226D3}" presName="compNode" presStyleCnt="0"/>
      <dgm:spPr/>
    </dgm:pt>
    <dgm:pt modelId="{0CABD2B3-F0F8-4599-B9F0-B08A064B9963}" type="pres">
      <dgm:prSet presAssocID="{78B054E6-9E99-4925-99A8-1EA8400226D3}" presName="bgRect" presStyleLbl="bgShp" presStyleIdx="1" presStyleCnt="3"/>
      <dgm:spPr/>
    </dgm:pt>
    <dgm:pt modelId="{D38C953A-57F9-4AEF-9CD4-C2247F7F25A7}" type="pres">
      <dgm:prSet presAssocID="{78B054E6-9E99-4925-99A8-1EA8400226D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B5BED786-D3FD-4235-A22F-685E4E082A97}" type="pres">
      <dgm:prSet presAssocID="{78B054E6-9E99-4925-99A8-1EA8400226D3}" presName="spaceRect" presStyleCnt="0"/>
      <dgm:spPr/>
    </dgm:pt>
    <dgm:pt modelId="{1E998A8E-9375-4129-A7EA-2CA550B2229D}" type="pres">
      <dgm:prSet presAssocID="{78B054E6-9E99-4925-99A8-1EA8400226D3}" presName="parTx" presStyleLbl="revTx" presStyleIdx="1" presStyleCnt="3">
        <dgm:presLayoutVars>
          <dgm:chMax val="0"/>
          <dgm:chPref val="0"/>
        </dgm:presLayoutVars>
      </dgm:prSet>
      <dgm:spPr/>
    </dgm:pt>
    <dgm:pt modelId="{18C35F8D-AE38-49AF-B282-0C8D9892209B}" type="pres">
      <dgm:prSet presAssocID="{DAB76BA2-1255-4196-8489-592B5C68443C}" presName="sibTrans" presStyleCnt="0"/>
      <dgm:spPr/>
    </dgm:pt>
    <dgm:pt modelId="{E77A71C4-A3AE-40B2-9D96-FB0E966200F2}" type="pres">
      <dgm:prSet presAssocID="{4CC794C5-B214-4CE1-90E1-A0BAE8E9A728}" presName="compNode" presStyleCnt="0"/>
      <dgm:spPr/>
    </dgm:pt>
    <dgm:pt modelId="{51A955CF-9FE0-449F-86FE-AEBF11E0BDA7}" type="pres">
      <dgm:prSet presAssocID="{4CC794C5-B214-4CE1-90E1-A0BAE8E9A728}" presName="bgRect" presStyleLbl="bgShp" presStyleIdx="2" presStyleCnt="3"/>
      <dgm:spPr/>
    </dgm:pt>
    <dgm:pt modelId="{C3211D28-8F09-4F5A-926D-BF43824EA237}" type="pres">
      <dgm:prSet presAssocID="{4CC794C5-B214-4CE1-90E1-A0BAE8E9A72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3BA8A359-D9D1-4424-B7FB-1663E06D8E48}" type="pres">
      <dgm:prSet presAssocID="{4CC794C5-B214-4CE1-90E1-A0BAE8E9A728}" presName="spaceRect" presStyleCnt="0"/>
      <dgm:spPr/>
    </dgm:pt>
    <dgm:pt modelId="{B7586B34-3036-4764-BFF8-9BD483FA6AF2}" type="pres">
      <dgm:prSet presAssocID="{4CC794C5-B214-4CE1-90E1-A0BAE8E9A728}" presName="parTx" presStyleLbl="revTx" presStyleIdx="2" presStyleCnt="3">
        <dgm:presLayoutVars>
          <dgm:chMax val="0"/>
          <dgm:chPref val="0"/>
        </dgm:presLayoutVars>
      </dgm:prSet>
      <dgm:spPr/>
    </dgm:pt>
  </dgm:ptLst>
  <dgm:cxnLst>
    <dgm:cxn modelId="{B4E65739-A68C-4411-8753-C9A450430F3A}" type="presOf" srcId="{D3A79155-D053-4F7B-A376-1B6A429989A3}" destId="{6A49E053-E443-49C3-8693-9CBCCF575A38}" srcOrd="0" destOrd="0" presId="urn:microsoft.com/office/officeart/2018/2/layout/IconVerticalSolidList"/>
    <dgm:cxn modelId="{3E7AF33B-F55E-4CAF-8718-420DA26BC364}" type="presOf" srcId="{78B054E6-9E99-4925-99A8-1EA8400226D3}" destId="{1E998A8E-9375-4129-A7EA-2CA550B2229D}" srcOrd="0" destOrd="0" presId="urn:microsoft.com/office/officeart/2018/2/layout/IconVerticalSolidList"/>
    <dgm:cxn modelId="{BDD96F49-6D70-41B6-9390-3D0B48C838FC}" type="presOf" srcId="{4CC794C5-B214-4CE1-90E1-A0BAE8E9A728}" destId="{B7586B34-3036-4764-BFF8-9BD483FA6AF2}" srcOrd="0" destOrd="0" presId="urn:microsoft.com/office/officeart/2018/2/layout/IconVerticalSolidList"/>
    <dgm:cxn modelId="{36F1876F-78C1-4F0F-AF1D-37DE1A1321A4}" type="presOf" srcId="{C0ED393A-663F-4BBC-80B1-F9AE809C17E6}" destId="{948EBEA4-4F40-444B-8044-F519FDC41C6D}" srcOrd="0" destOrd="0" presId="urn:microsoft.com/office/officeart/2018/2/layout/IconVerticalSolidList"/>
    <dgm:cxn modelId="{D426F553-E8DF-496B-A6CE-983A14407AF6}" srcId="{D3A79155-D053-4F7B-A376-1B6A429989A3}" destId="{78B054E6-9E99-4925-99A8-1EA8400226D3}" srcOrd="1" destOrd="0" parTransId="{CB7E16E1-6D2C-4271-858B-F38DFA9F5980}" sibTransId="{DAB76BA2-1255-4196-8489-592B5C68443C}"/>
    <dgm:cxn modelId="{967229DD-F9DB-4D3D-8ABD-409C227C92C9}" srcId="{D3A79155-D053-4F7B-A376-1B6A429989A3}" destId="{4CC794C5-B214-4CE1-90E1-A0BAE8E9A728}" srcOrd="2" destOrd="0" parTransId="{36A20572-D89A-4966-9886-4293D6BF740F}" sibTransId="{6636C39E-8D85-4DE9-A315-1AB69F819819}"/>
    <dgm:cxn modelId="{2226A9F7-2404-4FCF-80AF-784A4201166C}" srcId="{D3A79155-D053-4F7B-A376-1B6A429989A3}" destId="{C0ED393A-663F-4BBC-80B1-F9AE809C17E6}" srcOrd="0" destOrd="0" parTransId="{54FE34E7-9363-47DA-A3E6-97B482403A53}" sibTransId="{A4B1974D-126B-4122-9AEC-21D3D16B4990}"/>
    <dgm:cxn modelId="{957BE9EA-898F-44D3-A9FC-3D4DC4580020}" type="presParOf" srcId="{6A49E053-E443-49C3-8693-9CBCCF575A38}" destId="{8283EFDB-7173-45F5-BEF6-5F2487E050E9}" srcOrd="0" destOrd="0" presId="urn:microsoft.com/office/officeart/2018/2/layout/IconVerticalSolidList"/>
    <dgm:cxn modelId="{169B9328-9907-49EA-83E0-A20E1D0993F2}" type="presParOf" srcId="{8283EFDB-7173-45F5-BEF6-5F2487E050E9}" destId="{0D436BFF-AE37-46FA-B8A2-F457C0F5C19A}" srcOrd="0" destOrd="0" presId="urn:microsoft.com/office/officeart/2018/2/layout/IconVerticalSolidList"/>
    <dgm:cxn modelId="{A4E10CAE-8B03-4D42-A6BA-1C29EF9EEF09}" type="presParOf" srcId="{8283EFDB-7173-45F5-BEF6-5F2487E050E9}" destId="{803DFA4F-636A-4BE0-864B-31609B897357}" srcOrd="1" destOrd="0" presId="urn:microsoft.com/office/officeart/2018/2/layout/IconVerticalSolidList"/>
    <dgm:cxn modelId="{45E3252D-CB03-4FEC-BDC0-957E544FBAFD}" type="presParOf" srcId="{8283EFDB-7173-45F5-BEF6-5F2487E050E9}" destId="{D925C44E-3839-4FB3-9F6A-430FD6D05154}" srcOrd="2" destOrd="0" presId="urn:microsoft.com/office/officeart/2018/2/layout/IconVerticalSolidList"/>
    <dgm:cxn modelId="{89B26F9E-B15A-404B-8A68-4FA7B7E3C0E3}" type="presParOf" srcId="{8283EFDB-7173-45F5-BEF6-5F2487E050E9}" destId="{948EBEA4-4F40-444B-8044-F519FDC41C6D}" srcOrd="3" destOrd="0" presId="urn:microsoft.com/office/officeart/2018/2/layout/IconVerticalSolidList"/>
    <dgm:cxn modelId="{92C23847-DAF3-4818-8A3C-9859EB67701C}" type="presParOf" srcId="{6A49E053-E443-49C3-8693-9CBCCF575A38}" destId="{64D30614-B19E-489A-BEE3-A61F4AC32391}" srcOrd="1" destOrd="0" presId="urn:microsoft.com/office/officeart/2018/2/layout/IconVerticalSolidList"/>
    <dgm:cxn modelId="{EF3A2AFF-6848-4BC2-B103-736F2CD27D68}" type="presParOf" srcId="{6A49E053-E443-49C3-8693-9CBCCF575A38}" destId="{DF2A4579-3875-4B82-A493-7A13103A9529}" srcOrd="2" destOrd="0" presId="urn:microsoft.com/office/officeart/2018/2/layout/IconVerticalSolidList"/>
    <dgm:cxn modelId="{202A4D09-EA96-4BA5-A3F8-0E0A5D098B0A}" type="presParOf" srcId="{DF2A4579-3875-4B82-A493-7A13103A9529}" destId="{0CABD2B3-F0F8-4599-B9F0-B08A064B9963}" srcOrd="0" destOrd="0" presId="urn:microsoft.com/office/officeart/2018/2/layout/IconVerticalSolidList"/>
    <dgm:cxn modelId="{08F31A1A-2E88-45C2-96D6-1C1607060A96}" type="presParOf" srcId="{DF2A4579-3875-4B82-A493-7A13103A9529}" destId="{D38C953A-57F9-4AEF-9CD4-C2247F7F25A7}" srcOrd="1" destOrd="0" presId="urn:microsoft.com/office/officeart/2018/2/layout/IconVerticalSolidList"/>
    <dgm:cxn modelId="{821DC215-1DC9-46CE-B476-6DE45A8ABC9E}" type="presParOf" srcId="{DF2A4579-3875-4B82-A493-7A13103A9529}" destId="{B5BED786-D3FD-4235-A22F-685E4E082A97}" srcOrd="2" destOrd="0" presId="urn:microsoft.com/office/officeart/2018/2/layout/IconVerticalSolidList"/>
    <dgm:cxn modelId="{B577D4CD-C6A8-4537-9F61-9C201F0AAC86}" type="presParOf" srcId="{DF2A4579-3875-4B82-A493-7A13103A9529}" destId="{1E998A8E-9375-4129-A7EA-2CA550B2229D}" srcOrd="3" destOrd="0" presId="urn:microsoft.com/office/officeart/2018/2/layout/IconVerticalSolidList"/>
    <dgm:cxn modelId="{60C77C39-239A-4803-A2CB-0C8A646EABFE}" type="presParOf" srcId="{6A49E053-E443-49C3-8693-9CBCCF575A38}" destId="{18C35F8D-AE38-49AF-B282-0C8D9892209B}" srcOrd="3" destOrd="0" presId="urn:microsoft.com/office/officeart/2018/2/layout/IconVerticalSolidList"/>
    <dgm:cxn modelId="{5EC78C2A-0C4B-454A-B0F5-373E444A2FE0}" type="presParOf" srcId="{6A49E053-E443-49C3-8693-9CBCCF575A38}" destId="{E77A71C4-A3AE-40B2-9D96-FB0E966200F2}" srcOrd="4" destOrd="0" presId="urn:microsoft.com/office/officeart/2018/2/layout/IconVerticalSolidList"/>
    <dgm:cxn modelId="{E774962D-F825-416A-83A2-8351AFD3D25E}" type="presParOf" srcId="{E77A71C4-A3AE-40B2-9D96-FB0E966200F2}" destId="{51A955CF-9FE0-449F-86FE-AEBF11E0BDA7}" srcOrd="0" destOrd="0" presId="urn:microsoft.com/office/officeart/2018/2/layout/IconVerticalSolidList"/>
    <dgm:cxn modelId="{726A032D-502C-4FDD-B2A2-7671B04036F4}" type="presParOf" srcId="{E77A71C4-A3AE-40B2-9D96-FB0E966200F2}" destId="{C3211D28-8F09-4F5A-926D-BF43824EA237}" srcOrd="1" destOrd="0" presId="urn:microsoft.com/office/officeart/2018/2/layout/IconVerticalSolidList"/>
    <dgm:cxn modelId="{2D7730CB-9557-4BB5-98E0-423319C77AB9}" type="presParOf" srcId="{E77A71C4-A3AE-40B2-9D96-FB0E966200F2}" destId="{3BA8A359-D9D1-4424-B7FB-1663E06D8E48}" srcOrd="2" destOrd="0" presId="urn:microsoft.com/office/officeart/2018/2/layout/IconVerticalSolidList"/>
    <dgm:cxn modelId="{F8A6769E-7A6D-4288-B144-9829C8C996E3}" type="presParOf" srcId="{E77A71C4-A3AE-40B2-9D96-FB0E966200F2}" destId="{B7586B34-3036-4764-BFF8-9BD483FA6AF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BB41F1-C220-4BB2-AF85-76B5CBDE8AD6}">
      <dsp:nvSpPr>
        <dsp:cNvPr id="0" name=""/>
        <dsp:cNvSpPr/>
      </dsp:nvSpPr>
      <dsp:spPr>
        <a:xfrm>
          <a:off x="973190" y="952974"/>
          <a:ext cx="1264141" cy="1264141"/>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F9D097-99B2-4207-80FB-6550B5F0B237}">
      <dsp:nvSpPr>
        <dsp:cNvPr id="0" name=""/>
        <dsp:cNvSpPr/>
      </dsp:nvSpPr>
      <dsp:spPr>
        <a:xfrm>
          <a:off x="1242597" y="1275649"/>
          <a:ext cx="725326" cy="7253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D654945-F722-4A7D-BA03-B907E55DB6EB}">
      <dsp:nvSpPr>
        <dsp:cNvPr id="0" name=""/>
        <dsp:cNvSpPr/>
      </dsp:nvSpPr>
      <dsp:spPr>
        <a:xfrm>
          <a:off x="569079" y="2610864"/>
          <a:ext cx="2072362"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dirty="0">
              <a:solidFill>
                <a:schemeClr val="bg1"/>
              </a:solidFill>
            </a:rPr>
            <a:t>2009: Started as </a:t>
          </a:r>
          <a:r>
            <a:rPr lang="en-US" sz="1100" kern="1200">
              <a:solidFill>
                <a:schemeClr val="bg1"/>
              </a:solidFill>
            </a:rPr>
            <a:t>a CLASS </a:t>
          </a:r>
          <a:r>
            <a:rPr lang="en-US" sz="1100" kern="1200" dirty="0">
              <a:solidFill>
                <a:schemeClr val="bg1"/>
              </a:solidFill>
            </a:rPr>
            <a:t>project at the </a:t>
          </a:r>
          <a:r>
            <a:rPr lang="en-US" sz="1100" kern="1200" dirty="0">
              <a:solidFill>
                <a:schemeClr val="bg1"/>
              </a:solidFill>
              <a:hlinkClick xmlns:r="http://schemas.openxmlformats.org/officeDocument/2006/relationships" r:id="rId3">
                <a:extLst>
                  <a:ext uri="{A12FA001-AC4F-418D-AE19-62706E023703}">
                    <ahyp:hlinkClr xmlns:ahyp="http://schemas.microsoft.com/office/drawing/2018/hyperlinkcolor" val="tx"/>
                  </a:ext>
                </a:extLst>
              </a:hlinkClick>
            </a:rPr>
            <a:t>UC Berkeley </a:t>
          </a:r>
          <a:r>
            <a:rPr lang="en-US" sz="1100" kern="1200" dirty="0" err="1">
              <a:solidFill>
                <a:schemeClr val="bg1"/>
              </a:solidFill>
              <a:hlinkClick xmlns:r="http://schemas.openxmlformats.org/officeDocument/2006/relationships" r:id="rId3">
                <a:extLst>
                  <a:ext uri="{A12FA001-AC4F-418D-AE19-62706E023703}">
                    <ahyp:hlinkClr xmlns:ahyp="http://schemas.microsoft.com/office/drawing/2018/hyperlinkcolor" val="tx"/>
                  </a:ext>
                </a:extLst>
              </a:hlinkClick>
            </a:rPr>
            <a:t>AMPLab</a:t>
          </a:r>
          <a:endParaRPr lang="en-US" sz="1100" kern="1200" dirty="0">
            <a:solidFill>
              <a:schemeClr val="bg1"/>
            </a:solidFill>
          </a:endParaRPr>
        </a:p>
      </dsp:txBody>
      <dsp:txXfrm>
        <a:off x="569079" y="2610864"/>
        <a:ext cx="2072362" cy="787500"/>
      </dsp:txXfrm>
    </dsp:sp>
    <dsp:sp modelId="{D985462A-E9B2-4D03-AE12-C4D64FAA2A3A}">
      <dsp:nvSpPr>
        <dsp:cNvPr id="0" name=""/>
        <dsp:cNvSpPr/>
      </dsp:nvSpPr>
      <dsp:spPr>
        <a:xfrm>
          <a:off x="3408216" y="952974"/>
          <a:ext cx="1264141" cy="1264141"/>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1CB893-7D32-47A8-8D9C-1F65E224AEFA}">
      <dsp:nvSpPr>
        <dsp:cNvPr id="0" name=""/>
        <dsp:cNvSpPr/>
      </dsp:nvSpPr>
      <dsp:spPr>
        <a:xfrm>
          <a:off x="3677623" y="1222381"/>
          <a:ext cx="725326" cy="725326"/>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670186F-0120-4F9E-AFE0-8587B9207B82}">
      <dsp:nvSpPr>
        <dsp:cNvPr id="0" name=""/>
        <dsp:cNvSpPr/>
      </dsp:nvSpPr>
      <dsp:spPr>
        <a:xfrm>
          <a:off x="3004105" y="2610864"/>
          <a:ext cx="2072362"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solidFill>
                <a:schemeClr val="bg1"/>
              </a:solidFill>
            </a:rPr>
            <a:t>2010: Open source</a:t>
          </a:r>
        </a:p>
      </dsp:txBody>
      <dsp:txXfrm>
        <a:off x="3004105" y="2610864"/>
        <a:ext cx="2072362" cy="787500"/>
      </dsp:txXfrm>
    </dsp:sp>
    <dsp:sp modelId="{4878B8E3-E43B-4D25-8235-085275D80586}">
      <dsp:nvSpPr>
        <dsp:cNvPr id="0" name=""/>
        <dsp:cNvSpPr/>
      </dsp:nvSpPr>
      <dsp:spPr>
        <a:xfrm>
          <a:off x="5843242" y="952974"/>
          <a:ext cx="1264141" cy="1264141"/>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882627-A34C-48AE-A61E-9070258F86E2}">
      <dsp:nvSpPr>
        <dsp:cNvPr id="0" name=""/>
        <dsp:cNvSpPr/>
      </dsp:nvSpPr>
      <dsp:spPr>
        <a:xfrm>
          <a:off x="6109639" y="1316007"/>
          <a:ext cx="731347" cy="538074"/>
        </a:xfrm>
        <a:prstGeom prst="rect">
          <a:avLst/>
        </a:prstGeom>
        <a:solidFill>
          <a:schemeClr val="bg1">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1751214-9C8E-43B9-B415-B08B9194461E}">
      <dsp:nvSpPr>
        <dsp:cNvPr id="0" name=""/>
        <dsp:cNvSpPr/>
      </dsp:nvSpPr>
      <dsp:spPr>
        <a:xfrm>
          <a:off x="5439131" y="2610864"/>
          <a:ext cx="2072362"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solidFill>
                <a:schemeClr val="bg1"/>
              </a:solidFill>
            </a:rPr>
            <a:t>2013: Apache foundation</a:t>
          </a:r>
        </a:p>
      </dsp:txBody>
      <dsp:txXfrm>
        <a:off x="5439131" y="2610864"/>
        <a:ext cx="2072362" cy="787500"/>
      </dsp:txXfrm>
    </dsp:sp>
    <dsp:sp modelId="{5106B712-220B-4EE6-BFD6-26267A76B3C5}">
      <dsp:nvSpPr>
        <dsp:cNvPr id="0" name=""/>
        <dsp:cNvSpPr/>
      </dsp:nvSpPr>
      <dsp:spPr>
        <a:xfrm>
          <a:off x="8278268" y="952974"/>
          <a:ext cx="1264141" cy="1264141"/>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6F7563-0303-466B-9872-78CBF9091713}">
      <dsp:nvSpPr>
        <dsp:cNvPr id="0" name=""/>
        <dsp:cNvSpPr/>
      </dsp:nvSpPr>
      <dsp:spPr>
        <a:xfrm>
          <a:off x="8547675" y="1222381"/>
          <a:ext cx="725326" cy="725326"/>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AD63B29-BE6E-4918-9013-829A2D155071}">
      <dsp:nvSpPr>
        <dsp:cNvPr id="0" name=""/>
        <dsp:cNvSpPr/>
      </dsp:nvSpPr>
      <dsp:spPr>
        <a:xfrm>
          <a:off x="7874157" y="2610864"/>
          <a:ext cx="2072362"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solidFill>
                <a:schemeClr val="bg1"/>
              </a:solidFill>
            </a:rPr>
            <a:t>Main idea :</a:t>
          </a:r>
          <a:r>
            <a:rPr lang="fr-FR" sz="1100" kern="1200">
              <a:solidFill>
                <a:schemeClr val="bg1"/>
              </a:solidFill>
            </a:rPr>
            <a:t> </a:t>
          </a:r>
          <a:r>
            <a:rPr lang="en-US" sz="1100" kern="1200">
              <a:solidFill>
                <a:schemeClr val="bg1"/>
              </a:solidFill>
            </a:rPr>
            <a:t> Build a cluster management framework, which can support different kind of cluster computing systems. </a:t>
          </a:r>
        </a:p>
      </dsp:txBody>
      <dsp:txXfrm>
        <a:off x="7874157" y="2610864"/>
        <a:ext cx="2072362" cy="7875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436BFF-AE37-46FA-B8A2-F457C0F5C19A}">
      <dsp:nvSpPr>
        <dsp:cNvPr id="0" name=""/>
        <dsp:cNvSpPr/>
      </dsp:nvSpPr>
      <dsp:spPr>
        <a:xfrm>
          <a:off x="0" y="718"/>
          <a:ext cx="6513603" cy="168113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3DFA4F-636A-4BE0-864B-31609B897357}">
      <dsp:nvSpPr>
        <dsp:cNvPr id="0" name=""/>
        <dsp:cNvSpPr/>
      </dsp:nvSpPr>
      <dsp:spPr>
        <a:xfrm>
          <a:off x="508544" y="378974"/>
          <a:ext cx="924626" cy="924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48EBEA4-4F40-444B-8044-F519FDC41C6D}">
      <dsp:nvSpPr>
        <dsp:cNvPr id="0" name=""/>
        <dsp:cNvSpPr/>
      </dsp:nvSpPr>
      <dsp:spPr>
        <a:xfrm>
          <a:off x="1941716" y="718"/>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711200">
            <a:lnSpc>
              <a:spcPct val="90000"/>
            </a:lnSpc>
            <a:spcBef>
              <a:spcPct val="0"/>
            </a:spcBef>
            <a:spcAft>
              <a:spcPct val="35000"/>
            </a:spcAft>
            <a:buNone/>
          </a:pPr>
          <a:r>
            <a:rPr lang="en-US" sz="1600" b="1" kern="1200" dirty="0"/>
            <a:t>Open source parallel data processing engine </a:t>
          </a:r>
          <a:r>
            <a:rPr lang="en-US" sz="1600" kern="1200" dirty="0"/>
            <a:t>coded in Scala that allows large-scale analyses. </a:t>
          </a:r>
        </a:p>
      </dsp:txBody>
      <dsp:txXfrm>
        <a:off x="1941716" y="718"/>
        <a:ext cx="4571887" cy="1681139"/>
      </dsp:txXfrm>
    </dsp:sp>
    <dsp:sp modelId="{0CABD2B3-F0F8-4599-B9F0-B08A064B9963}">
      <dsp:nvSpPr>
        <dsp:cNvPr id="0" name=""/>
        <dsp:cNvSpPr/>
      </dsp:nvSpPr>
      <dsp:spPr>
        <a:xfrm>
          <a:off x="0" y="2102143"/>
          <a:ext cx="6513603" cy="168113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8C953A-57F9-4AEF-9CD4-C2247F7F25A7}">
      <dsp:nvSpPr>
        <dsp:cNvPr id="0" name=""/>
        <dsp:cNvSpPr/>
      </dsp:nvSpPr>
      <dsp:spPr>
        <a:xfrm>
          <a:off x="508544" y="2480399"/>
          <a:ext cx="924626" cy="9246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E998A8E-9375-4129-A7EA-2CA550B2229D}">
      <dsp:nvSpPr>
        <dsp:cNvPr id="0" name=""/>
        <dsp:cNvSpPr/>
      </dsp:nvSpPr>
      <dsp:spPr>
        <a:xfrm>
          <a:off x="1941716" y="2102143"/>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711200">
            <a:lnSpc>
              <a:spcPct val="90000"/>
            </a:lnSpc>
            <a:spcBef>
              <a:spcPct val="0"/>
            </a:spcBef>
            <a:spcAft>
              <a:spcPct val="35000"/>
            </a:spcAft>
            <a:buNone/>
          </a:pPr>
          <a:r>
            <a:rPr lang="en-US" sz="1600" kern="1200" dirty="0"/>
            <a:t>It has libraries for SQL, machine learning, graph computation, and stream processing. Moreover, it’s compatible with Java, Python, Scala, and R. Thus, it has an </a:t>
          </a:r>
          <a:r>
            <a:rPr lang="en-US" sz="1600" b="1" kern="1200" dirty="0"/>
            <a:t>object-oriented programming style</a:t>
          </a:r>
          <a:r>
            <a:rPr lang="en-US" sz="1600" kern="1200" dirty="0"/>
            <a:t> that is easy to use and highly compatible.</a:t>
          </a:r>
        </a:p>
      </dsp:txBody>
      <dsp:txXfrm>
        <a:off x="1941716" y="2102143"/>
        <a:ext cx="4571887" cy="1681139"/>
      </dsp:txXfrm>
    </dsp:sp>
    <dsp:sp modelId="{51A955CF-9FE0-449F-86FE-AEBF11E0BDA7}">
      <dsp:nvSpPr>
        <dsp:cNvPr id="0" name=""/>
        <dsp:cNvSpPr/>
      </dsp:nvSpPr>
      <dsp:spPr>
        <a:xfrm>
          <a:off x="0" y="4203567"/>
          <a:ext cx="6513603" cy="168113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211D28-8F09-4F5A-926D-BF43824EA237}">
      <dsp:nvSpPr>
        <dsp:cNvPr id="0" name=""/>
        <dsp:cNvSpPr/>
      </dsp:nvSpPr>
      <dsp:spPr>
        <a:xfrm>
          <a:off x="508544" y="4581824"/>
          <a:ext cx="924626" cy="924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7586B34-3036-4764-BFF8-9BD483FA6AF2}">
      <dsp:nvSpPr>
        <dsp:cNvPr id="0" name=""/>
        <dsp:cNvSpPr/>
      </dsp:nvSpPr>
      <dsp:spPr>
        <a:xfrm>
          <a:off x="1941716" y="4203567"/>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711200">
            <a:lnSpc>
              <a:spcPct val="90000"/>
            </a:lnSpc>
            <a:spcBef>
              <a:spcPct val="0"/>
            </a:spcBef>
            <a:spcAft>
              <a:spcPct val="35000"/>
            </a:spcAft>
            <a:buNone/>
          </a:pPr>
          <a:r>
            <a:rPr lang="en-US" sz="1600" kern="1200" dirty="0"/>
            <a:t>Why people use SPARK ? </a:t>
          </a:r>
        </a:p>
        <a:p>
          <a:pPr marL="0" lvl="0" indent="0" algn="l" defTabSz="711200">
            <a:lnSpc>
              <a:spcPct val="90000"/>
            </a:lnSpc>
            <a:spcBef>
              <a:spcPct val="0"/>
            </a:spcBef>
            <a:spcAft>
              <a:spcPct val="35000"/>
            </a:spcAft>
            <a:buNone/>
          </a:pPr>
          <a:r>
            <a:rPr lang="en-US" sz="1600" b="0" i="0" u="none" kern="1200" dirty="0"/>
            <a:t>To rapidly query, analyze, and transform data at scale.</a:t>
          </a:r>
          <a:endParaRPr lang="en-US" sz="1600" kern="1200" dirty="0"/>
        </a:p>
      </dsp:txBody>
      <dsp:txXfrm>
        <a:off x="1941716" y="4203567"/>
        <a:ext cx="4571887" cy="1681139"/>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5800E967-781B-4701-B54E-48DE602FEA89}" type="datetimeFigureOut">
              <a:rPr lang="fr-FR" smtClean="0"/>
              <a:t>06/12/2019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EF48D15-B650-49EF-9B44-755BB2A16C40}" type="slidenum">
              <a:rPr lang="fr-FR" smtClean="0"/>
              <a:t>‹N°›</a:t>
            </a:fld>
            <a:endParaRPr lang="fr-FR"/>
          </a:p>
        </p:txBody>
      </p:sp>
    </p:spTree>
    <p:extLst>
      <p:ext uri="{BB962C8B-B14F-4D97-AF65-F5344CB8AC3E}">
        <p14:creationId xmlns:p14="http://schemas.microsoft.com/office/powerpoint/2010/main" val="3347166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800E967-781B-4701-B54E-48DE602FEA89}" type="datetimeFigureOut">
              <a:rPr lang="fr-FR" smtClean="0"/>
              <a:t>06/12/2019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EF48D15-B650-49EF-9B44-755BB2A16C40}" type="slidenum">
              <a:rPr lang="fr-FR" smtClean="0"/>
              <a:t>‹N°›</a:t>
            </a:fld>
            <a:endParaRPr lang="fr-FR"/>
          </a:p>
        </p:txBody>
      </p:sp>
    </p:spTree>
    <p:extLst>
      <p:ext uri="{BB962C8B-B14F-4D97-AF65-F5344CB8AC3E}">
        <p14:creationId xmlns:p14="http://schemas.microsoft.com/office/powerpoint/2010/main" val="2738027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800E967-781B-4701-B54E-48DE602FEA89}" type="datetimeFigureOut">
              <a:rPr lang="fr-FR" smtClean="0"/>
              <a:t>06/12/2019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EF48D15-B650-49EF-9B44-755BB2A16C40}" type="slidenum">
              <a:rPr lang="fr-FR" smtClean="0"/>
              <a:t>‹N°›</a:t>
            </a:fld>
            <a:endParaRPr lang="fr-FR"/>
          </a:p>
        </p:txBody>
      </p:sp>
    </p:spTree>
    <p:extLst>
      <p:ext uri="{BB962C8B-B14F-4D97-AF65-F5344CB8AC3E}">
        <p14:creationId xmlns:p14="http://schemas.microsoft.com/office/powerpoint/2010/main" val="3014584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800E967-781B-4701-B54E-48DE602FEA89}" type="datetimeFigureOut">
              <a:rPr lang="fr-FR" smtClean="0"/>
              <a:t>06/12/2019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EF48D15-B650-49EF-9B44-755BB2A16C40}" type="slidenum">
              <a:rPr lang="fr-FR" smtClean="0"/>
              <a:t>‹N°›</a:t>
            </a:fld>
            <a:endParaRPr lang="fr-FR"/>
          </a:p>
        </p:txBody>
      </p:sp>
    </p:spTree>
    <p:extLst>
      <p:ext uri="{BB962C8B-B14F-4D97-AF65-F5344CB8AC3E}">
        <p14:creationId xmlns:p14="http://schemas.microsoft.com/office/powerpoint/2010/main" val="2038564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5800E967-781B-4701-B54E-48DE602FEA89}" type="datetimeFigureOut">
              <a:rPr lang="fr-FR" smtClean="0"/>
              <a:t>06/12/2019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EF48D15-B650-49EF-9B44-755BB2A16C40}" type="slidenum">
              <a:rPr lang="fr-FR" smtClean="0"/>
              <a:t>‹N°›</a:t>
            </a:fld>
            <a:endParaRPr lang="fr-FR"/>
          </a:p>
        </p:txBody>
      </p:sp>
    </p:spTree>
    <p:extLst>
      <p:ext uri="{BB962C8B-B14F-4D97-AF65-F5344CB8AC3E}">
        <p14:creationId xmlns:p14="http://schemas.microsoft.com/office/powerpoint/2010/main" val="1520467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5800E967-781B-4701-B54E-48DE602FEA89}" type="datetimeFigureOut">
              <a:rPr lang="fr-FR" smtClean="0"/>
              <a:t>06/12/2019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EF48D15-B650-49EF-9B44-755BB2A16C40}" type="slidenum">
              <a:rPr lang="fr-FR" smtClean="0"/>
              <a:t>‹N°›</a:t>
            </a:fld>
            <a:endParaRPr lang="fr-FR"/>
          </a:p>
        </p:txBody>
      </p:sp>
    </p:spTree>
    <p:extLst>
      <p:ext uri="{BB962C8B-B14F-4D97-AF65-F5344CB8AC3E}">
        <p14:creationId xmlns:p14="http://schemas.microsoft.com/office/powerpoint/2010/main" val="3259385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fr-FR"/>
              <a:t>Modifiez le style du titre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5800E967-781B-4701-B54E-48DE602FEA89}" type="datetimeFigureOut">
              <a:rPr lang="fr-FR" smtClean="0"/>
              <a:t>06/12/2019</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8EF48D15-B650-49EF-9B44-755BB2A16C40}" type="slidenum">
              <a:rPr lang="fr-FR" smtClean="0"/>
              <a:t>‹N°›</a:t>
            </a:fld>
            <a:endParaRPr lang="fr-FR"/>
          </a:p>
        </p:txBody>
      </p:sp>
    </p:spTree>
    <p:extLst>
      <p:ext uri="{BB962C8B-B14F-4D97-AF65-F5344CB8AC3E}">
        <p14:creationId xmlns:p14="http://schemas.microsoft.com/office/powerpoint/2010/main" val="3970673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5800E967-781B-4701-B54E-48DE602FEA89}" type="datetimeFigureOut">
              <a:rPr lang="fr-FR" smtClean="0"/>
              <a:t>06/12/2019</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8EF48D15-B650-49EF-9B44-755BB2A16C40}" type="slidenum">
              <a:rPr lang="fr-FR" smtClean="0"/>
              <a:t>‹N°›</a:t>
            </a:fld>
            <a:endParaRPr lang="fr-FR"/>
          </a:p>
        </p:txBody>
      </p:sp>
    </p:spTree>
    <p:extLst>
      <p:ext uri="{BB962C8B-B14F-4D97-AF65-F5344CB8AC3E}">
        <p14:creationId xmlns:p14="http://schemas.microsoft.com/office/powerpoint/2010/main" val="4121857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00E967-781B-4701-B54E-48DE602FEA89}" type="datetimeFigureOut">
              <a:rPr lang="fr-FR" smtClean="0"/>
              <a:t>06/12/2019</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8EF48D15-B650-49EF-9B44-755BB2A16C40}" type="slidenum">
              <a:rPr lang="fr-FR" smtClean="0"/>
              <a:t>‹N°›</a:t>
            </a:fld>
            <a:endParaRPr lang="fr-FR"/>
          </a:p>
        </p:txBody>
      </p:sp>
    </p:spTree>
    <p:extLst>
      <p:ext uri="{BB962C8B-B14F-4D97-AF65-F5344CB8AC3E}">
        <p14:creationId xmlns:p14="http://schemas.microsoft.com/office/powerpoint/2010/main" val="1907919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5800E967-781B-4701-B54E-48DE602FEA89}" type="datetimeFigureOut">
              <a:rPr lang="fr-FR" smtClean="0"/>
              <a:t>06/12/2019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EF48D15-B650-49EF-9B44-755BB2A16C40}" type="slidenum">
              <a:rPr lang="fr-FR" smtClean="0"/>
              <a:t>‹N°›</a:t>
            </a:fld>
            <a:endParaRPr lang="fr-FR"/>
          </a:p>
        </p:txBody>
      </p:sp>
    </p:spTree>
    <p:extLst>
      <p:ext uri="{BB962C8B-B14F-4D97-AF65-F5344CB8AC3E}">
        <p14:creationId xmlns:p14="http://schemas.microsoft.com/office/powerpoint/2010/main" val="2094442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5800E967-781B-4701-B54E-48DE602FEA89}" type="datetimeFigureOut">
              <a:rPr lang="fr-FR" smtClean="0"/>
              <a:t>06/12/2019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EF48D15-B650-49EF-9B44-755BB2A16C40}" type="slidenum">
              <a:rPr lang="fr-FR" smtClean="0"/>
              <a:t>‹N°›</a:t>
            </a:fld>
            <a:endParaRPr lang="fr-FR"/>
          </a:p>
        </p:txBody>
      </p:sp>
    </p:spTree>
    <p:extLst>
      <p:ext uri="{BB962C8B-B14F-4D97-AF65-F5344CB8AC3E}">
        <p14:creationId xmlns:p14="http://schemas.microsoft.com/office/powerpoint/2010/main" val="3678378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00E967-781B-4701-B54E-48DE602FEA89}" type="datetimeFigureOut">
              <a:rPr lang="fr-FR" smtClean="0"/>
              <a:t>06/12/2019</a:t>
            </a:fld>
            <a:endParaRPr lang="fr-F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F48D15-B650-49EF-9B44-755BB2A16C40}" type="slidenum">
              <a:rPr lang="fr-FR" smtClean="0"/>
              <a:t>‹N°›</a:t>
            </a:fld>
            <a:endParaRPr lang="fr-FR"/>
          </a:p>
        </p:txBody>
      </p:sp>
    </p:spTree>
    <p:extLst>
      <p:ext uri="{BB962C8B-B14F-4D97-AF65-F5344CB8AC3E}">
        <p14:creationId xmlns:p14="http://schemas.microsoft.com/office/powerpoint/2010/main" val="191124495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7.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37F4B5-B478-491B-A0F0-E7F767B8520A}"/>
              </a:ext>
            </a:extLst>
          </p:cNvPr>
          <p:cNvSpPr>
            <a:spLocks noGrp="1"/>
          </p:cNvSpPr>
          <p:nvPr>
            <p:ph type="ctrTitle"/>
          </p:nvPr>
        </p:nvSpPr>
        <p:spPr/>
        <p:txBody>
          <a:bodyPr/>
          <a:lstStyle/>
          <a:p>
            <a:r>
              <a:rPr lang="fr-FR" dirty="0">
                <a:solidFill>
                  <a:srgbClr val="0070C0"/>
                </a:solidFill>
              </a:rPr>
              <a:t>Apache Spark:</a:t>
            </a:r>
            <a:br>
              <a:rPr lang="fr-FR" dirty="0">
                <a:solidFill>
                  <a:srgbClr val="0070C0"/>
                </a:solidFill>
              </a:rPr>
            </a:br>
            <a:r>
              <a:rPr lang="fr-FR" dirty="0">
                <a:solidFill>
                  <a:srgbClr val="0070C0"/>
                </a:solidFill>
              </a:rPr>
              <a:t>the </a:t>
            </a:r>
            <a:r>
              <a:rPr lang="fr-FR" dirty="0" err="1">
                <a:solidFill>
                  <a:srgbClr val="0070C0"/>
                </a:solidFill>
              </a:rPr>
              <a:t>rising</a:t>
            </a:r>
            <a:r>
              <a:rPr lang="fr-FR" dirty="0">
                <a:solidFill>
                  <a:srgbClr val="0070C0"/>
                </a:solidFill>
              </a:rPr>
              <a:t> star</a:t>
            </a:r>
          </a:p>
        </p:txBody>
      </p:sp>
      <p:sp>
        <p:nvSpPr>
          <p:cNvPr id="3" name="Sous-titre 2">
            <a:extLst>
              <a:ext uri="{FF2B5EF4-FFF2-40B4-BE49-F238E27FC236}">
                <a16:creationId xmlns:a16="http://schemas.microsoft.com/office/drawing/2014/main" id="{E3E138CC-479B-41E2-A2AE-6AC49146F282}"/>
              </a:ext>
            </a:extLst>
          </p:cNvPr>
          <p:cNvSpPr>
            <a:spLocks noGrp="1"/>
          </p:cNvSpPr>
          <p:nvPr>
            <p:ph type="subTitle" idx="1"/>
          </p:nvPr>
        </p:nvSpPr>
        <p:spPr/>
        <p:txBody>
          <a:bodyPr>
            <a:normAutofit/>
          </a:bodyPr>
          <a:lstStyle/>
          <a:p>
            <a:r>
              <a:rPr lang="fr-FR" sz="1600" dirty="0"/>
              <a:t>AYEAH TITA Boris, FRAT LE PRINCE Maximilien,</a:t>
            </a:r>
          </a:p>
          <a:p>
            <a:r>
              <a:rPr lang="fr-FR" sz="1600" dirty="0"/>
              <a:t> OUDNI Alexandre, XU Léo</a:t>
            </a:r>
          </a:p>
        </p:txBody>
      </p:sp>
    </p:spTree>
    <p:extLst>
      <p:ext uri="{BB962C8B-B14F-4D97-AF65-F5344CB8AC3E}">
        <p14:creationId xmlns:p14="http://schemas.microsoft.com/office/powerpoint/2010/main" val="3921849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D82E6C-DE0D-4DA9-B147-2BEE9B4F9758}"/>
              </a:ext>
            </a:extLst>
          </p:cNvPr>
          <p:cNvSpPr>
            <a:spLocks noGrp="1"/>
          </p:cNvSpPr>
          <p:nvPr>
            <p:ph type="title"/>
          </p:nvPr>
        </p:nvSpPr>
        <p:spPr/>
        <p:txBody>
          <a:bodyPr>
            <a:normAutofit/>
          </a:bodyPr>
          <a:lstStyle/>
          <a:p>
            <a:r>
              <a:rPr lang="fr-FR" dirty="0">
                <a:solidFill>
                  <a:schemeClr val="accent1"/>
                </a:solidFill>
              </a:rPr>
              <a:t>SPARK HISTORY </a:t>
            </a:r>
          </a:p>
        </p:txBody>
      </p:sp>
      <p:graphicFrame>
        <p:nvGraphicFramePr>
          <p:cNvPr id="5" name="Espace réservé du contenu 2">
            <a:extLst>
              <a:ext uri="{FF2B5EF4-FFF2-40B4-BE49-F238E27FC236}">
                <a16:creationId xmlns:a16="http://schemas.microsoft.com/office/drawing/2014/main" id="{6DC31FA3-7414-44D5-81C0-1EAB6F7D41F1}"/>
              </a:ext>
            </a:extLst>
          </p:cNvPr>
          <p:cNvGraphicFramePr>
            <a:graphicFrameLocks noGrp="1"/>
          </p:cNvGraphicFramePr>
          <p:nvPr>
            <p:ph idx="1"/>
            <p:extLst>
              <p:ext uri="{D42A27DB-BD31-4B8C-83A1-F6EECF244321}">
                <p14:modId xmlns:p14="http://schemas.microsoft.com/office/powerpoint/2010/main" val="320841377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Image 5" descr="Une image contenant aéronef, transport&#10;&#10;Description générée automatiquement">
            <a:extLst>
              <a:ext uri="{FF2B5EF4-FFF2-40B4-BE49-F238E27FC236}">
                <a16:creationId xmlns:a16="http://schemas.microsoft.com/office/drawing/2014/main" id="{E5A10EA5-3EB9-4CF2-8F56-2F87B6A6B56E}"/>
              </a:ext>
            </a:extLst>
          </p:cNvPr>
          <p:cNvPicPr>
            <a:picLocks noChangeAspect="1"/>
          </p:cNvPicPr>
          <p:nvPr/>
        </p:nvPicPr>
        <p:blipFill>
          <a:blip r:embed="rId7">
            <a:duotone>
              <a:prstClr val="black"/>
              <a:srgbClr val="FFC000">
                <a:tint val="45000"/>
                <a:satMod val="400000"/>
              </a:srgbClr>
            </a:duotone>
            <a:extLst>
              <a:ext uri="{28A0092B-C50C-407E-A947-70E740481C1C}">
                <a14:useLocalDpi xmlns:a14="http://schemas.microsoft.com/office/drawing/2010/main" val="0"/>
              </a:ext>
            </a:extLst>
          </a:blip>
          <a:stretch>
            <a:fillRect/>
          </a:stretch>
        </p:blipFill>
        <p:spPr>
          <a:xfrm rot="10800000" flipV="1">
            <a:off x="6942335" y="3142695"/>
            <a:ext cx="736845" cy="532660"/>
          </a:xfrm>
          <a:prstGeom prst="rect">
            <a:avLst/>
          </a:prstGeom>
          <a:ln>
            <a:solidFill>
              <a:srgbClr val="FFC000"/>
            </a:solidFill>
          </a:ln>
        </p:spPr>
      </p:pic>
    </p:spTree>
    <p:extLst>
      <p:ext uri="{BB962C8B-B14F-4D97-AF65-F5344CB8AC3E}">
        <p14:creationId xmlns:p14="http://schemas.microsoft.com/office/powerpoint/2010/main" val="106776492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C06FA9-E6F5-472E-B774-A3B67C06AFD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CAP T</a:t>
            </a:r>
            <a:r>
              <a:rPr lang="en-US" sz="2600" dirty="0">
                <a:solidFill>
                  <a:srgbClr val="FFFFFF"/>
                </a:solidFill>
              </a:rPr>
              <a:t>HEOREM</a:t>
            </a:r>
            <a:endParaRPr lang="en-US" sz="2600" kern="1200" dirty="0">
              <a:solidFill>
                <a:srgbClr val="FFFFFF"/>
              </a:solidFill>
              <a:latin typeface="+mj-lt"/>
              <a:ea typeface="+mj-ea"/>
              <a:cs typeface="+mj-cs"/>
            </a:endParaRPr>
          </a:p>
        </p:txBody>
      </p:sp>
      <p:pic>
        <p:nvPicPr>
          <p:cNvPr id="1026" name="Picture 2" descr="https://lh5.googleusercontent.com/BoIThSCQ2_dPOkgApgOAXsFkGOocpXFuZkT1TNjxulZt3V82yhMjccrR7cijMJaZbLFyX61n67uKjeNaGhkoVuAplzD_dIrxDZfzIy5fsPpIBxtlxah8tR1M6yisgsWBVULYBaOT">
            <a:extLst>
              <a:ext uri="{FF2B5EF4-FFF2-40B4-BE49-F238E27FC236}">
                <a16:creationId xmlns:a16="http://schemas.microsoft.com/office/drawing/2014/main" id="{2412B77C-B145-45DA-B1A4-567E5CCDA5E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038600" y="1279831"/>
            <a:ext cx="7188199" cy="42949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4568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7CFA4C-0AF2-4C8E-BBAC-648DE7752597}"/>
              </a:ext>
            </a:extLst>
          </p:cNvPr>
          <p:cNvSpPr>
            <a:spLocks noGrp="1"/>
          </p:cNvSpPr>
          <p:nvPr>
            <p:ph type="title"/>
          </p:nvPr>
        </p:nvSpPr>
        <p:spPr>
          <a:xfrm>
            <a:off x="863029" y="1012004"/>
            <a:ext cx="3416158" cy="4795408"/>
          </a:xfrm>
        </p:spPr>
        <p:txBody>
          <a:bodyPr>
            <a:normAutofit/>
          </a:bodyPr>
          <a:lstStyle/>
          <a:p>
            <a:r>
              <a:rPr lang="fr-FR" dirty="0">
                <a:solidFill>
                  <a:schemeClr val="accent1"/>
                </a:solidFill>
              </a:rPr>
              <a:t>WHAT IS SPARK ?</a:t>
            </a:r>
          </a:p>
        </p:txBody>
      </p:sp>
      <p:graphicFrame>
        <p:nvGraphicFramePr>
          <p:cNvPr id="5" name="Espace réservé du contenu 2">
            <a:extLst>
              <a:ext uri="{FF2B5EF4-FFF2-40B4-BE49-F238E27FC236}">
                <a16:creationId xmlns:a16="http://schemas.microsoft.com/office/drawing/2014/main" id="{5987A4CC-E9A6-462F-BB4C-EC7720EE2055}"/>
              </a:ext>
            </a:extLst>
          </p:cNvPr>
          <p:cNvGraphicFramePr>
            <a:graphicFrameLocks noGrp="1"/>
          </p:cNvGraphicFramePr>
          <p:nvPr>
            <p:ph idx="1"/>
            <p:extLst>
              <p:ext uri="{D42A27DB-BD31-4B8C-83A1-F6EECF244321}">
                <p14:modId xmlns:p14="http://schemas.microsoft.com/office/powerpoint/2010/main" val="2583188415"/>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91471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4C90B94-F885-4ADF-B50D-C098F845C984}"/>
              </a:ext>
            </a:extLst>
          </p:cNvPr>
          <p:cNvSpPr>
            <a:spLocks noGrp="1"/>
          </p:cNvSpPr>
          <p:nvPr>
            <p:ph type="title"/>
          </p:nvPr>
        </p:nvSpPr>
        <p:spPr/>
        <p:txBody>
          <a:bodyPr/>
          <a:lstStyle/>
          <a:p>
            <a:r>
              <a:rPr lang="fr-FR" dirty="0">
                <a:solidFill>
                  <a:schemeClr val="accent1"/>
                </a:solidFill>
              </a:rPr>
              <a:t>SPARK ADVANTAGES: SPEED</a:t>
            </a:r>
          </a:p>
        </p:txBody>
      </p:sp>
      <p:sp>
        <p:nvSpPr>
          <p:cNvPr id="3" name="Espace réservé du contenu 2">
            <a:extLst>
              <a:ext uri="{FF2B5EF4-FFF2-40B4-BE49-F238E27FC236}">
                <a16:creationId xmlns:a16="http://schemas.microsoft.com/office/drawing/2014/main" id="{A1A40ECF-506F-4CA5-9B0D-2920D243315E}"/>
              </a:ext>
            </a:extLst>
          </p:cNvPr>
          <p:cNvSpPr>
            <a:spLocks noGrp="1"/>
          </p:cNvSpPr>
          <p:nvPr>
            <p:ph idx="1"/>
          </p:nvPr>
        </p:nvSpPr>
        <p:spPr/>
        <p:txBody>
          <a:bodyPr>
            <a:normAutofit fontScale="85000" lnSpcReduction="20000"/>
          </a:bodyPr>
          <a:lstStyle/>
          <a:p>
            <a:pPr fontAlgn="base"/>
            <a:r>
              <a:rPr lang="en-US" b="1" dirty="0"/>
              <a:t>In-memory Processing: </a:t>
            </a:r>
            <a:r>
              <a:rPr lang="en-US" dirty="0"/>
              <a:t> as there is no time spent in moving data/processes in and out of the disk, Spark is 100 times faster than MapReduce.</a:t>
            </a:r>
            <a:br>
              <a:rPr lang="en-US" dirty="0"/>
            </a:br>
            <a:endParaRPr lang="en-US" dirty="0"/>
          </a:p>
          <a:p>
            <a:pPr fontAlgn="base"/>
            <a:r>
              <a:rPr lang="en-US" b="1" dirty="0"/>
              <a:t>Real time Stream Processing: </a:t>
            </a:r>
            <a:r>
              <a:rPr lang="en-US" dirty="0"/>
              <a:t>Apache Spark supports stream processing, which involves continuous input and output of data. You can analyze real time data.</a:t>
            </a:r>
            <a:br>
              <a:rPr lang="en-US" dirty="0"/>
            </a:br>
            <a:endParaRPr lang="en-US" dirty="0"/>
          </a:p>
          <a:p>
            <a:pPr fontAlgn="base"/>
            <a:r>
              <a:rPr lang="en-US" b="1" dirty="0"/>
              <a:t>Lazy Evaluation:</a:t>
            </a:r>
            <a:r>
              <a:rPr lang="en-US" dirty="0"/>
              <a:t> Apache Spark starts evaluating only when it is absolutely needed. This plays an important role in contributing to its speed.</a:t>
            </a:r>
            <a:br>
              <a:rPr lang="en-US" dirty="0"/>
            </a:br>
            <a:endParaRPr lang="en-US" dirty="0"/>
          </a:p>
          <a:p>
            <a:pPr fontAlgn="base"/>
            <a:r>
              <a:rPr lang="en-US" b="1" dirty="0"/>
              <a:t>Less Latency: </a:t>
            </a:r>
            <a:r>
              <a:rPr lang="en-US" dirty="0"/>
              <a:t>Spark caches most of the input data in memory by the Resilient Distributed Dataset (RDD).  It’s where Spark does most of the operations such as transforming and managing the data. Moreover, each dataset on an RDD are partitioned and can be computed on different nodes of a cluster.</a:t>
            </a:r>
            <a:br>
              <a:rPr lang="en-US" dirty="0"/>
            </a:br>
            <a:endParaRPr lang="en-US" dirty="0"/>
          </a:p>
        </p:txBody>
      </p:sp>
    </p:spTree>
    <p:extLst>
      <p:ext uri="{BB962C8B-B14F-4D97-AF65-F5344CB8AC3E}">
        <p14:creationId xmlns:p14="http://schemas.microsoft.com/office/powerpoint/2010/main" val="2565081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5E0603-E638-482D-857F-958B7883AB66}"/>
              </a:ext>
            </a:extLst>
          </p:cNvPr>
          <p:cNvSpPr>
            <a:spLocks noGrp="1"/>
          </p:cNvSpPr>
          <p:nvPr>
            <p:ph type="title"/>
          </p:nvPr>
        </p:nvSpPr>
        <p:spPr/>
        <p:txBody>
          <a:bodyPr/>
          <a:lstStyle/>
          <a:p>
            <a:r>
              <a:rPr lang="fr-FR" dirty="0">
                <a:solidFill>
                  <a:schemeClr val="accent1"/>
                </a:solidFill>
              </a:rPr>
              <a:t>SPARK ADVANTAGES: EASY TO USE</a:t>
            </a:r>
          </a:p>
        </p:txBody>
      </p:sp>
      <p:sp>
        <p:nvSpPr>
          <p:cNvPr id="3" name="Espace réservé du contenu 2">
            <a:extLst>
              <a:ext uri="{FF2B5EF4-FFF2-40B4-BE49-F238E27FC236}">
                <a16:creationId xmlns:a16="http://schemas.microsoft.com/office/drawing/2014/main" id="{B0702C3B-7514-42B2-B73A-72FA634AC28C}"/>
              </a:ext>
            </a:extLst>
          </p:cNvPr>
          <p:cNvSpPr>
            <a:spLocks noGrp="1"/>
          </p:cNvSpPr>
          <p:nvPr>
            <p:ph idx="1"/>
          </p:nvPr>
        </p:nvSpPr>
        <p:spPr/>
        <p:txBody>
          <a:bodyPr>
            <a:normAutofit fontScale="77500" lnSpcReduction="20000"/>
          </a:bodyPr>
          <a:lstStyle/>
          <a:p>
            <a:pPr fontAlgn="base"/>
            <a:r>
              <a:rPr lang="en-US" b="1" dirty="0"/>
              <a:t>Less Lines of Code:</a:t>
            </a:r>
            <a:r>
              <a:rPr lang="en-US" dirty="0"/>
              <a:t> The implementation is in Scala, so the number of lines is relatively lesser in Spark when compared to Hadoop.</a:t>
            </a:r>
            <a:br>
              <a:rPr lang="en-US" dirty="0"/>
            </a:br>
            <a:endParaRPr lang="en-US" dirty="0"/>
          </a:p>
          <a:p>
            <a:pPr fontAlgn="base"/>
            <a:r>
              <a:rPr lang="en-US" b="1" dirty="0"/>
              <a:t>Multilingual</a:t>
            </a:r>
            <a:r>
              <a:rPr lang="en-US" dirty="0"/>
              <a:t>: Apache Spark supports many languages for code writing such as Python, Java, Scala, etc. So, you can use any language you are familiar with (supported by Spark).</a:t>
            </a:r>
            <a:br>
              <a:rPr lang="en-US" dirty="0"/>
            </a:br>
            <a:endParaRPr lang="en-US" dirty="0"/>
          </a:p>
          <a:p>
            <a:pPr fontAlgn="base"/>
            <a:r>
              <a:rPr lang="en-US" b="1" dirty="0"/>
              <a:t>Integration with Hadoop:</a:t>
            </a:r>
            <a:r>
              <a:rPr lang="en-US" dirty="0"/>
              <a:t> Spark’s framework is built on top of the Hadoop Distributed File System. those who are familiar with Hadoop won’t have any trouble with it.</a:t>
            </a:r>
            <a:br>
              <a:rPr lang="en-US" dirty="0"/>
            </a:br>
            <a:endParaRPr lang="en-US" dirty="0"/>
          </a:p>
          <a:p>
            <a:pPr fontAlgn="base"/>
            <a:r>
              <a:rPr lang="en-US" b="1" dirty="0"/>
              <a:t>Easy-to-use API:</a:t>
            </a:r>
            <a:r>
              <a:rPr lang="en-US" dirty="0"/>
              <a:t> for operating on large datasets. It offers over 80 high-level operators that make it easy to build parallel apps.</a:t>
            </a:r>
            <a:br>
              <a:rPr lang="en-US" dirty="0"/>
            </a:br>
            <a:br>
              <a:rPr lang="en-US" dirty="0"/>
            </a:br>
            <a:endParaRPr lang="en-US" dirty="0"/>
          </a:p>
          <a:p>
            <a:r>
              <a:rPr lang="en-US" dirty="0"/>
              <a:t>Open-source community: It has a massive Open-source community behind it.</a:t>
            </a:r>
            <a:endParaRPr lang="fr-FR" dirty="0"/>
          </a:p>
          <a:p>
            <a:endParaRPr lang="fr-FR" dirty="0"/>
          </a:p>
        </p:txBody>
      </p:sp>
    </p:spTree>
    <p:extLst>
      <p:ext uri="{BB962C8B-B14F-4D97-AF65-F5344CB8AC3E}">
        <p14:creationId xmlns:p14="http://schemas.microsoft.com/office/powerpoint/2010/main" val="1536273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8EC8517-3F9B-41D0-A64C-7BF62550E67F}"/>
              </a:ext>
            </a:extLst>
          </p:cNvPr>
          <p:cNvSpPr>
            <a:spLocks noGrp="1"/>
          </p:cNvSpPr>
          <p:nvPr>
            <p:ph type="title"/>
          </p:nvPr>
        </p:nvSpPr>
        <p:spPr/>
        <p:txBody>
          <a:bodyPr/>
          <a:lstStyle/>
          <a:p>
            <a:r>
              <a:rPr lang="fr-FR" dirty="0">
                <a:solidFill>
                  <a:schemeClr val="accent1"/>
                </a:solidFill>
              </a:rPr>
              <a:t>SPARK ADVANTAGES: POWERFULL</a:t>
            </a:r>
          </a:p>
        </p:txBody>
      </p:sp>
      <p:sp>
        <p:nvSpPr>
          <p:cNvPr id="3" name="Espace réservé du contenu 2">
            <a:extLst>
              <a:ext uri="{FF2B5EF4-FFF2-40B4-BE49-F238E27FC236}">
                <a16:creationId xmlns:a16="http://schemas.microsoft.com/office/drawing/2014/main" id="{B1B2D34E-3B2C-4CCB-B3F7-571B3C52A6A0}"/>
              </a:ext>
            </a:extLst>
          </p:cNvPr>
          <p:cNvSpPr>
            <a:spLocks noGrp="1"/>
          </p:cNvSpPr>
          <p:nvPr>
            <p:ph idx="1"/>
          </p:nvPr>
        </p:nvSpPr>
        <p:spPr/>
        <p:txBody>
          <a:bodyPr>
            <a:normAutofit fontScale="92500"/>
          </a:bodyPr>
          <a:lstStyle/>
          <a:p>
            <a:pPr fontAlgn="base"/>
            <a:r>
              <a:rPr lang="en-US" b="1" dirty="0"/>
              <a:t>Advanced Analytics: </a:t>
            </a:r>
            <a:r>
              <a:rPr lang="en-US" dirty="0"/>
              <a:t>Spark support Map and Reduce and also Machine learning (ML), Graph algorithms, Streaming data, SQL queries, etc.</a:t>
            </a:r>
            <a:br>
              <a:rPr lang="en-US" b="1" dirty="0"/>
            </a:br>
            <a:endParaRPr lang="en-US" dirty="0"/>
          </a:p>
          <a:p>
            <a:pPr fontAlgn="base"/>
            <a:r>
              <a:rPr lang="en-US" b="1" dirty="0"/>
              <a:t>Libraries</a:t>
            </a:r>
            <a:r>
              <a:rPr lang="en-US" dirty="0"/>
              <a:t>: It has well-built libraries for graph analytics algorithms and machine learning.</a:t>
            </a:r>
            <a:br>
              <a:rPr lang="en-US" dirty="0"/>
            </a:br>
            <a:endParaRPr lang="en-US" dirty="0"/>
          </a:p>
          <a:p>
            <a:r>
              <a:rPr lang="en-US" b="1" dirty="0"/>
              <a:t>Flexible: </a:t>
            </a:r>
            <a:r>
              <a:rPr lang="en-US" dirty="0"/>
              <a:t>It can run independently or with Hadoop YARN cluster Manager so it can use existing Hadoop data. Spark also implement both batch and stream processing of data simultaneously, which allows simplified deployment, maintenance and application development.</a:t>
            </a:r>
            <a:endParaRPr lang="fr-FR" dirty="0"/>
          </a:p>
        </p:txBody>
      </p:sp>
    </p:spTree>
    <p:extLst>
      <p:ext uri="{BB962C8B-B14F-4D97-AF65-F5344CB8AC3E}">
        <p14:creationId xmlns:p14="http://schemas.microsoft.com/office/powerpoint/2010/main" val="1092943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8FCC23A-AB37-4AF5-9A55-C65091192A56}"/>
              </a:ext>
            </a:extLst>
          </p:cNvPr>
          <p:cNvSpPr>
            <a:spLocks noGrp="1"/>
          </p:cNvSpPr>
          <p:nvPr>
            <p:ph type="title"/>
          </p:nvPr>
        </p:nvSpPr>
        <p:spPr/>
        <p:txBody>
          <a:bodyPr/>
          <a:lstStyle/>
          <a:p>
            <a:r>
              <a:rPr lang="fr-FR" dirty="0">
                <a:solidFill>
                  <a:schemeClr val="accent1"/>
                </a:solidFill>
              </a:rPr>
              <a:t>SPARK DISADVANTAGES</a:t>
            </a:r>
          </a:p>
        </p:txBody>
      </p:sp>
      <p:sp>
        <p:nvSpPr>
          <p:cNvPr id="3" name="Espace réservé du contenu 2">
            <a:extLst>
              <a:ext uri="{FF2B5EF4-FFF2-40B4-BE49-F238E27FC236}">
                <a16:creationId xmlns:a16="http://schemas.microsoft.com/office/drawing/2014/main" id="{C1ED90C4-5904-4C13-943C-2A9AE141997C}"/>
              </a:ext>
            </a:extLst>
          </p:cNvPr>
          <p:cNvSpPr>
            <a:spLocks noGrp="1"/>
          </p:cNvSpPr>
          <p:nvPr>
            <p:ph idx="1"/>
          </p:nvPr>
        </p:nvSpPr>
        <p:spPr/>
        <p:txBody>
          <a:bodyPr>
            <a:normAutofit fontScale="70000" lnSpcReduction="20000"/>
          </a:bodyPr>
          <a:lstStyle/>
          <a:p>
            <a:r>
              <a:rPr lang="en-US" b="1" dirty="0"/>
              <a:t>Doesn’t have a distributed file system</a:t>
            </a:r>
            <a:r>
              <a:rPr lang="en-US" dirty="0"/>
              <a:t>. Sparks isn’t really a </a:t>
            </a:r>
            <a:r>
              <a:rPr lang="en-US" b="1" dirty="0"/>
              <a:t>standalone</a:t>
            </a:r>
            <a:r>
              <a:rPr lang="en-US" dirty="0"/>
              <a:t> technology it relies on others platform like Hadoop or another cloud-based platform.</a:t>
            </a:r>
          </a:p>
          <a:p>
            <a:pPr fontAlgn="base"/>
            <a:r>
              <a:rPr lang="en-US" b="1" dirty="0"/>
              <a:t>Problem with Small File</a:t>
            </a:r>
            <a:br>
              <a:rPr lang="en-US" b="1" dirty="0"/>
            </a:br>
            <a:r>
              <a:rPr lang="en-US" dirty="0"/>
              <a:t>Using Spark with Hadoop, HDFS provides a limited number of large files rather than a large number of small files.</a:t>
            </a:r>
          </a:p>
          <a:p>
            <a:r>
              <a:rPr lang="en-US" dirty="0"/>
              <a:t>If we are using a lot of </a:t>
            </a:r>
            <a:r>
              <a:rPr lang="en-US" dirty="0" err="1"/>
              <a:t>gzipped</a:t>
            </a:r>
            <a:r>
              <a:rPr lang="en-US" dirty="0"/>
              <a:t> file, it can be uncompressed only if the entire file is on one core. So, a large span of time will be spent in burning their core unzipping files in sequence.</a:t>
            </a:r>
          </a:p>
          <a:p>
            <a:pPr fontAlgn="base"/>
            <a:r>
              <a:rPr lang="en-US" b="1" dirty="0"/>
              <a:t>Expensive</a:t>
            </a:r>
            <a:br>
              <a:rPr lang="en-US" b="1" dirty="0"/>
            </a:br>
            <a:r>
              <a:rPr lang="en-US" dirty="0"/>
              <a:t>Memory consumption is very high, so Apache Spark requires lots of RAM to run in-memory. And keeping data in memory is costly, thus the cost of Spark is quite high.</a:t>
            </a:r>
          </a:p>
          <a:p>
            <a:pPr fontAlgn="base"/>
            <a:r>
              <a:rPr lang="en-US" b="1" dirty="0"/>
              <a:t>Multi-user environment:</a:t>
            </a:r>
            <a:br>
              <a:rPr lang="en-US" b="1" dirty="0"/>
            </a:br>
            <a:r>
              <a:rPr lang="en-US" dirty="0"/>
              <a:t>Spark is not capable of handling multi-user environment. You can’t use multiple user concurrently.</a:t>
            </a:r>
          </a:p>
          <a:p>
            <a:r>
              <a:rPr lang="en-US" b="1" dirty="0"/>
              <a:t>Optimization:</a:t>
            </a:r>
            <a:br>
              <a:rPr lang="en-US" b="1" dirty="0"/>
            </a:br>
            <a:r>
              <a:rPr lang="en-US" dirty="0"/>
              <a:t>You need to optimize your code manually whereas in other platform they are automated.</a:t>
            </a:r>
            <a:endParaRPr lang="fr-FR" dirty="0"/>
          </a:p>
        </p:txBody>
      </p:sp>
    </p:spTree>
    <p:extLst>
      <p:ext uri="{BB962C8B-B14F-4D97-AF65-F5344CB8AC3E}">
        <p14:creationId xmlns:p14="http://schemas.microsoft.com/office/powerpoint/2010/main" val="3298196106"/>
      </p:ext>
    </p:extLst>
  </p:cSld>
  <p:clrMapOvr>
    <a:masterClrMapping/>
  </p:clrMapOvr>
</p:sld>
</file>

<file path=ppt/theme/theme1.xml><?xml version="1.0" encoding="utf-8"?>
<a:theme xmlns:a="http://schemas.openxmlformats.org/drawingml/2006/main" name="Office Theme">
  <a:themeElements>
    <a:clrScheme name="Thèm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40</TotalTime>
  <Words>243</Words>
  <Application>Microsoft Office PowerPoint</Application>
  <PresentationFormat>Grand écran</PresentationFormat>
  <Paragraphs>36</Paragraphs>
  <Slides>8</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8</vt:i4>
      </vt:variant>
    </vt:vector>
  </HeadingPairs>
  <TitlesOfParts>
    <vt:vector size="12" baseType="lpstr">
      <vt:lpstr>Arial</vt:lpstr>
      <vt:lpstr>Calibri</vt:lpstr>
      <vt:lpstr>Calibri Light</vt:lpstr>
      <vt:lpstr>Office Theme</vt:lpstr>
      <vt:lpstr>Apache Spark: the rising star</vt:lpstr>
      <vt:lpstr>SPARK HISTORY </vt:lpstr>
      <vt:lpstr>CAP THEOREM</vt:lpstr>
      <vt:lpstr>WHAT IS SPARK ?</vt:lpstr>
      <vt:lpstr>SPARK ADVANTAGES: SPEED</vt:lpstr>
      <vt:lpstr>SPARK ADVANTAGES: EASY TO USE</vt:lpstr>
      <vt:lpstr>SPARK ADVANTAGES: POWERFULL</vt:lpstr>
      <vt:lpstr>SPARK DISADVANTAGES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Apache Spark: the rising star</dc:title>
  <dc:creator>Leo Xu</dc:creator>
  <cp:lastModifiedBy>Leo Xu</cp:lastModifiedBy>
  <cp:revision>9</cp:revision>
  <dcterms:created xsi:type="dcterms:W3CDTF">2019-12-06T09:54:57Z</dcterms:created>
  <dcterms:modified xsi:type="dcterms:W3CDTF">2019-12-06T12:13:41Z</dcterms:modified>
</cp:coreProperties>
</file>