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73" d="100"/>
          <a:sy n="73" d="100"/>
        </p:scale>
        <p:origin x="9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0B7D-A3E8-46E0-83B3-9FF06165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1D9F-CCBE-4333-B942-B965F2B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4199-58C7-4715-ABE1-3BDA5CBB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4898-9000-439B-B72F-7D5FAEAE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0907-98F8-4CD8-B1F9-81436FD6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9EA91-65EB-482C-A8F0-B9C2F8B1E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9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E3F1-6015-40D8-8ADF-68057CA4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105B2-B191-40F2-B749-96A952A1D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D7FE-E2EE-4389-A431-40AB0655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11F4-7E37-4A68-995E-023B48D8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E774-05AA-4FAF-95F2-135DE5DB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B5F44-8928-482A-8EAD-220138644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34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E0D87-D480-4EA9-99AF-28B6E626D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5D55-45C4-49D5-8788-C463CD15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1287-EC7A-4F4C-9EE7-158F30CC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DC31-2F01-4A3D-87D6-255B5EB3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23EA-E8B9-478C-85BC-B0FD7E3B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6B0A8-4D16-4AB8-89A4-FB35E2F96C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99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EE1A-29A9-46F4-B973-08D30B8D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DF76-6E19-4C62-A5E1-9DD60201C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61BF-6A84-4204-9ADF-98E4E45F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9CC9-C002-451D-B41A-B7D545E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CB3F-7FD1-45E6-8915-83626A6C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6B26D-5DFA-4D0F-A6A5-1934A040CB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9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6A4A-6C27-4D4F-AA99-8BA6F99E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2CEE-6325-4D05-A8EE-140DC631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E10C-430F-41FB-8624-D5E4F58B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E2D1-1B65-4591-9A9D-EC29AD68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2A0-F5D3-45C0-8D21-31284C9B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CD870-C829-49ED-A60C-0B8963BFE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0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11E3-24DB-403D-A8DA-9C280EAB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874-E955-4D53-8CA9-0190A105A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23D1D-CA3E-43DC-81A8-022FC916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83C0-AEFA-4071-8433-3C80C94C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E2B2-C967-49D6-B3D4-6E8DDC9B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0C3E-A76F-40E6-BBCF-2AC084A3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8B118-8282-4033-89CB-3A9E6AAB15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92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D0F2-160D-4406-A5F0-493A6F80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E9A5-F8D1-4DA7-8B44-23CEF960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2501-B5CF-4505-9193-EAF3866E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59074-7B00-4E51-87E5-0F568C184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6F3D1-C157-4349-92CB-C8DD90626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6CE3E-FF12-4ED5-8515-F94BBB5C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14837-F8DB-4848-82EE-778485FA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6C45F-4E9B-4CBE-B2E6-C795E89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DE961-C511-43AB-BD42-835F4150C7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6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8F7F-E9DA-4DBA-9C57-D606DE6E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56B4-81C6-46A6-80CF-FD7E4B2D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5AF97-DCB3-4A2A-997C-8236B951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EFF9-4C11-49CB-BC86-779BEA5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3DE98-291F-4D55-9AE4-3C89D4BA0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27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E751A-99AE-4F44-AE81-A44FFCF5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935C-EE07-4666-B453-B109441D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D7FF2-BFF2-4ACF-97CA-B77A046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2A49C-F64B-4FB7-911D-0F6A18197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95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BEC7-9D7C-4CB3-8E8F-FBF8A6C7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7A43-D02D-478C-B2AA-C4748183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BB9F-4000-4FB4-A69F-15746B30F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DE1E-A9F1-4CE7-965D-2C2A3342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B2B7F-7CE7-478E-9CE8-6BCF9F6B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C29D-06CA-4E21-BC8C-1EEAE245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E9B39-CF17-44A3-B9CE-FEE91A14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C41-E30B-4D5E-9DD6-B698A289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62B11-3642-452A-A7ED-DFF8A9F8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5EE8-AB3C-4232-85B7-2220C344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E93B-251E-4E31-BA9B-108F7C77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3287-6075-4C5A-AFE8-14DC99D9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F7A00-95A6-4BEF-9C05-4BED89DC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F0A39-9AEF-4107-9683-D5C3A6D16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2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78F7D9-DA21-4C80-9826-E5D2DC780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552C84-E664-4E8C-B120-0F1F9D978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C7CD29-7050-45F3-8B87-4030CE729C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9D4F7F-D8D6-47AD-843A-C5FDDE9EF7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99DF44F-BD38-4A17-93B6-2A01C550EE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7B4368-A50C-4B34-B575-808FF93367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8177C8B8-392F-4008-8C51-AB6BF0006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/>
          <a:lstStyle/>
          <a:p>
            <a:r>
              <a:rPr lang="en-US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PRAISE 3</a:t>
            </a:r>
            <a:endParaRPr lang="en-US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Baskerville Old Face</vt:lpstr>
      <vt:lpstr>Times New Roman</vt:lpstr>
      <vt:lpstr>Default Design</vt:lpstr>
      <vt:lpstr>PRAISE 3</vt:lpstr>
    </vt:vector>
  </TitlesOfParts>
  <Company>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Goga</dc:creator>
  <cp:lastModifiedBy>Goga, Roman-Ionut</cp:lastModifiedBy>
  <cp:revision>212</cp:revision>
  <dcterms:created xsi:type="dcterms:W3CDTF">2009-02-01T14:00:14Z</dcterms:created>
  <dcterms:modified xsi:type="dcterms:W3CDTF">2018-09-01T22:28:20Z</dcterms:modified>
</cp:coreProperties>
</file>