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EBBBA-160E-477F-B53A-B20756DC2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88BD8A-4059-4951-869C-A396CADE4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02E8E-873B-4802-A204-8240D6D67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D585-2567-4BFD-AD40-E223DBA2A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4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286550-EB07-4579-8C23-6086257BB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A999E8-C2CE-4FFA-8509-72AEDF1D5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9D196E-E009-418D-870E-BD7925FD2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61B1D-8327-410C-96D5-1013D311B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843617-6724-4206-BE58-4D900B05E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B807C-3927-44BA-919C-473599320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1E480-A50A-4201-97AA-7E37EF47F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86E80-7FD6-4EB5-A7CA-3D2C9030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7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1D979-0C1B-4D54-8640-610D32341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A5CF6-2528-424B-87D9-22B12EF8D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DCEAC-0121-4322-B5C6-D00BE7BE7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7FF42-AC69-47CA-85DC-EEE82360D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4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BD57F-FD03-488D-997C-9D72EBAFD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E6EEE7-13DA-488D-B4A1-05F98B226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43FF6C-7350-4168-82FB-F34B1BD22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014B7-B1A8-4860-9566-F561EE2C0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97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A6B3D-F24C-483F-934C-5216F958A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F8FBD-601B-439E-8CD0-3B5EF23E7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006C1-D1E4-489A-8469-6C537CC72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786EF-EA0C-4F1C-A759-36CEF3610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4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B78EF3-75F9-44BB-B531-0EFD06056F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755896-7595-4F8A-A92F-32DCD1FB5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8F6DEB-D409-405C-9023-4334DEF2B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DDAEC-5415-4AF1-ABFC-64F25492D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5B328-7E96-4A83-B143-A1D36A7BD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00B7E-8782-4004-83AD-0D95293EC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9E6498-E3E2-4495-A47C-3A27DADDC2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13058-1014-4D49-AD6E-3D2EC0732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8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607CB9-C35D-4915-B283-6E13ACC82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9D72E0-3E80-4755-83A3-B0CE6264D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11DDC5-BF1F-4839-BA7E-23A3ADE0C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8B3E8-C83D-4D20-80C4-3263F0D49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8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8A59-B435-4AFB-9190-649EF832F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2FDF8-1E71-4D56-90F1-ACA52453F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4161E-C09C-4253-861D-1FA7F0C62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3586E-9A76-4338-B3E5-C25BA5ABE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7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3C8F5-6D22-4732-A6FB-109C94293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B12C3-1B3C-4915-AFCD-E608F517A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99C90-8D58-4FE9-8BEA-D074979BF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311CF-5B3B-4CB1-A610-E620D2984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D988EE-DF96-47F3-8483-7D3D5403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0A7F27-87D5-4EA3-96C0-613767F1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48545B-58FC-4B40-AE8C-E0690879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C1AEB4-FD6E-411D-B456-AE110D8642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F732B9-72C1-4051-A33A-1EC6F6F36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B67FB0-A180-465B-BA34-9FAA004AA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2108996-8B15-46C5-9CF2-D0FF75B8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WORSHIP 1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WORSHIP 1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217</cp:revision>
  <dcterms:created xsi:type="dcterms:W3CDTF">2009-02-01T14:00:14Z</dcterms:created>
  <dcterms:modified xsi:type="dcterms:W3CDTF">2018-09-01T22:29:57Z</dcterms:modified>
</cp:coreProperties>
</file>