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3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>
      <p:cViewPr varScale="1">
        <p:scale>
          <a:sx n="73" d="100"/>
          <a:sy n="73" d="100"/>
        </p:scale>
        <p:origin x="9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8EBBBA-160E-477F-B53A-B20756DC2C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988BD8A-4059-4951-869C-A396CADE45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202E8E-873B-4802-A204-8240D6D676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0D585-2567-4BFD-AD40-E223DBA2AB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44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286550-EB07-4579-8C23-6086257BB8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A999E8-C2CE-4FFA-8509-72AEDF1D5E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9D196E-E009-418D-870E-BD7925FD29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D61B1D-8327-410C-96D5-1013D311B9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37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843617-6724-4206-BE58-4D900B05E4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9B807C-3927-44BA-919C-4735993202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01E480-A50A-4201-97AA-7E37EF47FA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86E80-7FD6-4EB5-A7CA-3D2C903012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37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51D979-0C1B-4D54-8640-610D323417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2A5CF6-2528-424B-87D9-22B12EF8D0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9DCEAC-0121-4322-B5C6-D00BE7BE7E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E7FF42-AC69-47CA-85DC-EEE82360D1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46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9BD57F-FD03-488D-997C-9D72EBAFD3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E6EEE7-13DA-488D-B4A1-05F98B2264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43FF6C-7350-4168-82FB-F34B1BD221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6014B7-B1A8-4860-9566-F561EE2C01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297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5A6B3D-F24C-483F-934C-5216F958AD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6F8FBD-601B-439E-8CD0-3B5EF23E77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B006C1-D1E4-489A-8469-6C537CC727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7786EF-EA0C-4F1C-A759-36CEF36101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48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CB78EF3-75F9-44BB-B531-0EFD06056F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0755896-7595-4F8A-A92F-32DCD1FB5B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88F6DEB-D409-405C-9023-4334DEF2B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9DDAEC-5415-4AF1-ABFC-64F25492D6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51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95B328-7E96-4A83-B143-A1D36A7BD6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6D00B7E-8782-4004-83AD-0D95293EC5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9E6498-E3E2-4495-A47C-3A27DADDC2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13058-1014-4D49-AD6E-3D2EC0732E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87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2607CB9-C35D-4915-B283-6E13ACC827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79D72E0-3E80-4755-83A3-B0CE6264D8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B11DDC5-BF1F-4839-BA7E-23A3ADE0C7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8B3E8-C83D-4D20-80C4-3263F0D496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83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A8A59-B435-4AFB-9190-649EF832F1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C2FDF8-1E71-4D56-90F1-ACA52453F2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B4161E-C09C-4253-861D-1FA7F0C625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3586E-9A76-4338-B3E5-C25BA5ABEA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79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C3C8F5-6D22-4732-A6FB-109C94293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5B12C3-1B3C-4915-AFCD-E608F517A5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199C90-8D58-4FE9-8BEA-D074979BF6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0311CF-5B3B-4CB1-A610-E620D2984C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8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2D988EE-DF96-47F3-8483-7D3D54035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00A7F27-87D5-4EA3-96C0-613767F112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648545B-58FC-4B40-AE8C-E0690879E9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CC1AEB4-FD6E-411D-B456-AE110D8642A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5F732B9-72C1-4051-A33A-1EC6F6F369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5B67FB0-A180-465B-BA34-9FAA004AAF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B2108996-8B15-46C5-9CF2-D0FF75B83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8956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skerville Old Face" pitchFamily="18" charset="0"/>
                <a:cs typeface="Times New Roman" pitchFamily="18" charset="0"/>
              </a:rPr>
              <a:t>WORSHIP 2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skerville Old Face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Baskerville Old Face</vt:lpstr>
      <vt:lpstr>Times New Roman</vt:lpstr>
      <vt:lpstr>Default Design</vt:lpstr>
      <vt:lpstr>WORSHIP 2</vt:lpstr>
    </vt:vector>
  </TitlesOfParts>
  <Company>ACT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Goga</dc:creator>
  <cp:lastModifiedBy>Goga, Roman-Ionut</cp:lastModifiedBy>
  <cp:revision>217</cp:revision>
  <dcterms:created xsi:type="dcterms:W3CDTF">2009-02-01T14:00:14Z</dcterms:created>
  <dcterms:modified xsi:type="dcterms:W3CDTF">2018-09-01T22:30:35Z</dcterms:modified>
</cp:coreProperties>
</file>