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DE5A-72BD-4B04-9457-15E15C3B6E8B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9B79-5BF9-4EC3-86DB-46BEE450DE4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DE5A-72BD-4B04-9457-15E15C3B6E8B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9B79-5BF9-4EC3-86DB-46BEE450DE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DE5A-72BD-4B04-9457-15E15C3B6E8B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9B79-5BF9-4EC3-86DB-46BEE450DE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DE5A-72BD-4B04-9457-15E15C3B6E8B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9B79-5BF9-4EC3-86DB-46BEE450DE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DE5A-72BD-4B04-9457-15E15C3B6E8B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9B79-5BF9-4EC3-86DB-46BEE450DE4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DE5A-72BD-4B04-9457-15E15C3B6E8B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9B79-5BF9-4EC3-86DB-46BEE450DE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DE5A-72BD-4B04-9457-15E15C3B6E8B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9B79-5BF9-4EC3-86DB-46BEE450DE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DE5A-72BD-4B04-9457-15E15C3B6E8B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3E9B79-5BF9-4EC3-86DB-46BEE450DE4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DE5A-72BD-4B04-9457-15E15C3B6E8B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9B79-5BF9-4EC3-86DB-46BEE450DE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DE5A-72BD-4B04-9457-15E15C3B6E8B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E3E9B79-5BF9-4EC3-86DB-46BEE450DE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E06DE5A-72BD-4B04-9457-15E15C3B6E8B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9B79-5BF9-4EC3-86DB-46BEE450DE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E06DE5A-72BD-4B04-9457-15E15C3B6E8B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E3E9B79-5BF9-4EC3-86DB-46BEE450DE4A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68760"/>
            <a:ext cx="6120680" cy="2301240"/>
          </a:xfrm>
        </p:spPr>
        <p:txBody>
          <a:bodyPr/>
          <a:lstStyle/>
          <a:p>
            <a:r>
              <a:rPr lang="en-US" dirty="0"/>
              <a:t>Caesar encryption algorithm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39752" y="4869160"/>
            <a:ext cx="6480048" cy="1752600"/>
          </a:xfrm>
        </p:spPr>
        <p:txBody>
          <a:bodyPr/>
          <a:lstStyle/>
          <a:p>
            <a:r>
              <a:rPr lang="en-US" dirty="0"/>
              <a:t>Artist: </a:t>
            </a:r>
            <a:r>
              <a:rPr lang="en-US" dirty="0" err="1"/>
              <a:t>Golik</a:t>
            </a:r>
            <a:r>
              <a:rPr lang="en-US" dirty="0"/>
              <a:t> R. R</a:t>
            </a:r>
            <a:r>
              <a:rPr lang="en-US" dirty="0" smtClean="0"/>
              <a:t>.</a:t>
            </a:r>
            <a:endParaRPr lang="uk-UA" dirty="0" smtClean="0"/>
          </a:p>
          <a:p>
            <a:r>
              <a:rPr lang="en-US" dirty="0"/>
              <a:t>Leader: </a:t>
            </a:r>
            <a:r>
              <a:rPr lang="en-US" dirty="0" err="1"/>
              <a:t>Serdyuchenko</a:t>
            </a:r>
            <a:r>
              <a:rPr lang="en-US" dirty="0"/>
              <a:t> </a:t>
            </a:r>
            <a:r>
              <a:rPr lang="en-US" dirty="0" smtClean="0"/>
              <a:t>V</a:t>
            </a:r>
            <a:r>
              <a:rPr lang="uk-UA" dirty="0" smtClean="0"/>
              <a:t>. </a:t>
            </a:r>
            <a:r>
              <a:rPr lang="en-US" dirty="0" smtClean="0"/>
              <a:t>S</a:t>
            </a:r>
            <a:r>
              <a:rPr lang="uk-UA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315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Conclusion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297773"/>
            <a:ext cx="7467600" cy="4525963"/>
          </a:xfrm>
        </p:spPr>
        <p:txBody>
          <a:bodyPr/>
          <a:lstStyle/>
          <a:p>
            <a:r>
              <a:rPr lang="en-US" dirty="0"/>
              <a:t>The created program gives the user the ability to easily work with encryption or decryption of the file by Caesar's </a:t>
            </a:r>
            <a:r>
              <a:rPr lang="en-US" dirty="0" smtClean="0"/>
              <a:t>algorithm</a:t>
            </a:r>
            <a:r>
              <a:rPr lang="uk-UA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641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564904"/>
            <a:ext cx="7467600" cy="1143000"/>
          </a:xfrm>
        </p:spPr>
        <p:txBody>
          <a:bodyPr/>
          <a:lstStyle/>
          <a:p>
            <a:pPr algn="ctr"/>
            <a:r>
              <a:rPr lang="en-US" dirty="0"/>
              <a:t>Thanks for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25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052736"/>
            <a:ext cx="7467600" cy="5616624"/>
          </a:xfrm>
        </p:spPr>
        <p:txBody>
          <a:bodyPr>
            <a:normAutofit fontScale="85000" lnSpcReduction="10000"/>
          </a:bodyPr>
          <a:lstStyle/>
          <a:p>
            <a:pPr marL="36576" indent="0">
              <a:buNone/>
            </a:pPr>
            <a:r>
              <a:rPr lang="en-US" dirty="0">
                <a:solidFill>
                  <a:srgbClr val="00B0F0"/>
                </a:solidFill>
              </a:rPr>
              <a:t>Purpose</a:t>
            </a:r>
            <a:r>
              <a:rPr lang="en-US" dirty="0"/>
              <a:t>: The purpose of this course work is to create a program that encrypts and decrypts the text of the Caesar encryption algorithm</a:t>
            </a:r>
            <a:r>
              <a:rPr lang="en-US" dirty="0" smtClean="0"/>
              <a:t>.</a:t>
            </a:r>
          </a:p>
          <a:p>
            <a:pPr marL="36576" indent="0">
              <a:buNone/>
            </a:pPr>
            <a:r>
              <a:rPr lang="en-US" dirty="0">
                <a:solidFill>
                  <a:srgbClr val="00B0F0"/>
                </a:solidFill>
              </a:rPr>
              <a:t>The task of this course work</a:t>
            </a:r>
            <a:r>
              <a:rPr lang="en-US" dirty="0" smtClean="0"/>
              <a:t>:</a:t>
            </a:r>
          </a:p>
          <a:p>
            <a:pPr marL="550926" indent="-514350">
              <a:buAutoNum type="arabicPeriod"/>
            </a:pPr>
            <a:r>
              <a:rPr lang="en-US" dirty="0" smtClean="0"/>
              <a:t>Perform </a:t>
            </a:r>
            <a:r>
              <a:rPr lang="en-US" dirty="0"/>
              <a:t>an analysis of possible algorithms for encrypting text with cipher </a:t>
            </a:r>
            <a:r>
              <a:rPr lang="en-US" dirty="0" smtClean="0"/>
              <a:t>Caesar</a:t>
            </a:r>
          </a:p>
          <a:p>
            <a:pPr marL="550926" indent="-514350">
              <a:buAutoNum type="arabicPeriod"/>
            </a:pPr>
            <a:r>
              <a:rPr lang="en-US" dirty="0"/>
              <a:t>Construction of the structural scheme of the software application and block diagrams of the main and auxiliary algorithms</a:t>
            </a:r>
            <a:r>
              <a:rPr lang="en-US" dirty="0" smtClean="0"/>
              <a:t>.</a:t>
            </a:r>
            <a:endParaRPr lang="uk-UA" dirty="0" smtClean="0"/>
          </a:p>
          <a:p>
            <a:pPr marL="550926" indent="-514350">
              <a:buAutoNum type="arabicPeriod"/>
            </a:pPr>
            <a:r>
              <a:rPr lang="en-US" dirty="0"/>
              <a:t>Realize cipher Caesar  in the form of a software </a:t>
            </a:r>
            <a:r>
              <a:rPr lang="en-US" dirty="0" smtClean="0"/>
              <a:t>product</a:t>
            </a:r>
            <a:r>
              <a:rPr lang="uk-UA" dirty="0" smtClean="0"/>
              <a:t>.</a:t>
            </a:r>
          </a:p>
          <a:p>
            <a:pPr marL="550926" indent="-514350">
              <a:buAutoNum type="arabicPeriod"/>
            </a:pPr>
            <a:r>
              <a:rPr lang="en-US" dirty="0"/>
              <a:t>Make conclusions about the possibilities of using the developed software module for encryption of the text.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632848" cy="91358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</a:t>
            </a:r>
            <a:r>
              <a:rPr lang="en-US" sz="4000" dirty="0" smtClean="0"/>
              <a:t>urpose </a:t>
            </a:r>
            <a:r>
              <a:rPr lang="en-US" sz="4000" dirty="0"/>
              <a:t>and tasks of course work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3107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688" y="260648"/>
            <a:ext cx="5698976" cy="562074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The main algorithm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8"/>
            <a:ext cx="6336704" cy="2980928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600" dirty="0"/>
              <a:t>I chose the usual Caesar cipher algorithm with key, since</a:t>
            </a:r>
            <a:r>
              <a:rPr lang="en-US" sz="2600" dirty="0" smtClean="0"/>
              <a:t>:</a:t>
            </a:r>
            <a:endParaRPr lang="uk-UA" sz="2600" dirty="0" smtClean="0"/>
          </a:p>
          <a:p>
            <a:pPr marL="550926" indent="-514350">
              <a:buAutoNum type="arabicPeriod"/>
            </a:pPr>
            <a:r>
              <a:rPr lang="en-US" sz="2600" dirty="0"/>
              <a:t>It's simplicity to encrypt and </a:t>
            </a:r>
            <a:r>
              <a:rPr lang="en-US" sz="2600" dirty="0" smtClean="0"/>
              <a:t>decrypt</a:t>
            </a:r>
            <a:endParaRPr lang="uk-UA" sz="2600" dirty="0" smtClean="0"/>
          </a:p>
          <a:p>
            <a:pPr marL="550926" indent="-514350">
              <a:buAutoNum type="arabicPeriod"/>
            </a:pPr>
            <a:r>
              <a:rPr lang="en-US" sz="2600" dirty="0"/>
              <a:t>easy to implement in a programming language</a:t>
            </a:r>
            <a:endParaRPr lang="ru-RU" sz="2600" dirty="0"/>
          </a:p>
        </p:txBody>
      </p:sp>
      <p:pic>
        <p:nvPicPr>
          <p:cNvPr id="4" name="Рисунок 3" descr="https://upload.wikimedia.org/wikipedia/commons/thumb/2/2b/Caesar3.svg/1920px-Caesar3.sv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01008"/>
            <a:ext cx="5184576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843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632848" cy="91358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Explanation of the algorithm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772816"/>
            <a:ext cx="7139136" cy="4281339"/>
          </a:xfrm>
        </p:spPr>
        <p:txBody>
          <a:bodyPr>
            <a:normAutofit/>
          </a:bodyPr>
          <a:lstStyle/>
          <a:p>
            <a:pPr marL="550926" indent="-514350">
              <a:buAutoNum type="arabicPeriod"/>
            </a:pPr>
            <a:r>
              <a:rPr lang="en-US" sz="2600" dirty="0"/>
              <a:t>Read the file and record its contents in a text type, and then convert it to an array of characters</a:t>
            </a:r>
            <a:r>
              <a:rPr lang="uk-UA" sz="2600" dirty="0" smtClean="0"/>
              <a:t>.</a:t>
            </a:r>
          </a:p>
          <a:p>
            <a:pPr marL="550926" indent="-514350">
              <a:buAutoNum type="arabicPeriod"/>
            </a:pPr>
            <a:r>
              <a:rPr lang="en-US" sz="2600" dirty="0"/>
              <a:t>Get the key value</a:t>
            </a:r>
            <a:r>
              <a:rPr lang="uk-UA" sz="2600" dirty="0" smtClean="0"/>
              <a:t>.</a:t>
            </a:r>
          </a:p>
          <a:p>
            <a:pPr marL="550926" indent="-514350">
              <a:buAutoNum type="arabicPeriod"/>
            </a:pPr>
            <a:r>
              <a:rPr lang="en-US" sz="2600" dirty="0"/>
              <a:t>perform encryption or decryption by writing the changed text to a new </a:t>
            </a:r>
            <a:r>
              <a:rPr lang="en-US" sz="2600" dirty="0" smtClean="0"/>
              <a:t>file.</a:t>
            </a:r>
          </a:p>
          <a:p>
            <a:pPr marL="550926" indent="-514350">
              <a:buAutoNum type="arabicPeriod"/>
            </a:pPr>
            <a:r>
              <a:rPr lang="en-US" sz="2600" dirty="0"/>
              <a:t>view the contents of the newly created </a:t>
            </a:r>
            <a:r>
              <a:rPr lang="en-US" sz="2600" dirty="0" smtClean="0"/>
              <a:t>file.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6849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128" cy="562074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The user interface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052736"/>
            <a:ext cx="5472608" cy="3240360"/>
          </a:xfrm>
        </p:spPr>
        <p:txBody>
          <a:bodyPr>
            <a:normAutofit fontScale="85000" lnSpcReduction="20000"/>
          </a:bodyPr>
          <a:lstStyle/>
          <a:p>
            <a:pPr marL="550926" indent="-514350">
              <a:buAutoNum type="arabicPeriod"/>
            </a:pPr>
            <a:r>
              <a:rPr lang="en-US" dirty="0" smtClean="0"/>
              <a:t>Button </a:t>
            </a:r>
            <a:r>
              <a:rPr lang="en-US" dirty="0"/>
              <a:t>“Select the file</a:t>
            </a:r>
            <a:r>
              <a:rPr lang="en-US" dirty="0" smtClean="0"/>
              <a:t>”</a:t>
            </a:r>
            <a:endParaRPr lang="uk-UA" dirty="0" smtClean="0"/>
          </a:p>
          <a:p>
            <a:pPr marL="550926" indent="-514350">
              <a:buAutoNum type="arabicPeriod"/>
            </a:pPr>
            <a:r>
              <a:rPr lang="en-US" dirty="0"/>
              <a:t>select a number from a certain </a:t>
            </a:r>
            <a:r>
              <a:rPr lang="en-US" dirty="0" smtClean="0"/>
              <a:t>range</a:t>
            </a:r>
            <a:endParaRPr lang="uk-UA" dirty="0" smtClean="0"/>
          </a:p>
          <a:p>
            <a:pPr marL="550926" indent="-514350">
              <a:buAutoNum type="arabicPeriod"/>
            </a:pPr>
            <a:r>
              <a:rPr lang="en-US" dirty="0" smtClean="0"/>
              <a:t>Buttons “Encrypt</a:t>
            </a:r>
            <a:r>
              <a:rPr lang="en-US" dirty="0"/>
              <a:t>” and </a:t>
            </a:r>
            <a:r>
              <a:rPr lang="en-US" dirty="0" smtClean="0"/>
              <a:t>“Decrypt”</a:t>
            </a:r>
          </a:p>
          <a:p>
            <a:pPr marL="550926" indent="-514350">
              <a:buAutoNum type="arabicPeriod"/>
            </a:pPr>
            <a:r>
              <a:rPr lang="en-US" dirty="0"/>
              <a:t>Buttons “Encrypted” and “Decrypted</a:t>
            </a:r>
            <a:r>
              <a:rPr lang="en-US" dirty="0" smtClean="0"/>
              <a:t>”</a:t>
            </a:r>
          </a:p>
          <a:p>
            <a:pPr marL="550926" indent="-514350">
              <a:buAutoNum type="arabicPeriod"/>
            </a:pPr>
            <a:r>
              <a:rPr lang="en-US" dirty="0" smtClean="0"/>
              <a:t>Button “Instruction”</a:t>
            </a:r>
          </a:p>
          <a:p>
            <a:pPr marL="550926" indent="-514350">
              <a:buAutoNum type="arabicPeriod"/>
            </a:pPr>
            <a:r>
              <a:rPr lang="en-US" dirty="0" smtClean="0"/>
              <a:t>Button “Exit”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31840" y="3717032"/>
            <a:ext cx="5652120" cy="296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20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Button</a:t>
            </a:r>
            <a:r>
              <a:rPr lang="en-US" dirty="0"/>
              <a:t> “</a:t>
            </a:r>
            <a:r>
              <a:rPr lang="en-US" sz="4000" dirty="0"/>
              <a:t>Instruction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5915000" cy="1756791"/>
          </a:xfrm>
        </p:spPr>
        <p:txBody>
          <a:bodyPr>
            <a:noAutofit/>
          </a:bodyPr>
          <a:lstStyle/>
          <a:p>
            <a:r>
              <a:rPr lang="en-US" sz="2600" dirty="0"/>
              <a:t>It is suggested to create a "Instruction" button to facilitate the work of the program for new users.</a:t>
            </a:r>
            <a:endParaRPr lang="ru-RU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12976"/>
            <a:ext cx="49053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47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70064" cy="73120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Demonstration of program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 original content of the file "hello world !!!"</a:t>
            </a:r>
            <a:endParaRPr lang="uk-UA" sz="2600" dirty="0" smtClean="0"/>
          </a:p>
          <a:p>
            <a:r>
              <a:rPr lang="en-US" sz="2600" dirty="0" smtClean="0"/>
              <a:t>Open </a:t>
            </a:r>
            <a:r>
              <a:rPr lang="en-US" sz="2600" dirty="0"/>
              <a:t>the file for encryption</a:t>
            </a:r>
            <a:endParaRPr lang="ru-RU" sz="26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51720" y="2852936"/>
            <a:ext cx="5000387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8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Demonstration of program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the key value</a:t>
            </a:r>
            <a:endParaRPr lang="uk-UA" dirty="0" smtClean="0"/>
          </a:p>
          <a:p>
            <a:r>
              <a:rPr lang="en-US" dirty="0" smtClean="0"/>
              <a:t>Press </a:t>
            </a:r>
            <a:r>
              <a:rPr lang="en-US" dirty="0"/>
              <a:t>the "Encrypt" button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2996952"/>
            <a:ext cx="5802280" cy="3456384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7164288" y="4061460"/>
            <a:ext cx="1417320" cy="126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1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Demonstration of program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Press the “Encrypted” button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80" y="2996952"/>
            <a:ext cx="5562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637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337</TotalTime>
  <Words>328</Words>
  <Application>Microsoft Office PowerPoint</Application>
  <PresentationFormat>Экран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Техническая</vt:lpstr>
      <vt:lpstr>Caesar encryption algorithm</vt:lpstr>
      <vt:lpstr>Purpose and tasks of course work</vt:lpstr>
      <vt:lpstr>The main algorithm</vt:lpstr>
      <vt:lpstr>Explanation of the algorithm</vt:lpstr>
      <vt:lpstr>The user interface</vt:lpstr>
      <vt:lpstr>Button “Instruction”</vt:lpstr>
      <vt:lpstr>Demonstration of program</vt:lpstr>
      <vt:lpstr>Demonstration of program</vt:lpstr>
      <vt:lpstr>Demonstration of program</vt:lpstr>
      <vt:lpstr>Conclusion</vt:lpstr>
      <vt:lpstr>Thanks for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18</cp:revision>
  <dcterms:created xsi:type="dcterms:W3CDTF">2019-05-13T21:18:02Z</dcterms:created>
  <dcterms:modified xsi:type="dcterms:W3CDTF">2019-05-14T02:55:09Z</dcterms:modified>
</cp:coreProperties>
</file>