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97" r:id="rId2"/>
    <p:sldId id="606" r:id="rId3"/>
    <p:sldId id="632" r:id="rId4"/>
    <p:sldId id="607" r:id="rId5"/>
    <p:sldId id="612" r:id="rId6"/>
    <p:sldId id="614" r:id="rId7"/>
    <p:sldId id="615" r:id="rId8"/>
    <p:sldId id="616" r:id="rId9"/>
    <p:sldId id="633" r:id="rId10"/>
    <p:sldId id="618" r:id="rId11"/>
    <p:sldId id="620" r:id="rId12"/>
    <p:sldId id="622" r:id="rId13"/>
    <p:sldId id="617" r:id="rId14"/>
    <p:sldId id="634" r:id="rId15"/>
    <p:sldId id="623" r:id="rId16"/>
    <p:sldId id="625" r:id="rId17"/>
    <p:sldId id="626" r:id="rId18"/>
    <p:sldId id="627" r:id="rId19"/>
    <p:sldId id="635" r:id="rId20"/>
    <p:sldId id="628" r:id="rId21"/>
    <p:sldId id="629" r:id="rId22"/>
    <p:sldId id="630" r:id="rId23"/>
    <p:sldId id="631" r:id="rId24"/>
    <p:sldId id="636" r:id="rId25"/>
    <p:sldId id="596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EE9"/>
    <a:srgbClr val="009ED6"/>
    <a:srgbClr val="017EB8"/>
    <a:srgbClr val="000099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771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2%D0%B5%D1%81%D1%82%D1%83%D0%B2%D0%B0%D0%BD%D0%BD%D1%8F_%D0%BF%D1%80%D0%BE%D0%B3%D1%80%D0%B0%D0%BC%D0%BD%D0%BE%D0%B3%D0%BE_%D0%B7%D0%B0%D0%B1%D0%B5%D0%B7%D0%BF%D0%B5%D1%87%D0%B5%D0%BD%D0%BD%D1%8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A2%D0%B5%D1%81%D1%82%D0%B8%D1%80%D0%BE%D0%B2%D0%B0%D0%BD%D0%B8%D0%B5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uk.wikipedia.org/wiki/%D0%91%D0%B0%D2%9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дан</a:t>
            </a:r>
            <a:r>
              <a:rPr lang="uk-UA" baseline="0" dirty="0" err="1" smtClean="0"/>
              <a:t>ій</a:t>
            </a:r>
            <a:r>
              <a:rPr lang="uk-UA" baseline="0" dirty="0" smtClean="0"/>
              <a:t> презентації ми розглянемо </a:t>
            </a:r>
          </a:p>
          <a:p>
            <a:r>
              <a:rPr lang="uk-UA" baseline="0" dirty="0" smtClean="0"/>
              <a:t> Що таке </a:t>
            </a:r>
            <a:r>
              <a:rPr lang="en-US" baseline="0" dirty="0" smtClean="0"/>
              <a:t>jasmine – </a:t>
            </a:r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There are a variety of test types, for example smoke tests, integration tests, user acceptance tests, regression tests, and unit </a:t>
            </a:r>
            <a:r>
              <a:rPr lang="en-US" dirty="0" err="1" smtClean="0"/>
              <a:t>tests.Easy</a:t>
            </a:r>
            <a:r>
              <a:rPr lang="en-US" dirty="0" smtClean="0"/>
              <a:t> to create matchers</a:t>
            </a:r>
          </a:p>
          <a:p>
            <a:pPr algn="l"/>
            <a:r>
              <a:rPr lang="en-US" dirty="0" smtClean="0"/>
              <a:t>Ability to share or isolate behaviors between tests within a spec encapsulating parts of your spec Continuous integration support.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Тестування є необхідним тому, що ми всі робимо помилки.</a:t>
            </a:r>
            <a:r>
              <a:rPr lang="uk-UA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Деякі з них є не важливими та деякі з них можуть нам дорого коштувати. Ми повинні перевіряти все і всюди тому, що ми завжди можемо помилятись.</a:t>
            </a:r>
          </a:p>
          <a:p>
            <a:endParaRPr lang="uk-UA" dirty="0" smtClean="0"/>
          </a:p>
          <a:p>
            <a:r>
              <a:rPr lang="en-US" dirty="0" smtClean="0"/>
              <a:t>Jasmine</a:t>
            </a:r>
            <a:r>
              <a:rPr lang="en-US" baseline="0" dirty="0" smtClean="0"/>
              <a:t> </a:t>
            </a:r>
            <a:r>
              <a:rPr lang="ru-RU" baseline="0" dirty="0" smtClean="0"/>
              <a:t>-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оснований на </a:t>
            </a:r>
            <a:r>
              <a:rPr lang="ru-RU" baseline="0" dirty="0" err="1" smtClean="0"/>
              <a:t>стил</a:t>
            </a:r>
            <a:r>
              <a:rPr lang="uk-UA" baseline="0" dirty="0" smtClean="0"/>
              <a:t>і тестування </a:t>
            </a:r>
            <a:r>
              <a:rPr lang="en-US" b="0" dirty="0" smtClean="0"/>
              <a:t>behavior-driven development; </a:t>
            </a:r>
            <a:endParaRPr lang="uk-UA" b="0" dirty="0" smtClean="0"/>
          </a:p>
          <a:p>
            <a:endParaRPr lang="en-US" b="0" dirty="0" smtClean="0"/>
          </a:p>
          <a:p>
            <a:r>
              <a:rPr lang="ru-RU" b="0" dirty="0" smtClean="0"/>
              <a:t>Перш</a:t>
            </a:r>
            <a:r>
              <a:rPr lang="ru-RU" b="0" baseline="0" dirty="0" smtClean="0"/>
              <a:t> н</a:t>
            </a:r>
            <a:r>
              <a:rPr lang="uk-UA" b="0" baseline="0" dirty="0" err="1" smtClean="0"/>
              <a:t>іж</a:t>
            </a:r>
            <a:r>
              <a:rPr lang="uk-UA" b="0" baseline="0" dirty="0" smtClean="0"/>
              <a:t> розглянути </a:t>
            </a:r>
            <a:r>
              <a:rPr lang="en-US" b="0" baseline="0" dirty="0" smtClean="0"/>
              <a:t>jasmine </a:t>
            </a:r>
            <a:r>
              <a:rPr lang="uk-UA" b="0" baseline="0" dirty="0" smtClean="0"/>
              <a:t>розглянемо, що ж являє собою </a:t>
            </a:r>
            <a:r>
              <a:rPr lang="en-US" b="0" baseline="0" dirty="0" smtClean="0"/>
              <a:t>BDD</a:t>
            </a:r>
            <a:r>
              <a:rPr lang="uk-UA" b="0" baseline="0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uk-UA" dirty="0" smtClean="0"/>
              <a:t>- це філософія</a:t>
            </a:r>
            <a:r>
              <a:rPr lang="uk-UA" baseline="0" dirty="0" smtClean="0"/>
              <a:t> тестування підсистеми.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Слід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сказати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являється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одним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підходів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компонентного (модульного)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Модульне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перевірці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функціональності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знайдення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дефектів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частинах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доступними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можуть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протестовані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окремо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обєкти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із підходів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unit-testing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розглянемо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основні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потреби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застосування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uk-UA" dirty="0" smtClean="0"/>
              <a:t>Демонструє</a:t>
            </a:r>
            <a:r>
              <a:rPr lang="uk-UA" baseline="0" dirty="0" smtClean="0"/>
              <a:t> функціональність коду.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uk-UA" dirty="0" smtClean="0"/>
              <a:t>Модульні тести можуть бути запущені кожен раз при компіляції коду або збірки. </a:t>
            </a:r>
            <a:r>
              <a:rPr lang="uk-UA" dirty="0" smtClean="0"/>
              <a:t>Це особливо потрібно коли розробник</a:t>
            </a:r>
            <a:r>
              <a:rPr lang="uk-UA" baseline="0" dirty="0" smtClean="0"/>
              <a:t> перевіряє </a:t>
            </a:r>
            <a:r>
              <a:rPr lang="en-US" dirty="0" smtClean="0"/>
              <a:t> </a:t>
            </a:r>
            <a:r>
              <a:rPr lang="uk-UA" dirty="0" smtClean="0"/>
              <a:t>зміну</a:t>
            </a:r>
            <a:r>
              <a:rPr lang="uk-UA" baseline="0" dirty="0" smtClean="0"/>
              <a:t> на який вплинув код в іншій області програми.</a:t>
            </a:r>
            <a:endParaRPr lang="uk-UA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uk-UA" dirty="0" smtClean="0"/>
              <a:t>Перевірка набору модульних тестів є швидшою, аніж перевірка ручним тестуванням.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uk-UA" dirty="0" smtClean="0"/>
              <a:t>На відміну від ручної тестуванні програми на шляхом</a:t>
            </a:r>
            <a:r>
              <a:rPr lang="uk-UA" baseline="0" dirty="0" smtClean="0"/>
              <a:t> натисканням на поля </a:t>
            </a:r>
            <a:r>
              <a:rPr lang="uk-UA" dirty="0" smtClean="0"/>
              <a:t>у вашому браузері,вам гарантується, що тести запускаються кожного разу однаково.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uk-UA" dirty="0" smtClean="0"/>
              <a:t>Написання </a:t>
            </a:r>
            <a:r>
              <a:rPr lang="uk-UA" dirty="0" err="1" smtClean="0"/>
              <a:t>юніт-тестів</a:t>
            </a:r>
            <a:r>
              <a:rPr lang="uk-UA" dirty="0" smtClean="0"/>
              <a:t> допомагає розробникам краще писати код. </a:t>
            </a:r>
            <a:r>
              <a:rPr lang="uk-UA" dirty="0" smtClean="0"/>
              <a:t>Неважно чи ви</a:t>
            </a:r>
            <a:r>
              <a:rPr lang="uk-UA" baseline="0" dirty="0" smtClean="0"/>
              <a:t> пишете </a:t>
            </a:r>
            <a:r>
              <a:rPr lang="en-US" dirty="0" smtClean="0"/>
              <a:t>unit tests </a:t>
            </a:r>
            <a:r>
              <a:rPr lang="uk-UA" dirty="0" smtClean="0"/>
              <a:t>перед</a:t>
            </a:r>
            <a:r>
              <a:rPr lang="uk-UA" baseline="0" dirty="0" smtClean="0"/>
              <a:t> чи після, тести часто наштовхує програміста писати код більш структурованим, легшим для підтримки, і компонованим (іншими словами, модульним і зазвичай без стану).</a:t>
            </a:r>
            <a:endParaRPr lang="uk-UA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err="1" smtClean="0">
                <a:effectLst/>
              </a:rPr>
              <a:t>Модульні</a:t>
            </a:r>
            <a:r>
              <a:rPr lang="ru-RU" dirty="0" smtClean="0">
                <a:effectLst/>
              </a:rPr>
              <a:t> тести </a:t>
            </a:r>
            <a:r>
              <a:rPr lang="ru-RU" dirty="0" err="1" smtClean="0">
                <a:effectLst/>
              </a:rPr>
              <a:t>забезпечують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документацію</a:t>
            </a:r>
            <a:r>
              <a:rPr lang="ru-RU" dirty="0" smtClean="0">
                <a:effectLst/>
              </a:rPr>
              <a:t> для </a:t>
            </a:r>
            <a:r>
              <a:rPr lang="ru-RU" dirty="0" err="1" smtClean="0">
                <a:effectLst/>
              </a:rPr>
              <a:t>вихідного</a:t>
            </a:r>
            <a:r>
              <a:rPr lang="ru-RU" dirty="0" smtClean="0">
                <a:effectLst/>
              </a:rPr>
              <a:t> коду. </a:t>
            </a:r>
            <a:r>
              <a:rPr lang="ru-RU" dirty="0" err="1" smtClean="0">
                <a:effectLst/>
              </a:rPr>
              <a:t>Ці</a:t>
            </a:r>
            <a:r>
              <a:rPr lang="ru-RU" dirty="0" smtClean="0">
                <a:effectLst/>
              </a:rPr>
              <a:t> тести </a:t>
            </a:r>
            <a:r>
              <a:rPr lang="ru-RU" dirty="0" err="1" smtClean="0">
                <a:effectLst/>
              </a:rPr>
              <a:t>описують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інтерфейс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вашого</a:t>
            </a:r>
            <a:r>
              <a:rPr lang="ru-RU" dirty="0" smtClean="0">
                <a:effectLst/>
              </a:rPr>
              <a:t> коду.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>
                <a:effectLst/>
              </a:rPr>
              <a:t>З часом, </a:t>
            </a:r>
            <a:r>
              <a:rPr lang="ru-RU" dirty="0" err="1" smtClean="0">
                <a:effectLst/>
              </a:rPr>
              <a:t>ви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отримуєте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всебічний</a:t>
            </a:r>
            <a:r>
              <a:rPr lang="ru-RU" baseline="0" dirty="0" smtClean="0">
                <a:effectLst/>
              </a:rPr>
              <a:t> </a:t>
            </a:r>
            <a:r>
              <a:rPr lang="ru-RU" baseline="0" dirty="0" err="1" smtClean="0">
                <a:effectLst/>
              </a:rPr>
              <a:t>набір</a:t>
            </a:r>
            <a:r>
              <a:rPr lang="ru-RU" baseline="0" dirty="0" smtClean="0">
                <a:effectLst/>
              </a:rPr>
              <a:t> </a:t>
            </a:r>
            <a:r>
              <a:rPr lang="ru-RU" baseline="0" dirty="0" err="1" smtClean="0">
                <a:effectLst/>
              </a:rPr>
              <a:t>тестів</a:t>
            </a:r>
            <a:r>
              <a:rPr lang="ru-RU" baseline="0" dirty="0" smtClean="0">
                <a:effectLst/>
              </a:rPr>
              <a:t> для </a:t>
            </a:r>
            <a:r>
              <a:rPr lang="ru-RU" baseline="0" dirty="0" err="1" smtClean="0">
                <a:effectLst/>
              </a:rPr>
              <a:t>вашого</a:t>
            </a:r>
            <a:r>
              <a:rPr lang="ru-RU" baseline="0" dirty="0" smtClean="0">
                <a:effectLst/>
              </a:rPr>
              <a:t> базового коду.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err="1" smtClean="0">
                <a:effectLst/>
              </a:rPr>
              <a:t>Дешевше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виявити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помилки</a:t>
            </a:r>
            <a:r>
              <a:rPr lang="ru-RU" dirty="0" smtClean="0">
                <a:effectLst/>
              </a:rPr>
              <a:t> п</a:t>
            </a:r>
            <a:r>
              <a:rPr lang="uk-UA" dirty="0" err="1" smtClean="0">
                <a:effectLst/>
              </a:rPr>
              <a:t>еред</a:t>
            </a:r>
            <a:r>
              <a:rPr lang="uk-UA" baseline="0" dirty="0" smtClean="0">
                <a:effectLst/>
              </a:rPr>
              <a:t> тим як це зроблять </a:t>
            </a:r>
            <a:r>
              <a:rPr lang="ru-RU" dirty="0" smtClean="0">
                <a:effectLst/>
              </a:rPr>
              <a:t>QA 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r>
              <a:rPr lang="en-US" baseline="0" dirty="0" smtClean="0"/>
              <a:t> API</a:t>
            </a:r>
            <a:r>
              <a:rPr lang="uk-UA" baseline="0" dirty="0" smtClean="0"/>
              <a:t> включає підтримку таку як</a:t>
            </a:r>
          </a:p>
          <a:p>
            <a:r>
              <a:rPr lang="uk-UA" baseline="0" dirty="0" smtClean="0"/>
              <a:t>Більш натуральний синтаксис </a:t>
            </a:r>
            <a:r>
              <a:rPr lang="en-US" baseline="0" dirty="0" smtClean="0"/>
              <a:t>BDD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огранізації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логіки</a:t>
            </a:r>
            <a:r>
              <a:rPr lang="ru-RU" baseline="0" dirty="0" smtClean="0"/>
              <a:t> тесту </a:t>
            </a:r>
            <a:r>
              <a:rPr lang="ru-RU" baseline="0" dirty="0" err="1" smtClean="0"/>
              <a:t>аніж</a:t>
            </a:r>
            <a:r>
              <a:rPr lang="ru-RU" baseline="0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uk-UA" dirty="0" smtClean="0"/>
              <a:t> стиль.</a:t>
            </a:r>
          </a:p>
          <a:p>
            <a:r>
              <a:rPr lang="uk-UA" baseline="0" dirty="0" smtClean="0"/>
              <a:t>Асинхронне тестування</a:t>
            </a:r>
          </a:p>
          <a:p>
            <a:r>
              <a:rPr lang="en-US" baseline="0" dirty="0" smtClean="0"/>
              <a:t>Mocks –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dirty="0" err="1" smtClean="0">
                <a:effectLst/>
              </a:rPr>
              <a:t>фіктивні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об'єкти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які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імітують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поведінку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реальних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об'єктів</a:t>
            </a:r>
            <a:r>
              <a:rPr lang="ru-RU" dirty="0" smtClean="0">
                <a:effectLst/>
              </a:rPr>
              <a:t> в </a:t>
            </a:r>
            <a:r>
              <a:rPr lang="ru-RU" dirty="0" err="1" smtClean="0">
                <a:effectLst/>
              </a:rPr>
              <a:t>контрольованих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способів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Програміст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зазвичай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створює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фіктивний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об'єкт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щоб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протестувати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поведінку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якогось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іншого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об'єкта</a:t>
            </a:r>
            <a:r>
              <a:rPr lang="ru-RU" dirty="0" smtClean="0">
                <a:effectLst/>
              </a:rPr>
              <a:t>, в </a:t>
            </a:r>
            <a:r>
              <a:rPr lang="ru-RU" dirty="0" err="1" smtClean="0">
                <a:effectLst/>
              </a:rPr>
              <a:t>чому</a:t>
            </a:r>
            <a:r>
              <a:rPr lang="ru-RU" dirty="0" smtClean="0">
                <a:effectLst/>
              </a:rPr>
              <a:t> таким же чином, </a:t>
            </a:r>
            <a:r>
              <a:rPr lang="ru-RU" dirty="0" err="1" smtClean="0">
                <a:effectLst/>
              </a:rPr>
              <a:t>що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автомобіль</a:t>
            </a:r>
            <a:r>
              <a:rPr lang="ru-RU" dirty="0" smtClean="0">
                <a:effectLst/>
              </a:rPr>
              <a:t> дизайнер </a:t>
            </a:r>
            <a:r>
              <a:rPr lang="ru-RU" dirty="0" err="1" smtClean="0">
                <a:effectLst/>
              </a:rPr>
              <a:t>використовує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краш</a:t>
            </a:r>
            <a:r>
              <a:rPr lang="ru-RU" dirty="0" smtClean="0">
                <a:effectLst/>
              </a:rPr>
              <a:t>-тесту манекен для </a:t>
            </a:r>
            <a:r>
              <a:rPr lang="ru-RU" dirty="0" err="1" smtClean="0">
                <a:effectLst/>
              </a:rPr>
              <a:t>імітації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динамічних</a:t>
            </a:r>
            <a:r>
              <a:rPr lang="ru-RU" dirty="0" smtClean="0">
                <a:effectLst/>
              </a:rPr>
              <a:t> характеристик </a:t>
            </a:r>
            <a:r>
              <a:rPr lang="ru-RU" dirty="0" err="1" smtClean="0">
                <a:effectLst/>
              </a:rPr>
              <a:t>людини</a:t>
            </a:r>
            <a:r>
              <a:rPr lang="ru-RU" dirty="0" smtClean="0">
                <a:effectLst/>
              </a:rPr>
              <a:t> в ударам </a:t>
            </a:r>
            <a:r>
              <a:rPr lang="ru-RU" dirty="0" err="1" smtClean="0">
                <a:effectLst/>
              </a:rPr>
              <a:t>транспортних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засобів</a:t>
            </a:r>
            <a:r>
              <a:rPr lang="ru-RU" dirty="0" smtClean="0">
                <a:effectLst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В</a:t>
            </a:r>
            <a:r>
              <a:rPr lang="en-US" dirty="0" smtClean="0"/>
              <a:t> Jasmine, mocks </a:t>
            </a:r>
            <a:r>
              <a:rPr lang="ru-RU" dirty="0" smtClean="0"/>
              <a:t>в</a:t>
            </a:r>
            <a:r>
              <a:rPr lang="uk-UA" dirty="0" err="1" smtClean="0"/>
              <a:t>ідносять</a:t>
            </a:r>
            <a:r>
              <a:rPr lang="uk-UA" baseline="0" dirty="0" smtClean="0"/>
              <a:t> </a:t>
            </a:r>
            <a:r>
              <a:rPr lang="en-US" dirty="0" smtClean="0"/>
              <a:t>spies.</a:t>
            </a:r>
            <a:endParaRPr lang="uk-U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Легко створювати</a:t>
            </a:r>
            <a:r>
              <a:rPr lang="uk-UA" baseline="0" dirty="0" smtClean="0"/>
              <a:t> налаштування </a:t>
            </a:r>
            <a:r>
              <a:rPr lang="uk-UA" baseline="0" dirty="0" err="1" smtClean="0"/>
              <a:t>співпадіння</a:t>
            </a:r>
            <a:r>
              <a:rPr lang="uk-UA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Можливість ділитись чи ізолювати поведінку між тестами через </a:t>
            </a:r>
            <a:r>
              <a:rPr lang="en-US" baseline="0" dirty="0" smtClean="0"/>
              <a:t>‘spec’ </a:t>
            </a:r>
            <a:r>
              <a:rPr lang="ru-RU" baseline="0" dirty="0" err="1" smtClean="0"/>
              <a:t>енкапсювати</a:t>
            </a:r>
            <a:r>
              <a:rPr lang="ru-RU" baseline="0" dirty="0" smtClean="0"/>
              <a:t>  </a:t>
            </a:r>
            <a:r>
              <a:rPr lang="ru-RU" baseline="0" dirty="0" err="1" smtClean="0"/>
              <a:t>частини</a:t>
            </a:r>
            <a:r>
              <a:rPr lang="ru-RU" baseline="0" dirty="0" smtClean="0"/>
              <a:t>  ваших </a:t>
            </a:r>
            <a:r>
              <a:rPr lang="en-US" baseline="0" dirty="0" smtClean="0"/>
              <a:t>‘spec’ </a:t>
            </a:r>
            <a:r>
              <a:rPr lang="uk-UA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Постійна підтримка інтеграції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Smoke tests</a:t>
            </a:r>
            <a:r>
              <a:rPr lang="uk-UA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>
                <a:hlinkClick r:id="rId3" tooltip="Тестування програмного забезпечення"/>
              </a:rPr>
              <a:t>тестуванні</a:t>
            </a:r>
            <a:r>
              <a:rPr lang="ru-RU" dirty="0" smtClean="0">
                <a:hlinkClick r:id="rId3" tooltip="Тестування програмного забезпечення"/>
              </a:rPr>
              <a:t> </a:t>
            </a:r>
            <a:r>
              <a:rPr lang="ru-RU" dirty="0" err="1" smtClean="0">
                <a:hlinkClick r:id="rId3" tooltip="Тестування програмного забезпечення"/>
              </a:rPr>
              <a:t>програмного</a:t>
            </a:r>
            <a:r>
              <a:rPr lang="ru-RU" dirty="0" smtClean="0">
                <a:hlinkClick r:id="rId3" tooltip="Тестування програмного забезпечення"/>
              </a:rPr>
              <a:t> </a:t>
            </a:r>
            <a:r>
              <a:rPr lang="ru-RU" dirty="0" err="1" smtClean="0">
                <a:hlinkClick r:id="rId3" tooltip="Тестування програмного забезпечення"/>
              </a:rPr>
              <a:t>забезпечення</a:t>
            </a:r>
            <a:r>
              <a:rPr lang="ru-RU" dirty="0" smtClean="0"/>
              <a:t> -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мінімальний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тестів</a:t>
            </a:r>
            <a:r>
              <a:rPr lang="ru-RU" dirty="0" smtClean="0"/>
              <a:t> на </a:t>
            </a:r>
            <a:r>
              <a:rPr lang="ru-RU" dirty="0" err="1" smtClean="0"/>
              <a:t>явні</a:t>
            </a:r>
            <a:r>
              <a:rPr lang="ru-RU" dirty="0" smtClean="0"/>
              <a:t> </a:t>
            </a:r>
            <a:r>
              <a:rPr lang="ru-RU" dirty="0" err="1" smtClean="0">
                <a:hlinkClick r:id="rId4" tooltip="Баґ"/>
              </a:rPr>
              <a:t>помилки</a:t>
            </a:r>
            <a:r>
              <a:rPr lang="ru-RU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tests</a:t>
            </a:r>
            <a:r>
              <a:rPr lang="uk-UA" dirty="0" smtClean="0"/>
              <a:t> - </a:t>
            </a:r>
            <a:r>
              <a:rPr lang="ru-RU" dirty="0" smtClean="0"/>
              <a:t>одна из фаз </a:t>
            </a:r>
            <a:r>
              <a:rPr lang="ru-RU" dirty="0" smtClean="0">
                <a:hlinkClick r:id="rId5" tooltip="Тестирование программного обеспечения"/>
              </a:rPr>
              <a:t>тестирования программного обеспечения</a:t>
            </a:r>
            <a:r>
              <a:rPr lang="ru-RU" dirty="0" smtClean="0"/>
              <a:t>, при которой отдельные программные модули объединяются и тестируются в группе.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acceptance testing (UAT)</a:t>
            </a:r>
            <a:r>
              <a:rPr lang="en-US" baseline="0" dirty="0" smtClean="0"/>
              <a:t> –</a:t>
            </a:r>
            <a:r>
              <a:rPr lang="uk-UA" baseline="0" dirty="0" smtClean="0"/>
              <a:t> або </a:t>
            </a:r>
            <a:r>
              <a:rPr lang="en-US" i="1" dirty="0" smtClean="0"/>
              <a:t>Beta, Application</a:t>
            </a:r>
            <a:r>
              <a:rPr lang="en-US" dirty="0" smtClean="0"/>
              <a:t>, or </a:t>
            </a:r>
            <a:r>
              <a:rPr lang="en-US" i="1" dirty="0" smtClean="0"/>
              <a:t>End-User Testing</a:t>
            </a:r>
            <a:r>
              <a:rPr lang="uk-UA" i="0" dirty="0" smtClean="0"/>
              <a:t>.</a:t>
            </a:r>
            <a:r>
              <a:rPr lang="uk-UA" i="0" baseline="0" dirty="0" smtClean="0"/>
              <a:t> Актуальні користувачі додатку, що перевіряють додаток, щоб впевнитись, що він може втримати відповідні задачі в реальному-світі </a:t>
            </a:r>
            <a:r>
              <a:rPr lang="uk-UA" i="0" baseline="0" dirty="0" err="1" smtClean="0"/>
              <a:t>сценарї</a:t>
            </a:r>
            <a:r>
              <a:rPr lang="uk-UA" i="0" baseline="0" dirty="0" smtClean="0"/>
              <a:t>, відповідно до специфікації.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Regression</a:t>
            </a:r>
            <a:r>
              <a:rPr lang="en-US" baseline="0" dirty="0" smtClean="0"/>
              <a:t> tests - </a:t>
            </a:r>
            <a:r>
              <a:rPr lang="uk-UA" dirty="0" smtClean="0"/>
              <a:t>це вид тестування спрямований на перевірку змін, зроблених в додатку або навколишньому середовищу (лагодження дефекту, злиття коду, міграція на іншу операційну систему, базу даних, </a:t>
            </a:r>
            <a:r>
              <a:rPr lang="uk-UA" dirty="0" err="1" smtClean="0"/>
              <a:t>веб</a:t>
            </a:r>
            <a:r>
              <a:rPr lang="uk-UA" dirty="0" smtClean="0"/>
              <a:t> сервер або сервер додатки), для підтвердження того факту, що існуюча раніше функціональність працює як і колись</a:t>
            </a:r>
            <a:endParaRPr lang="en-US" dirty="0" smtClean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testing.ru/testing/types/regression.html" TargetMode="External"/><Relationship Id="rId3" Type="http://schemas.openxmlformats.org/officeDocument/2006/relationships/hyperlink" Target="https://www.adobe.com/devnet/archive/html5/articles/unit-test-javascript-applications-with-jasmine.html" TargetMode="External"/><Relationship Id="rId7" Type="http://schemas.openxmlformats.org/officeDocument/2006/relationships/hyperlink" Target="https://masteringmean.com/lessons/212-Testing-MEAN-Applications-Jasmine-and-Karm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Testing%20Services" TargetMode="External"/><Relationship Id="rId5" Type="http://schemas.openxmlformats.org/officeDocument/2006/relationships/hyperlink" Target="http://code.tutsplus.com/tutorials/testing-your-javascript-with-jasmine--net-21229" TargetMode="External"/><Relationship Id="rId4" Type="http://schemas.openxmlformats.org/officeDocument/2006/relationships/hyperlink" Target="http://jasmine.github.io/2.0/introduction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serveinc.com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Unit Testing JavaScript Using Jasmine</a:t>
            </a:r>
          </a:p>
        </p:txBody>
      </p:sp>
    </p:spTree>
    <p:extLst>
      <p:ext uri="{BB962C8B-B14F-4D97-AF65-F5344CB8AC3E}">
        <p14:creationId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Download Jasmine </a:t>
            </a:r>
            <a:endParaRPr lang="uk-UA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https://github.com/pivotal/jasmine/downloads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Unzip it into a folder in your project</a:t>
            </a:r>
            <a:endParaRPr lang="uk-UA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Add your source files to SpecRunner.html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/>
              <a:t>files </a:t>
            </a:r>
            <a:r>
              <a:rPr lang="en-US" dirty="0"/>
              <a:t>and add </a:t>
            </a:r>
            <a:r>
              <a:rPr lang="en-US" dirty="0" smtClean="0"/>
              <a:t>them to </a:t>
            </a:r>
            <a:r>
              <a:rPr lang="en-US" dirty="0"/>
              <a:t>SpecRunner.html            </a:t>
            </a:r>
            <a:endParaRPr lang="uk-UA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Open SpecRunner.html in a browser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Installing Jasmine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165688" cy="1896199"/>
          </a:xfrm>
        </p:spPr>
      </p:pic>
      <p:sp>
        <p:nvSpPr>
          <p:cNvPr id="8" name="Прямоугольник 7"/>
          <p:cNvSpPr/>
          <p:nvPr/>
        </p:nvSpPr>
        <p:spPr>
          <a:xfrm>
            <a:off x="5050904" y="1524000"/>
            <a:ext cx="3102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Structure of folders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SpecRunner.html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42975"/>
            <a:ext cx="81915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Passing Test Output</a:t>
            </a:r>
            <a:endParaRPr lang="en-US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10600" cy="2937143"/>
          </a:xfrm>
        </p:spPr>
      </p:pic>
    </p:spTree>
    <p:extLst>
      <p:ext uri="{BB962C8B-B14F-4D97-AF65-F5344CB8AC3E}">
        <p14:creationId xmlns:p14="http://schemas.microsoft.com/office/powerpoint/2010/main" val="28420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Failing Test Output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9" y="914400"/>
            <a:ext cx="8238181" cy="4267200"/>
          </a:xfrm>
        </p:spPr>
      </p:pic>
    </p:spTree>
    <p:extLst>
      <p:ext uri="{BB962C8B-B14F-4D97-AF65-F5344CB8AC3E}">
        <p14:creationId xmlns:p14="http://schemas.microsoft.com/office/powerpoint/2010/main" val="3388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Jasmine Matchers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3663"/>
            <a:ext cx="2133600" cy="360362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61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772" y="-127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0" y="914400"/>
            <a:ext cx="9144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Spec </a:t>
            </a:r>
            <a:r>
              <a:rPr lang="en-US" dirty="0"/>
              <a:t>files are where your tests </a:t>
            </a:r>
            <a:r>
              <a:rPr lang="en-US" dirty="0" smtClean="0"/>
              <a:t>live.</a:t>
            </a:r>
            <a:endParaRPr lang="en-US" dirty="0"/>
          </a:p>
          <a:p>
            <a:r>
              <a:rPr lang="en-US" dirty="0" smtClean="0"/>
              <a:t>Typically </a:t>
            </a:r>
            <a:r>
              <a:rPr lang="en-US" dirty="0"/>
              <a:t>a single spec will be written for each .</a:t>
            </a:r>
            <a:r>
              <a:rPr lang="en-US" dirty="0" err="1"/>
              <a:t>js</a:t>
            </a:r>
            <a:r>
              <a:rPr lang="en-US" dirty="0"/>
              <a:t> file in your </a:t>
            </a:r>
            <a:r>
              <a:rPr lang="en-US" dirty="0" smtClean="0"/>
              <a:t>app</a:t>
            </a:r>
            <a:r>
              <a:rPr lang="en-US" dirty="0"/>
              <a:t>.</a:t>
            </a:r>
          </a:p>
          <a:p>
            <a:r>
              <a:rPr lang="en-US" b="1" dirty="0" smtClean="0"/>
              <a:t>Describe</a:t>
            </a:r>
            <a:r>
              <a:rPr lang="ru-RU" b="1" dirty="0" smtClean="0"/>
              <a:t>  </a:t>
            </a:r>
            <a:r>
              <a:rPr lang="en-US" dirty="0" smtClean="0"/>
              <a:t>blocks </a:t>
            </a:r>
            <a:r>
              <a:rPr lang="en-US" dirty="0"/>
              <a:t>can be nested. As a rule of thumb nested blocks are nice to use when you need to </a:t>
            </a:r>
            <a:r>
              <a:rPr lang="en-US" b="1" dirty="0" smtClean="0"/>
              <a:t>describe</a:t>
            </a:r>
            <a:r>
              <a:rPr lang="uk-UA" b="1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you have three or more  </a:t>
            </a:r>
            <a:r>
              <a:rPr lang="en-US" dirty="0" smtClean="0"/>
              <a:t>expect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/>
              <a:t>statements in an  </a:t>
            </a:r>
            <a:r>
              <a:rPr lang="en-US" b="1" dirty="0" smtClean="0"/>
              <a:t>it</a:t>
            </a:r>
            <a:r>
              <a:rPr lang="uk-UA" b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block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00400"/>
            <a:ext cx="800134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2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Teardown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5" y="914400"/>
            <a:ext cx="360690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04800" y="4572000"/>
            <a:ext cx="8153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As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name implies, the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beforeEach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function is called once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before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each spec in the describe in which it is called, and the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afterEach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function is called once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each spec.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6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0"/>
            <a:ext cx="853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0"/>
            <a:ext cx="8458199" cy="86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93276"/>
            <a:ext cx="8229599" cy="5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95638"/>
            <a:ext cx="8229599" cy="50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873980"/>
            <a:ext cx="8591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29308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914898"/>
            <a:ext cx="8610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334000"/>
            <a:ext cx="86201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Matchers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447800"/>
            <a:ext cx="86201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2219325"/>
            <a:ext cx="86106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3200400"/>
            <a:ext cx="8601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3733800"/>
            <a:ext cx="85915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5067300"/>
            <a:ext cx="8629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2900" y="4607004"/>
            <a:ext cx="8801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matcher can be "reversed" by including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keyword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 smtClean="0"/>
              <a:t>Spies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Intro Jasmine</a:t>
            </a:r>
          </a:p>
          <a:p>
            <a:r>
              <a:rPr lang="it-IT" dirty="0" smtClean="0"/>
              <a:t>Setup </a:t>
            </a:r>
            <a:endParaRPr lang="it-IT" dirty="0" smtClean="0"/>
          </a:p>
          <a:p>
            <a:r>
              <a:rPr lang="it-IT" dirty="0" smtClean="0"/>
              <a:t>Jasmine </a:t>
            </a:r>
            <a:r>
              <a:rPr lang="it-IT" dirty="0" smtClean="0"/>
              <a:t>Matchers           </a:t>
            </a:r>
            <a:endParaRPr lang="it-IT" dirty="0" smtClean="0"/>
          </a:p>
          <a:p>
            <a:r>
              <a:rPr lang="it-IT" dirty="0" smtClean="0"/>
              <a:t>Spies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we'll cover</a:t>
            </a:r>
          </a:p>
        </p:txBody>
      </p:sp>
    </p:spTree>
    <p:extLst>
      <p:ext uri="{BB962C8B-B14F-4D97-AF65-F5344CB8AC3E}">
        <p14:creationId xmlns:p14="http://schemas.microsoft.com/office/powerpoint/2010/main" val="329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spies is so useful?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9906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In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Jasmine, mocks are referred to as spies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There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 two ways to create a spy in Jasmine: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spyOn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 only be used when the method already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 the object,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where as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jasmine.createSpy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will return a brand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function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Preparing to create spies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77200" cy="38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4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 if the spy was called, how </a:t>
            </a:r>
            <a:r>
              <a:rPr lang="en-US" dirty="0"/>
              <a:t>many </a:t>
            </a:r>
            <a:r>
              <a:rPr lang="en-US" dirty="0" smtClean="0"/>
              <a:t>arguments was </a:t>
            </a:r>
            <a:r>
              <a:rPr lang="en-US" dirty="0"/>
              <a:t>called with.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0937"/>
            <a:ext cx="7848600" cy="480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was the value that the function returned to the caller.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1754"/>
            <a:ext cx="8270900" cy="344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8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r>
              <a:rPr lang="en-US" dirty="0">
                <a:hlinkClick r:id="rId3"/>
              </a:rPr>
              <a:t>Unit testing</a:t>
            </a:r>
            <a:endParaRPr lang="en-US" dirty="0"/>
          </a:p>
          <a:p>
            <a:r>
              <a:rPr lang="en-US" dirty="0" smtClean="0">
                <a:hlinkClick r:id="rId4"/>
              </a:rPr>
              <a:t>Jasmine home source</a:t>
            </a:r>
          </a:p>
          <a:p>
            <a:r>
              <a:rPr lang="en-US" dirty="0">
                <a:hlinkClick r:id="rId5"/>
              </a:rPr>
              <a:t>Testing Your JavaScript with </a:t>
            </a:r>
            <a:r>
              <a:rPr lang="en-US" dirty="0" smtClean="0">
                <a:hlinkClick r:id="rId5"/>
              </a:rPr>
              <a:t>Jasmine</a:t>
            </a:r>
            <a:endParaRPr lang="en-US" dirty="0" smtClean="0"/>
          </a:p>
          <a:p>
            <a:r>
              <a:rPr lang="en-US" dirty="0">
                <a:hlinkClick r:id="rId6" action="ppaction://hlinkfile"/>
              </a:rPr>
              <a:t>Testing </a:t>
            </a:r>
            <a:r>
              <a:rPr lang="en-US" dirty="0" smtClean="0">
                <a:hlinkClick r:id="rId6" action="ppaction://hlinkfile"/>
              </a:rPr>
              <a:t>services</a:t>
            </a:r>
            <a:endParaRPr lang="en-US" dirty="0"/>
          </a:p>
          <a:p>
            <a:r>
              <a:rPr lang="en-US" dirty="0" smtClean="0">
                <a:hlinkClick r:id="rId4"/>
              </a:rPr>
              <a:t>About spies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Testing-MEAN-Applications-Jasmine-and-Karma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Testing styles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Useful </a:t>
            </a:r>
            <a:r>
              <a:rPr lang="en-US" sz="3600" dirty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links</a:t>
            </a:r>
            <a:endParaRPr lang="ru-RU" sz="3600" dirty="0">
              <a:solidFill>
                <a:srgbClr val="017EB8"/>
              </a:soli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45607"/>
              </p:ext>
            </p:extLst>
          </p:nvPr>
        </p:nvGraphicFramePr>
        <p:xfrm>
          <a:off x="628649" y="5181600"/>
          <a:ext cx="7905751" cy="146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0"/>
                <a:gridCol w="1055150"/>
                <a:gridCol w="1714501"/>
                <a:gridCol w="28575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US OFFICES</a:t>
                      </a:r>
                      <a:endParaRPr lang="en-US" sz="2000" b="0" dirty="0">
                        <a:latin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EUROPE OFFICES</a:t>
                      </a:r>
                      <a:endParaRPr lang="en-US" sz="1400" b="0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Austin, TX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Fort Myers, FL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Lehi, UT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Newport Beach, CA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Waltham, MA</a:t>
                      </a:r>
                      <a:endParaRPr lang="en-US" sz="1100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Bulgaria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Germany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Netherlands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Poland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Russia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Sweden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Ukraine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United Kingdom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2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u="none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  <a:hlinkClick r:id="rId2"/>
                        </a:rPr>
                        <a:t>www.softserveinc.com</a:t>
                      </a:r>
                      <a:endParaRPr lang="en-US" sz="1600" b="0" u="none" kern="1200" baseline="0" dirty="0" smtClean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u="none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Intro Jasmine</a:t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Jasmine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228600" y="1219200"/>
            <a:ext cx="8458200" cy="152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Jasmine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 smtClean="0"/>
              <a:t>behavior-driven </a:t>
            </a:r>
            <a:r>
              <a:rPr lang="en-US" b="1" dirty="0"/>
              <a:t>development (BDD) JavaScript testing </a:t>
            </a:r>
            <a:r>
              <a:rPr lang="en-US" b="1" dirty="0" smtClean="0"/>
              <a:t>framework </a:t>
            </a:r>
            <a:r>
              <a:rPr lang="en-US" dirty="0" smtClean="0"/>
              <a:t>Pivotal </a:t>
            </a:r>
            <a:r>
              <a:rPr lang="en-US" dirty="0"/>
              <a:t>Labs maintains it and makes it available on </a:t>
            </a:r>
            <a:r>
              <a:rPr lang="en-US" dirty="0" err="1"/>
              <a:t>GitHub</a:t>
            </a:r>
            <a:r>
              <a:rPr lang="en-US" dirty="0"/>
              <a:t> under the MIT license. </a:t>
            </a:r>
          </a:p>
        </p:txBody>
      </p:sp>
    </p:spTree>
    <p:extLst>
      <p:ext uri="{BB962C8B-B14F-4D97-AF65-F5344CB8AC3E}">
        <p14:creationId xmlns:p14="http://schemas.microsoft.com/office/powerpoint/2010/main" val="28996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 to BDD (Behavior Driven Development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228600" y="1219200"/>
            <a:ext cx="86868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a BDD style test you </a:t>
            </a:r>
            <a:r>
              <a:rPr lang="en-US" b="1" dirty="0" smtClean="0"/>
              <a:t>describe</a:t>
            </a:r>
            <a:r>
              <a:rPr lang="en-US" dirty="0" smtClean="0"/>
              <a:t> </a:t>
            </a:r>
            <a:r>
              <a:rPr lang="en-US" dirty="0"/>
              <a:t>your code and tell the test what </a:t>
            </a:r>
            <a:r>
              <a:rPr lang="en-US" dirty="0" smtClean="0"/>
              <a:t>it should </a:t>
            </a:r>
            <a:r>
              <a:rPr lang="en-US" dirty="0"/>
              <a:t>be doing.  Then you </a:t>
            </a:r>
            <a:r>
              <a:rPr lang="en-US" dirty="0" smtClean="0"/>
              <a:t>expect your </a:t>
            </a:r>
            <a:r>
              <a:rPr lang="en-US" dirty="0"/>
              <a:t>code to do something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write unit tests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228600" y="1066800"/>
            <a:ext cx="86868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Unit </a:t>
            </a:r>
            <a:r>
              <a:rPr lang="en-US" dirty="0"/>
              <a:t>tests demonstrate the code functions as </a:t>
            </a:r>
            <a:r>
              <a:rPr lang="en-US" dirty="0" smtClean="0"/>
              <a:t>designed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Unit </a:t>
            </a:r>
            <a:r>
              <a:rPr lang="en-US" dirty="0"/>
              <a:t>tests can be run every time you compile your code or do a build. </a:t>
            </a:r>
          </a:p>
          <a:p>
            <a:pPr algn="just"/>
            <a:r>
              <a:rPr lang="en-US" dirty="0" smtClean="0"/>
              <a:t>Running </a:t>
            </a:r>
            <a:r>
              <a:rPr lang="en-US" dirty="0"/>
              <a:t>a suite of unit tests is faster than manual </a:t>
            </a:r>
            <a:r>
              <a:rPr lang="en-US" dirty="0" smtClean="0"/>
              <a:t>testing.</a:t>
            </a:r>
            <a:endParaRPr lang="en-US" dirty="0"/>
          </a:p>
          <a:p>
            <a:pPr algn="just"/>
            <a:r>
              <a:rPr lang="en-US" dirty="0" smtClean="0"/>
              <a:t>Unlike </a:t>
            </a:r>
            <a:r>
              <a:rPr lang="en-US" dirty="0"/>
              <a:t>manually testing your application by clicking through the fields in your browser, you are guaranteed that the tests run the same way every time. </a:t>
            </a:r>
          </a:p>
          <a:p>
            <a:pPr algn="just"/>
            <a:r>
              <a:rPr lang="en-US" dirty="0" smtClean="0"/>
              <a:t>Writing </a:t>
            </a:r>
            <a:r>
              <a:rPr lang="en-US" dirty="0"/>
              <a:t>unit tests helps developers write better code. </a:t>
            </a:r>
          </a:p>
          <a:p>
            <a:pPr algn="just"/>
            <a:r>
              <a:rPr lang="en-US" dirty="0" smtClean="0"/>
              <a:t>Unit </a:t>
            </a:r>
            <a:r>
              <a:rPr lang="en-US" dirty="0"/>
              <a:t>tests provide documentation for the source code. </a:t>
            </a:r>
          </a:p>
          <a:p>
            <a:pPr algn="just"/>
            <a:r>
              <a:rPr lang="en-US" dirty="0" smtClean="0"/>
              <a:t>Over </a:t>
            </a:r>
            <a:r>
              <a:rPr lang="en-US" dirty="0"/>
              <a:t>time, you acquire a comprehensive suite of tests against the code base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Uncovering </a:t>
            </a:r>
            <a:r>
              <a:rPr lang="en-US" dirty="0"/>
              <a:t>bugs before going to QA is cheaper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dirty="0"/>
              <a:t>Jasmine API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more natural BDD syntax for organizing the test logic than </a:t>
            </a:r>
            <a:r>
              <a:rPr lang="en-US" dirty="0" err="1"/>
              <a:t>JUnit</a:t>
            </a:r>
            <a:r>
              <a:rPr lang="en-US" dirty="0"/>
              <a:t> style assertion test </a:t>
            </a:r>
            <a:r>
              <a:rPr lang="en-US" dirty="0" smtClean="0"/>
              <a:t>frameworks</a:t>
            </a:r>
            <a:endParaRPr lang="en-US" dirty="0"/>
          </a:p>
          <a:p>
            <a:pPr algn="just"/>
            <a:r>
              <a:rPr lang="en-US" dirty="0" smtClean="0"/>
              <a:t>Asynchronous testing</a:t>
            </a:r>
            <a:endParaRPr lang="en-US" dirty="0"/>
          </a:p>
          <a:p>
            <a:pPr algn="just"/>
            <a:r>
              <a:rPr lang="en-US" dirty="0" smtClean="0"/>
              <a:t>Mocks</a:t>
            </a:r>
            <a:r>
              <a:rPr lang="uk-UA" dirty="0"/>
              <a:t> </a:t>
            </a:r>
            <a:r>
              <a:rPr lang="en-US" dirty="0" smtClean="0"/>
              <a:t>or </a:t>
            </a:r>
            <a:r>
              <a:rPr lang="en-US" dirty="0" smtClean="0"/>
              <a:t>Spies</a:t>
            </a:r>
            <a:endParaRPr lang="en-US" dirty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to create custom </a:t>
            </a:r>
            <a:r>
              <a:rPr lang="en-US" dirty="0" smtClean="0"/>
              <a:t>matchers</a:t>
            </a:r>
            <a:endParaRPr lang="en-US" dirty="0"/>
          </a:p>
          <a:p>
            <a:pPr algn="just"/>
            <a:r>
              <a:rPr lang="en-US" dirty="0" smtClean="0"/>
              <a:t>Ability </a:t>
            </a:r>
            <a:r>
              <a:rPr lang="en-US" dirty="0"/>
              <a:t>to share or isolate behaviors between tests within a spec encapsulating parts of your </a:t>
            </a:r>
            <a:r>
              <a:rPr lang="en-US" dirty="0" smtClean="0"/>
              <a:t>spec</a:t>
            </a:r>
            <a:endParaRPr lang="en-US" dirty="0"/>
          </a:p>
          <a:p>
            <a:pPr algn="just"/>
            <a:r>
              <a:rPr lang="en-US" dirty="0" smtClean="0"/>
              <a:t>Continuous </a:t>
            </a:r>
            <a:r>
              <a:rPr lang="en-US" dirty="0"/>
              <a:t>integration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kinds of tests should I use Jasmine </a:t>
            </a:r>
            <a:r>
              <a:rPr lang="en-US" dirty="0" smtClean="0"/>
              <a:t>for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228600" y="15240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Smoke tests</a:t>
            </a:r>
          </a:p>
          <a:p>
            <a:r>
              <a:rPr lang="en-US" dirty="0"/>
              <a:t>I</a:t>
            </a:r>
            <a:r>
              <a:rPr lang="en-US" dirty="0" smtClean="0"/>
              <a:t>ntegration tests</a:t>
            </a:r>
          </a:p>
          <a:p>
            <a:r>
              <a:rPr lang="en-US" dirty="0" smtClean="0"/>
              <a:t>User </a:t>
            </a:r>
            <a:r>
              <a:rPr lang="en-US" dirty="0"/>
              <a:t>acceptance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Regression </a:t>
            </a:r>
            <a:r>
              <a:rPr lang="en-US" dirty="0"/>
              <a:t>tests, and unit </a:t>
            </a:r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3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3663"/>
            <a:ext cx="2133600" cy="360362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2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219728</TotalTime>
  <Words>1405</Words>
  <Application>Microsoft Office PowerPoint</Application>
  <PresentationFormat>Экран (4:3)</PresentationFormat>
  <Paragraphs>202</Paragraphs>
  <Slides>25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Office Theme</vt:lpstr>
      <vt:lpstr>Unit Testing JavaScript Using Jasmine</vt:lpstr>
      <vt:lpstr>What we'll cover</vt:lpstr>
      <vt:lpstr>Intro Jasmine </vt:lpstr>
      <vt:lpstr>What’s Jasmine</vt:lpstr>
      <vt:lpstr>Intro to BDD (Behavior Driven Development)</vt:lpstr>
      <vt:lpstr>Why write unit tests ?</vt:lpstr>
      <vt:lpstr>Jasmine API features</vt:lpstr>
      <vt:lpstr>What kinds of tests should I use Jasmine for ?</vt:lpstr>
      <vt:lpstr>Setup</vt:lpstr>
      <vt:lpstr>Installing Jasmine</vt:lpstr>
      <vt:lpstr>SpecRunner.html</vt:lpstr>
      <vt:lpstr>Passing Test Output</vt:lpstr>
      <vt:lpstr>Failing Test Output</vt:lpstr>
      <vt:lpstr>Jasmine Matchers</vt:lpstr>
      <vt:lpstr>Specs</vt:lpstr>
      <vt:lpstr>Teardown</vt:lpstr>
      <vt:lpstr>Matchers</vt:lpstr>
      <vt:lpstr>Matchers</vt:lpstr>
      <vt:lpstr>Spies </vt:lpstr>
      <vt:lpstr>Why spies is so useful?</vt:lpstr>
      <vt:lpstr>Preparing to create spies</vt:lpstr>
      <vt:lpstr>Check if the spy was called, how many arguments was called with.</vt:lpstr>
      <vt:lpstr>What was the value that the function returned to the caller.</vt:lpstr>
      <vt:lpstr>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LenovoGRB</cp:lastModifiedBy>
  <cp:revision>60</cp:revision>
  <cp:lastPrinted>2014-01-08T21:58:06Z</cp:lastPrinted>
  <dcterms:created xsi:type="dcterms:W3CDTF">2011-09-23T10:13:30Z</dcterms:created>
  <dcterms:modified xsi:type="dcterms:W3CDTF">2015-09-27T22:42:31Z</dcterms:modified>
</cp:coreProperties>
</file>