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4644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099C59-0812-174C-A159-503798828BCB}" v="6" dt="2022-11-30T17:01:29.247"/>
    <p1510:client id="{557FDA77-50BE-4D03-BAAB-8A2272F5FB96}" v="59" dt="2022-11-30T09:38:43.4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80973" autoAdjust="0"/>
  </p:normalViewPr>
  <p:slideViewPr>
    <p:cSldViewPr snapToGrid="0">
      <p:cViewPr varScale="1">
        <p:scale>
          <a:sx n="89" d="100"/>
          <a:sy n="89" d="100"/>
        </p:scale>
        <p:origin x="1428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40275A-C9F3-40F7-8FAA-47BA5C22576B}" type="datetimeFigureOut">
              <a:rPr lang="en-GB" smtClean="0"/>
              <a:t>16/08/2023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783B86-6BA7-42C9-8468-50D6B0B597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064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83B86-6BA7-42C9-8468-50D6B0B597C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724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957B-4E48-55CF-6A23-8677A6185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08E2C9-098C-8F01-4D08-9C8B2AC77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75118-F4A4-0985-7AF9-F3405EF26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365-D480-444C-921D-1ED4FE0C5264}" type="datetime1">
              <a:rPr lang="en-GB" smtClean="0"/>
              <a:t>16/08/2023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E48A0-0C84-C2E1-576D-14D156F48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Ru Campbell MVP | @rucam365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1DA60-A3BF-FA0A-324F-A777DE92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998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13801-CEB4-D456-E743-CCDD34F0C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6771C-55B0-2567-3CC7-518A148F3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D645C-1625-C787-76E8-9511EAD29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927D8-E93B-4171-9D34-943DAEB756DF}" type="datetime1">
              <a:rPr lang="en-GB" smtClean="0"/>
              <a:t>16/08/2023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615CD-8C58-34D9-4408-18B9CEE2B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Ru Campbell MVP | @rucam365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5372E-C034-490E-4A46-DAA829BC8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19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5EAD49-F313-AF52-F565-03E3AAB6B4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6D7B67-899F-25D4-A276-E78FBBC2D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CA526-4D18-4887-656E-4C2F2AF5C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E648-95EF-4F9B-B211-BA06D63AD9F6}" type="datetime1">
              <a:rPr lang="en-GB" smtClean="0"/>
              <a:t>16/08/2023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B797F-A122-CB04-50E9-43815D8C4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Ru Campbell MVP | @rucam365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C5686-EB9F-1C9F-E4F2-8E6C0159B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69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C1B4-FE68-63EF-74A7-810E2EE1C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2D16E-6BB9-A539-79C8-CA55B76F0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88345-249E-6A6D-54FD-80648D6D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05E2-9D94-4A74-8EF6-60D76B971E22}" type="datetime1">
              <a:rPr lang="en-GB" smtClean="0"/>
              <a:t>16/08/2023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DE619-0601-5606-2B48-A8DE88067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Ru Campbell MVP | @rucam365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5F18C-034E-FBAB-6ADE-983E56DA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831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23D8A-EAA8-A90C-92AF-3BFFDF53B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7835A-F2D6-5F3B-BC1B-3405A5B8C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A4B61-26DF-C7C4-2676-93F4BCE31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3535-B2C8-4CCB-AFE7-365529B74E66}" type="datetime1">
              <a:rPr lang="en-GB" smtClean="0"/>
              <a:t>16/08/2023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145C2-28CC-5332-5BF5-3458DABF7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Ru Campbell MVP | @rucam365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1FA2C-9AEA-C4D5-70F1-3C9AB411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94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7B821-BA6B-10C5-BE60-2B6EC50E6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E35E6-A5A5-1774-53EA-5D2F06226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C4F7C-7DAE-5984-A882-8CAE1477F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FFF23-92DF-099D-60FC-830B89A29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615D-7345-4FAC-95B7-56E8F3FD59DB}" type="datetime1">
              <a:rPr lang="en-GB" smtClean="0"/>
              <a:t>16/08/2023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5F8F1-AB5D-8F56-E266-8D19320AB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Ru Campbell MVP | @rucam365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AB763-4FFB-763C-CE03-89C6BFD23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12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F18DA-7E02-1137-9C8C-9E8A63ABD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1523F-8ABB-CFD1-1D50-81FF155B3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717C2-D892-822C-AAC8-58C663886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77B2B2-4377-0E19-0CC5-3DC67C997D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F082B7-A9B1-9210-E4D8-75D80C58D9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B9A72C-9D84-CEFB-4245-2BC47798B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781B-C210-46DD-9172-34A8E73DB71F}" type="datetime1">
              <a:rPr lang="en-GB" smtClean="0"/>
              <a:t>16/08/2023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8CC072-4239-06E2-7EB5-D51273AD7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Ru Campbell MVP | @rucam365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1FDE3F-092A-A07B-1095-972BA281F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42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A63D5-04B2-AAA5-8C5E-ED0FA5C13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6C8393-3305-A91D-1B61-70EE3430F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2CD97-1A53-430C-8D87-E5F6D51934AA}" type="datetime1">
              <a:rPr lang="en-GB" smtClean="0"/>
              <a:t>16/08/2023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04C438-68C4-7810-7D03-D1E2D7168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Ru Campbell MVP | @rucam365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0F38A9-635E-AD2B-154D-71C0ABF6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328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E695ED-2EF2-AA36-6C07-4F0641018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F98A-C38B-469F-98D3-9442FB6AF27B}" type="datetime1">
              <a:rPr lang="en-GB" smtClean="0"/>
              <a:t>16/08/2023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37AC08-DCF5-8B45-01F3-33759EF41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Ru Campbell MVP | @rucam365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446C7-6B93-F5C1-2687-DD9809F1F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332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E6D71-C1E2-F11C-56CA-4E65C9213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CBABA-E3C2-EC56-DE1E-3AC895D53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8C7F6-FE6B-17F6-C8BC-F3E71A19E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C1335-8C2D-CD83-A6FB-AA0FD5B32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CFC68-94AB-4A40-BF99-175C0B01A2ED}" type="datetime1">
              <a:rPr lang="en-GB" smtClean="0"/>
              <a:t>16/08/2023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F998B-17DE-1C0D-4255-FBB0C1D9F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Ru Campbell MVP | @rucam365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BC8BD-35A4-2D01-46B6-9FE54C0C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342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1BC6F-217F-EBB2-89F4-C827A9D11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C5AC0-4681-92EB-8388-ED851A5B90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5A03AD-7F71-1B4C-0B9F-1CDAD9322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FFBDD-20A6-85F7-7AB3-210515B9F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74224-41E9-4FF1-9D40-7AF2B14D7215}" type="datetime1">
              <a:rPr lang="en-GB" smtClean="0"/>
              <a:t>16/08/2023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94799B-66C8-D46B-935A-3F130CE82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Ru Campbell MVP | @rucam365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303CA-9E30-D49F-8706-731426C45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405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5DE641-3755-DE28-91CB-074AD834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14A0D-1243-5893-5685-4C0459B3A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27DCA-6AA6-9CEC-2008-669112B4B0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B940A-5768-4320-9D25-1E8C231C4874}" type="datetime1">
              <a:rPr lang="en-GB" smtClean="0"/>
              <a:t>16/08/2023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0B844-38CC-F26C-7149-5DC1B4A2E6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Ru Campbell MVP | @rucam365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AA7AE-D4CC-BC5F-792F-2E9966592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11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65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4AC8256-4685-6889-8807-26F0D0340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n-GB" b="1" dirty="0"/>
              <a:t>Session Title</a:t>
            </a:r>
            <a:endParaRPr lang="en-GB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29838701-2C2E-EBEA-A304-F5BE212030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r>
              <a:rPr lang="en-GB" dirty="0"/>
              <a:t>Session Speaker</a:t>
            </a:r>
          </a:p>
        </p:txBody>
      </p:sp>
      <p:sp>
        <p:nvSpPr>
          <p:cNvPr id="75" name="Freeform: Shape 67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Freeform: Shape 69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 descr="A colorful logo with text&#10;&#10;Description automatically generated">
            <a:extLst>
              <a:ext uri="{FF2B5EF4-FFF2-40B4-BE49-F238E27FC236}">
                <a16:creationId xmlns:a16="http://schemas.microsoft.com/office/drawing/2014/main" id="{EF7C3059-4E85-0135-9219-09E3AF377D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3" r="3834" b="4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16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4714305-4711-8C71-5EC6-2AEB896B6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494" y="98969"/>
            <a:ext cx="10515600" cy="1325563"/>
          </a:xfrm>
        </p:spPr>
        <p:txBody>
          <a:bodyPr/>
          <a:lstStyle/>
          <a:p>
            <a:r>
              <a:rPr lang="en-GB" dirty="0"/>
              <a:t>Title</a:t>
            </a:r>
          </a:p>
        </p:txBody>
      </p:sp>
      <p:pic>
        <p:nvPicPr>
          <p:cNvPr id="3" name="Content Placeholder 2" descr="A colorful logo with text&#10;&#10;Description automatically generated">
            <a:extLst>
              <a:ext uri="{FF2B5EF4-FFF2-40B4-BE49-F238E27FC236}">
                <a16:creationId xmlns:a16="http://schemas.microsoft.com/office/drawing/2014/main" id="{98B50C8C-7961-07F1-751A-70CD01441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2327" y="-191572"/>
            <a:ext cx="2082010" cy="1906644"/>
          </a:xfrm>
        </p:spPr>
      </p:pic>
      <p:pic>
        <p:nvPicPr>
          <p:cNvPr id="5" name="Picture 4" descr="A black and white image of a city&#10;&#10;Description automatically generated">
            <a:extLst>
              <a:ext uri="{FF2B5EF4-FFF2-40B4-BE49-F238E27FC236}">
                <a16:creationId xmlns:a16="http://schemas.microsoft.com/office/drawing/2014/main" id="{1A116BDE-CED1-A06B-909B-6B2E0D40A8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70494"/>
            <a:ext cx="12234337" cy="8875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D90683-8061-38F1-17A2-970FFE6E4D72}"/>
              </a:ext>
            </a:extLst>
          </p:cNvPr>
          <p:cNvSpPr txBox="1"/>
          <p:nvPr/>
        </p:nvSpPr>
        <p:spPr>
          <a:xfrm>
            <a:off x="677732" y="1151068"/>
            <a:ext cx="10515600" cy="4819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06326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1|0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268d041b-9a10-4be2-b6cd-b5b7425bd793}" enabled="0" method="" siteId="{268d041b-9a10-4be2-b6cd-b5b7425bd793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6</Words>
  <Application>Microsoft Office PowerPoint</Application>
  <PresentationFormat>Widescreen</PresentationFormat>
  <Paragraphs>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Segoe UI</vt:lpstr>
      <vt:lpstr>Segoe UI Semibold</vt:lpstr>
      <vt:lpstr>Office Theme</vt:lpstr>
      <vt:lpstr>Session Title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MEMUG Scotland</dc:title>
  <dc:creator>Scott McAllister</dc:creator>
  <cp:lastModifiedBy>Liviu Barbat</cp:lastModifiedBy>
  <cp:revision>16</cp:revision>
  <dcterms:created xsi:type="dcterms:W3CDTF">2022-08-02T07:56:41Z</dcterms:created>
  <dcterms:modified xsi:type="dcterms:W3CDTF">2023-08-16T12:39:06Z</dcterms:modified>
</cp:coreProperties>
</file>