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C8B3E-BD18-4BE6-A350-C0F863A487E0}" v="599" dt="2023-08-16T13:13:28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u Barbat" userId="92ffccfc-c6c7-4ada-a44b-ae87f20b515a" providerId="ADAL" clId="{DA2C8B3E-BD18-4BE6-A350-C0F863A487E0}"/>
    <pc:docChg chg="undo custSel addSld modSld sldOrd">
      <pc:chgData name="Liviu Barbat" userId="92ffccfc-c6c7-4ada-a44b-ae87f20b515a" providerId="ADAL" clId="{DA2C8B3E-BD18-4BE6-A350-C0F863A487E0}" dt="2023-08-16T13:14:13.402" v="621" actId="478"/>
      <pc:docMkLst>
        <pc:docMk/>
      </pc:docMkLst>
      <pc:sldChg chg="modSp mod setBg">
        <pc:chgData name="Liviu Barbat" userId="92ffccfc-c6c7-4ada-a44b-ae87f20b515a" providerId="ADAL" clId="{DA2C8B3E-BD18-4BE6-A350-C0F863A487E0}" dt="2023-08-16T13:13:28.155" v="605"/>
        <pc:sldMkLst>
          <pc:docMk/>
          <pc:sldMk cId="1946369120" sldId="257"/>
        </pc:sldMkLst>
        <pc:spChg chg="mod">
          <ac:chgData name="Liviu Barbat" userId="92ffccfc-c6c7-4ada-a44b-ae87f20b515a" providerId="ADAL" clId="{DA2C8B3E-BD18-4BE6-A350-C0F863A487E0}" dt="2023-08-16T12:47:48.242" v="8" actId="14100"/>
          <ac:spMkLst>
            <pc:docMk/>
            <pc:sldMk cId="1946369120" sldId="257"/>
            <ac:spMk id="2" creationId="{3071AB5C-7B76-113B-AF66-84152A60C1BB}"/>
          </ac:spMkLst>
        </pc:spChg>
        <pc:spChg chg="mod">
          <ac:chgData name="Liviu Barbat" userId="92ffccfc-c6c7-4ada-a44b-ae87f20b515a" providerId="ADAL" clId="{DA2C8B3E-BD18-4BE6-A350-C0F863A487E0}" dt="2023-08-16T12:47:44.032" v="7" actId="1076"/>
          <ac:spMkLst>
            <pc:docMk/>
            <pc:sldMk cId="1946369120" sldId="257"/>
            <ac:spMk id="3" creationId="{E3FB1B79-C018-4887-5581-7D55EB4498A8}"/>
          </ac:spMkLst>
        </pc:spChg>
      </pc:sldChg>
      <pc:sldChg chg="addSp delSp modSp add mod ord setBg setFolMasterObjs">
        <pc:chgData name="Liviu Barbat" userId="92ffccfc-c6c7-4ada-a44b-ae87f20b515a" providerId="ADAL" clId="{DA2C8B3E-BD18-4BE6-A350-C0F863A487E0}" dt="2023-08-16T13:14:13.402" v="621" actId="478"/>
        <pc:sldMkLst>
          <pc:docMk/>
          <pc:sldMk cId="2323335602" sldId="258"/>
        </pc:sldMkLst>
        <pc:spChg chg="mod">
          <ac:chgData name="Liviu Barbat" userId="92ffccfc-c6c7-4ada-a44b-ae87f20b515a" providerId="ADAL" clId="{DA2C8B3E-BD18-4BE6-A350-C0F863A487E0}" dt="2023-08-16T13:14:09.601" v="620" actId="20577"/>
          <ac:spMkLst>
            <pc:docMk/>
            <pc:sldMk cId="2323335602" sldId="258"/>
            <ac:spMk id="2" creationId="{6BEB3D90-3C5C-1287-F37E-15F1B7D1842F}"/>
          </ac:spMkLst>
        </pc:spChg>
        <pc:spChg chg="del mod">
          <ac:chgData name="Liviu Barbat" userId="92ffccfc-c6c7-4ada-a44b-ae87f20b515a" providerId="ADAL" clId="{DA2C8B3E-BD18-4BE6-A350-C0F863A487E0}" dt="2023-08-16T13:14:13.402" v="621" actId="478"/>
          <ac:spMkLst>
            <pc:docMk/>
            <pc:sldMk cId="2323335602" sldId="258"/>
            <ac:spMk id="3" creationId="{C4F34FA5-7680-15C9-3A6D-A23596DE152F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0" creationId="{362D44EE-C852-4460-B8B5-C4F2BC20510C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2" creationId="{658970D8-8D1D-4B5C-894B-E871CC86543D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4" creationId="{F227E5B6-9132-43CA-B503-37A18562ADF2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6" creationId="{03C2051E-A88D-48E5-BACF-AAED17892722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8" creationId="{7821A508-2985-4905-874A-527429BAABFA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0" creationId="{D2929CB1-0E3C-4B2D-ADC5-0154FB33BA44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2" creationId="{5F2F0C84-BE8C-4DC2-A6D3-30349A801D5C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7" creationId="{C27D7A02-907B-496F-BA7E-AA3780733CA7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9" creationId="{0FBA5268-0AE7-4CAD-9537-D0EB09E76406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31" creationId="{088D065B-39DA-4077-B9CF-E489CE4C01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E499-CDA6-F338-D5BF-D80D1FC9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49EC-0A31-2392-F51B-227A27CD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049-BFBC-E80F-FB33-146F4F6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A7CC-A4CC-E5E3-BA18-A2155D8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DD8C-9517-619D-54D9-E2DFB8F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C9F8-7A4D-55A0-310C-FA2AA544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B093-33BE-1181-0E15-893378FA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764A-580E-6E4D-A3C2-17CFA215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6481-2BFA-5D20-043C-6E8EEE8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A85D-0E62-7CEF-E149-82CFAFA1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8F9C-AB19-C8F1-E995-BD47D5BD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3DE0-098B-E342-37A2-B6CAD670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8BF1-CA48-DA71-4967-126727A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7DF1-CE83-F8DE-398C-7FE6A17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0BB-9072-34EE-70B1-D43E9FA7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7BF-EAE8-F36F-34E5-C44D59D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5B0B-7E61-18BA-D071-B505F69C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F481-6865-8877-AAB2-ECE9F0EF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94D5-2DED-014A-B0C2-413181C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E7C-39B2-03F4-1306-387379CB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9DA-8297-61F8-0C5D-EDD8EF6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52E4-81EB-637C-4D99-B97A627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8B0E-E07B-7D62-8B11-2FD1DA4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665E-0FBB-5174-7049-27362A1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D098-1D39-56E1-9AEB-EC5F4401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DC3-1436-D6CD-CFB7-F2CE5935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433-CF9F-CBD1-521E-5C0C30F0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26D2-EFFA-233D-F1E7-91A22A70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2CC4-8A29-414D-94C9-42217E0A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C66FF-9A13-1EE3-F8CC-F2CBD33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0AD9-F5CB-B84F-858F-ADDB62B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EBFE-EEE6-153A-386F-A708E23D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BCBB-5A11-7739-4EF9-A9A918B1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3694-F27A-3798-16AB-04BA137B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4AA4-4C6F-6B16-91E1-53068AA3C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1464-824C-572E-3E1D-E582E9A2E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54AAA-48E1-89B6-FFEB-66AF6604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5947D-0E18-DE19-8601-246C8CC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478A8-3B0F-0DD9-26DD-91C1BA5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C5E-856C-F3B7-7A43-881DF30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FC18-1B5E-F17C-85FD-7792A082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4791-50FB-D75A-19E7-81C60FC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5F7D-D3B8-C125-D39C-661090EA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FEB4-4417-1FCC-C2B6-16154E0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E13CE-6AFB-FF5B-141F-1C58673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DF1D-9C2C-BF51-2C18-0F5D240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BF5-F781-DD6C-4CB0-31DDF63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D241-3072-7703-4416-6B1704C6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E3E0-FAB4-77DC-E1C7-EE1B0AEC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935A-26CA-153A-E491-6DD619CE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494A-1896-6816-E6CB-3893733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AFEB-6A45-6D72-4F6E-9FCD99B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ED6B-A2A4-7B57-27E0-6F4C77A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7F300-EBF2-22A3-7C3D-2DA3D7BCF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BF86-522F-FF30-4F2F-FD119047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8534-0B4B-5631-6B12-963E77D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251C-264A-EFD2-431A-9BF05D19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A67E-5DBF-B8F8-EDAA-D4C83A53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0EE01-3A22-59AF-1E25-32CB3488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A12A-47AF-2197-A530-2585C311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D77B-EB9F-01A4-8745-2544567D1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35BD-BCAF-4B31-B0C9-D1A78DCACAE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2CF9-0708-C46D-EAB0-995FE8D1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727E-8231-BBCA-9E30-4EB76B8F3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4FA5-7680-15C9-3A6D-A23596DE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20789" cy="684029"/>
          </a:xfrm>
        </p:spPr>
        <p:txBody>
          <a:bodyPr>
            <a:normAutofit fontScale="90000"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113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6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Title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Barbat</dc:creator>
  <cp:lastModifiedBy>Liviu Barbat</cp:lastModifiedBy>
  <cp:revision>1</cp:revision>
  <dcterms:created xsi:type="dcterms:W3CDTF">2023-08-16T12:44:12Z</dcterms:created>
  <dcterms:modified xsi:type="dcterms:W3CDTF">2023-08-16T13:15:14Z</dcterms:modified>
</cp:coreProperties>
</file>