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6" r:id="rId5"/>
    <p:sldId id="268" r:id="rId6"/>
    <p:sldId id="26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C15D4-4FD4-4340-9D40-4193D1965EE1}" type="datetimeFigureOut">
              <a:rPr lang="en-001" smtClean="0"/>
              <a:t>08/04/2024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2804-FE6B-FA41-94A8-2CCCE9B2E64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456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499-CDA6-F338-D5BF-D80D1FC9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49EC-0A31-2392-F51B-227A27CD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049-BFBC-E80F-FB33-146F4F6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7CC-A4CC-E5E3-BA18-A2155D8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DD8C-9517-619D-54D9-E2DFB8F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9F8-7A4D-55A0-310C-FA2AA544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B093-33BE-1181-0E15-893378FA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764A-580E-6E4D-A3C2-17CFA21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6481-2BFA-5D20-043C-6E8EEE8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A85D-0E62-7CEF-E149-82CFAFA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8F9C-AB19-C8F1-E995-BD47D5BD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3DE0-098B-E342-37A2-B6CAD670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8BF1-CA48-DA71-4967-126727A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7DF1-CE83-F8DE-398C-7FE6A17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0BB-9072-34EE-70B1-D43E9FA7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7BF-EAE8-F36F-34E5-C44D59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5B0B-7E61-18BA-D071-B505F69C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481-6865-8877-AAB2-ECE9F0EF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94D5-2DED-014A-B0C2-413181C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E7C-39B2-03F4-1306-387379CB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9DA-8297-61F8-0C5D-EDD8EF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52E4-81EB-637C-4D99-B97A627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8B0E-E07B-7D62-8B11-2FD1DA4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665E-0FBB-5174-7049-27362A1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D098-1D39-56E1-9AEB-EC5F4401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DC3-1436-D6CD-CFB7-F2CE593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433-CF9F-CBD1-521E-5C0C30F0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26D2-EFFA-233D-F1E7-91A22A70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2CC4-8A29-414D-94C9-42217E0A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66FF-9A13-1EE3-F8CC-F2CBD33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0AD9-F5CB-B84F-858F-ADDB62B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BFE-EEE6-153A-386F-A708E23D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BCBB-5A11-7739-4EF9-A9A918B1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3694-F27A-3798-16AB-04BA137B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4AA4-4C6F-6B16-91E1-53068AA3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1464-824C-572E-3E1D-E582E9A2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54AAA-48E1-89B6-FFEB-66AF660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947D-0E18-DE19-8601-246C8CC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478A8-3B0F-0DD9-26DD-91C1BA5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C5E-856C-F3B7-7A43-881DF30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FC18-1B5E-F17C-85FD-7792A082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4791-50FB-D75A-19E7-81C60FC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5F7D-D3B8-C125-D39C-661090EA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FEB4-4417-1FCC-C2B6-16154E0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E13CE-6AFB-FF5B-141F-1C58673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DF1D-9C2C-BF51-2C18-0F5D240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BF5-F781-DD6C-4CB0-31DDF63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D241-3072-7703-4416-6B1704C6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E3E0-FAB4-77DC-E1C7-EE1B0AEC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935A-26CA-153A-E491-6DD619C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494A-1896-6816-E6CB-3893733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AFEB-6A45-6D72-4F6E-9FCD99B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ED6B-A2A4-7B57-27E0-6F4C77A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7F300-EBF2-22A3-7C3D-2DA3D7BC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BF86-522F-FF30-4F2F-FD11904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8534-0B4B-5631-6B12-963E77D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251C-264A-EFD2-431A-9BF05D1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A67E-5DBF-B8F8-EDAA-D4C83A5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0EE01-3A22-59AF-1E25-32CB3488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A12A-47AF-2197-A530-2585C31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D77B-EB9F-01A4-8745-2544567D1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35BD-BCAF-4B31-B0C9-D1A78DCACAE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2CF9-0708-C46D-EAB0-995FE8D1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27E-8231-BBCA-9E30-4EB76B8F3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ul-vilc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mem.zone/latest/" TargetMode="External"/><Relationship Id="rId4" Type="http://schemas.openxmlformats.org/officeDocument/2006/relationships/hyperlink" Target="https://twitter.com/vidockq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Get-WindowsAutopilotInfo/3.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endpointmgr.com/2024/03/25/autopilot-tenant-security-ris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mem.zone/late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1-VPFws-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3007354/" TargetMode="External"/><Relationship Id="rId7" Type="http://schemas.openxmlformats.org/officeDocument/2006/relationships/hyperlink" Target="https://www.reddit.com/r/Intu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winadmins" TargetMode="External"/><Relationship Id="rId5" Type="http://schemas.openxmlformats.org/officeDocument/2006/relationships/hyperlink" Target="https://discord.gg/microsoft-ems-community-1008077287813550090" TargetMode="External"/><Relationship Id="rId4" Type="http://schemas.openxmlformats.org/officeDocument/2006/relationships/hyperlink" Target="https://www.linkedin.com/groups/8761296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all4cloud.nl/home/" TargetMode="External"/><Relationship Id="rId3" Type="http://schemas.openxmlformats.org/officeDocument/2006/relationships/hyperlink" Target="https://mem.zone/latest/" TargetMode="External"/><Relationship Id="rId7" Type="http://schemas.openxmlformats.org/officeDocument/2006/relationships/hyperlink" Target="https://skotheimsvik.n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standdeploy.com/" TargetMode="External"/><Relationship Id="rId5" Type="http://schemas.openxmlformats.org/officeDocument/2006/relationships/hyperlink" Target="https://www.systemcenterdudes.com/blog/" TargetMode="External"/><Relationship Id="rId4" Type="http://schemas.openxmlformats.org/officeDocument/2006/relationships/hyperlink" Target="https://patchmypc.com/category/blog" TargetMode="External"/><Relationship Id="rId9" Type="http://schemas.openxmlformats.org/officeDocument/2006/relationships/hyperlink" Target="https://oliverkieselbac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389836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Tips and Tricks with Intune onboarding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4FA5-7680-15C9-3A6D-A23596DE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405" y="4111960"/>
            <a:ext cx="4163076" cy="1582049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LinkedIn</a:t>
            </a:r>
            <a:r>
              <a:rPr lang="en-US" dirty="0"/>
              <a:t> – </a:t>
            </a:r>
            <a:r>
              <a:rPr lang="en-US" dirty="0" err="1"/>
              <a:t>vilcu.paul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X</a:t>
            </a:r>
            <a:r>
              <a:rPr lang="en-US" dirty="0"/>
              <a:t> @</a:t>
            </a:r>
            <a:r>
              <a:rPr lang="en-US" dirty="0" err="1"/>
              <a:t>vidockq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MEM Zone Blog</a:t>
            </a:r>
            <a:r>
              <a:rPr lang="en-US" dirty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www.mem.zone</a:t>
            </a:r>
            <a:r>
              <a:rPr lang="en-US" dirty="0"/>
              <a:t>/latest/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C3F1-5783-787E-BB4B-0CB760F6B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181" y="2198695"/>
            <a:ext cx="4318000" cy="1435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9755ACD-F297-6FE3-4B1B-6BBE79AA1AA7}"/>
              </a:ext>
            </a:extLst>
          </p:cNvPr>
          <p:cNvSpPr txBox="1">
            <a:spLocks/>
          </p:cNvSpPr>
          <p:nvPr/>
        </p:nvSpPr>
        <p:spPr>
          <a:xfrm>
            <a:off x="6987603" y="3782782"/>
            <a:ext cx="3532906" cy="158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65060-E96F-C5B0-81E2-700B722BA49F}"/>
              </a:ext>
            </a:extLst>
          </p:cNvPr>
          <p:cNvSpPr txBox="1"/>
          <p:nvPr/>
        </p:nvSpPr>
        <p:spPr>
          <a:xfrm>
            <a:off x="7813939" y="359364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Co-Founder MEM Zone</a:t>
            </a:r>
          </a:p>
        </p:txBody>
      </p:sp>
    </p:spTree>
    <p:extLst>
      <p:ext uri="{BB962C8B-B14F-4D97-AF65-F5344CB8AC3E}">
        <p14:creationId xmlns:p14="http://schemas.microsoft.com/office/powerpoint/2010/main" val="61353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084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Microsoft </a:t>
            </a:r>
            <a:r>
              <a:rPr lang="en-US" sz="2400" b="1" dirty="0" err="1"/>
              <a:t>Entra</a:t>
            </a:r>
            <a:r>
              <a:rPr lang="en-US" sz="2400" b="1" dirty="0"/>
              <a:t> Joined</a:t>
            </a:r>
          </a:p>
          <a:p>
            <a:pPr lvl="1"/>
            <a:r>
              <a:rPr lang="en-US" dirty="0"/>
              <a:t>Full cloud solution.</a:t>
            </a:r>
          </a:p>
          <a:p>
            <a:pPr lvl="2"/>
            <a:r>
              <a:rPr lang="en-US" dirty="0"/>
              <a:t>Integrates perfectly with Windows Update for Business aka Windows Autopatch.</a:t>
            </a:r>
          </a:p>
          <a:p>
            <a:pPr lvl="1"/>
            <a:r>
              <a:rPr lang="en-US" dirty="0"/>
              <a:t>Device will be in Workgroup.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D33B-7B81-29F2-E733-A34FA6883998}"/>
              </a:ext>
            </a:extLst>
          </p:cNvPr>
          <p:cNvSpPr txBox="1"/>
          <p:nvPr/>
        </p:nvSpPr>
        <p:spPr>
          <a:xfrm>
            <a:off x="6476126" y="1825625"/>
            <a:ext cx="39189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FAQ from on-prem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 Shares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Universal 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RDP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Rules, Firewall,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001" sz="2400" dirty="0"/>
              <a:t>Configuration Profiles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001" sz="2400" dirty="0"/>
              <a:t>DNS Suffix Search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001" sz="2400" dirty="0"/>
              <a:t>Carefull for number.</a:t>
            </a:r>
          </a:p>
        </p:txBody>
      </p:sp>
    </p:spTree>
    <p:extLst>
      <p:ext uri="{BB962C8B-B14F-4D97-AF65-F5344CB8AC3E}">
        <p14:creationId xmlns:p14="http://schemas.microsoft.com/office/powerpoint/2010/main" val="95505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EEA37-7140-DCE8-2DCF-F6B1C3B02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1" y="0"/>
            <a:ext cx="4437529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627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Microsoft </a:t>
            </a:r>
            <a:r>
              <a:rPr lang="en-US" sz="2400" b="1" dirty="0" err="1"/>
              <a:t>Entra</a:t>
            </a:r>
            <a:r>
              <a:rPr lang="en-US" sz="2400" b="1" dirty="0"/>
              <a:t> Joined </a:t>
            </a:r>
            <a:r>
              <a:rPr lang="en-US" sz="2400" dirty="0"/>
              <a:t>with</a:t>
            </a:r>
            <a:r>
              <a:rPr lang="en-US" sz="2400" b="1" dirty="0"/>
              <a:t> Autopilot</a:t>
            </a:r>
          </a:p>
          <a:p>
            <a:pPr marL="0" indent="0">
              <a:buNone/>
            </a:pPr>
            <a:r>
              <a:rPr lang="en-US" sz="2400" dirty="0"/>
              <a:t>Microsoft: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use Windows Autopilot to reset, repurpose, and recover devices. </a:t>
            </a:r>
          </a:p>
          <a:p>
            <a:pPr marL="0" indent="0">
              <a:buNone/>
            </a:pPr>
            <a:r>
              <a:rPr lang="en-US" sz="2400" dirty="0"/>
              <a:t>This solution enables an IT department to achieve these goals with little to no infrastructure to manage, with a process that's </a:t>
            </a:r>
            <a:r>
              <a:rPr lang="en-US" sz="2400" b="1" dirty="0"/>
              <a:t>easy and simple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Think of it as cloud deployment of Windows.</a:t>
            </a:r>
          </a:p>
        </p:txBody>
      </p:sp>
    </p:spTree>
    <p:extLst>
      <p:ext uri="{BB962C8B-B14F-4D97-AF65-F5344CB8AC3E}">
        <p14:creationId xmlns:p14="http://schemas.microsoft.com/office/powerpoint/2010/main" val="176504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 - Autopilot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Creates a link between the Hardware and your Azure Tenant.</a:t>
            </a:r>
          </a:p>
          <a:p>
            <a:r>
              <a:rPr lang="en-US" sz="2400" dirty="0"/>
              <a:t>Can be used from </a:t>
            </a:r>
            <a:r>
              <a:rPr lang="en-US" sz="2400" dirty="0" err="1"/>
              <a:t>ConfigMgr</a:t>
            </a:r>
            <a:r>
              <a:rPr lang="en-US" sz="2400" dirty="0"/>
              <a:t> &gt; Reports / </a:t>
            </a:r>
            <a:r>
              <a:rPr lang="en-US" sz="2400" dirty="0" err="1"/>
              <a:t>CMPivot</a:t>
            </a:r>
            <a:r>
              <a:rPr lang="en-US" sz="2400" dirty="0"/>
              <a:t> </a:t>
            </a:r>
            <a:r>
              <a:rPr lang="en-US" sz="2400"/>
              <a:t>or JSON Config </a:t>
            </a:r>
            <a:endParaRPr lang="en-US" sz="2400" dirty="0"/>
          </a:p>
          <a:p>
            <a:r>
              <a:rPr lang="en-US" sz="2400" dirty="0"/>
              <a:t>Using PowerShell </a:t>
            </a:r>
            <a:r>
              <a:rPr lang="en-US" sz="1600" dirty="0">
                <a:hlinkClick r:id="rId3"/>
              </a:rPr>
              <a:t>PowerShell Gallery | Get-WindowsAutoPilotInfo 3.9</a:t>
            </a:r>
            <a:endParaRPr lang="en-US" sz="1600" dirty="0"/>
          </a:p>
          <a:p>
            <a:pPr lvl="1"/>
            <a:r>
              <a:rPr lang="en-US" sz="2000" dirty="0"/>
              <a:t>.csv file that needs to be uploaded manually.</a:t>
            </a:r>
          </a:p>
          <a:p>
            <a:pPr lvl="1"/>
            <a:r>
              <a:rPr lang="en-US" sz="1600" dirty="0">
                <a:hlinkClick r:id="rId4"/>
              </a:rPr>
              <a:t>Autopilot &amp; The Perceived Tenant Security Risk - MSEndpointMgr</a:t>
            </a:r>
            <a:endParaRPr lang="en-US" sz="2000" dirty="0"/>
          </a:p>
          <a:p>
            <a:pPr lvl="1"/>
            <a:r>
              <a:rPr lang="en-US" sz="2000" dirty="0"/>
              <a:t>Key change with the –online parameter.</a:t>
            </a:r>
          </a:p>
          <a:p>
            <a:pPr lvl="2"/>
            <a:r>
              <a:rPr lang="en-US" sz="1600" dirty="0"/>
              <a:t>Microsoft bolstered the security level of –online, leaving room only for Gas</a:t>
            </a:r>
          </a:p>
          <a:p>
            <a:pPr lvl="2"/>
            <a:r>
              <a:rPr lang="en-US" sz="1600" dirty="0"/>
              <a:t>This presents a big problem for spread offices.</a:t>
            </a:r>
          </a:p>
          <a:p>
            <a:pPr lvl="1"/>
            <a:r>
              <a:rPr lang="en-US" sz="2000" dirty="0"/>
              <a:t>MS-Graph to the rescue</a:t>
            </a:r>
          </a:p>
          <a:p>
            <a:pPr lvl="2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Microsoft Application &gt; Grant MS-Graph Rights &gt;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Automation Account if needed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 - Autopilot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836" y="2727676"/>
            <a:ext cx="6698502" cy="204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IntuneMyDevice</a:t>
            </a:r>
            <a:r>
              <a:rPr lang="en-US" sz="2400" dirty="0"/>
              <a:t> Tool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IntuneMyDevice Tutorial (youtube.com)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Will soon be available on </a:t>
            </a:r>
            <a:r>
              <a:rPr lang="en-US" sz="1600" dirty="0">
                <a:hlinkClick r:id="rId4"/>
              </a:rPr>
              <a:t>MEM.Zone | Latest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77B8A-CB3A-9D07-8F3F-EC2B208B5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269" y="2469716"/>
            <a:ext cx="2539566" cy="25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 - Autopilot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Start small and build your way up.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what community built and integrate.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step at a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E7ADB-9356-D72C-F06A-CBFB1D91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71" y="0"/>
            <a:ext cx="5046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macOS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Automated Device Enrollment (ADE) / Apple Business Manager (ABM)</a:t>
            </a:r>
          </a:p>
          <a:p>
            <a:r>
              <a:rPr lang="en-US" sz="1600" dirty="0"/>
              <a:t>The Apple equivalent to Autopilot.</a:t>
            </a:r>
          </a:p>
          <a:p>
            <a:r>
              <a:rPr lang="en-US" sz="1600" dirty="0"/>
              <a:t>Devices are registered in Apple Business Manager Portal &gt;&gt;&gt; Sync to Intune Portal</a:t>
            </a:r>
          </a:p>
          <a:p>
            <a:r>
              <a:rPr lang="en-US" sz="1600" dirty="0"/>
              <a:t>Flags the device as Company Property</a:t>
            </a:r>
          </a:p>
          <a:p>
            <a:r>
              <a:rPr lang="en-US" sz="1600" dirty="0"/>
              <a:t>Gives unique advantages: </a:t>
            </a:r>
          </a:p>
          <a:p>
            <a:pPr lvl="1"/>
            <a:r>
              <a:rPr lang="en-US" sz="1200" dirty="0"/>
              <a:t>File vault Key Enforcement</a:t>
            </a:r>
          </a:p>
          <a:p>
            <a:pPr lvl="2"/>
            <a:r>
              <a:rPr lang="en-US" sz="800" dirty="0"/>
              <a:t>Key difference versus Direct Enrollment</a:t>
            </a:r>
          </a:p>
          <a:p>
            <a:pPr lvl="1"/>
            <a:r>
              <a:rPr lang="en-US" sz="1200" dirty="0"/>
              <a:t>Access to device even if personal iCloud is set.</a:t>
            </a:r>
          </a:p>
          <a:p>
            <a:pPr lvl="2"/>
            <a:r>
              <a:rPr lang="en-US" sz="800" dirty="0"/>
              <a:t>Can bypass security measures set by the user.</a:t>
            </a:r>
          </a:p>
          <a:p>
            <a:pPr lvl="1"/>
            <a:r>
              <a:rPr lang="en-US" sz="1200" dirty="0"/>
              <a:t>Coming soon, SSO possibilities.</a:t>
            </a:r>
          </a:p>
          <a:p>
            <a:pPr lvl="1"/>
            <a:r>
              <a:rPr lang="en-US" sz="1200" dirty="0"/>
              <a:t>Declarative Device Management - DDM Configurations</a:t>
            </a:r>
          </a:p>
          <a:p>
            <a:pPr lvl="1"/>
            <a:r>
              <a:rPr lang="en-US" sz="1200" dirty="0"/>
              <a:t>Security Updates Configurations</a:t>
            </a:r>
          </a:p>
          <a:p>
            <a:r>
              <a:rPr lang="en-US" dirty="0"/>
              <a:t>Proffered method for company resources.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Linux – Ubuntu Flavor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1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Microsoft forgotten OS.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least supported platform.</a:t>
            </a:r>
          </a:p>
          <a:p>
            <a:r>
              <a:rPr lang="en-US" sz="1600" dirty="0"/>
              <a:t>Minimal configurations.</a:t>
            </a:r>
          </a:p>
          <a:p>
            <a:r>
              <a:rPr lang="en-US" sz="1600" dirty="0"/>
              <a:t>Be careful of Encryption!</a:t>
            </a:r>
          </a:p>
          <a:p>
            <a:r>
              <a:rPr lang="en-US" sz="1600" dirty="0"/>
              <a:t>Compliance Policies and Scripts!</a:t>
            </a:r>
          </a:p>
          <a:p>
            <a:pPr lvl="1"/>
            <a:r>
              <a:rPr lang="en-US" sz="1200" dirty="0"/>
              <a:t>These 2 are the saving grace for Linux in terms of management.</a:t>
            </a:r>
          </a:p>
          <a:p>
            <a:pPr lvl="1"/>
            <a:r>
              <a:rPr lang="en-US" sz="1200" dirty="0"/>
              <a:t>Compliance Policies Script that uses JSON export</a:t>
            </a:r>
          </a:p>
          <a:p>
            <a:pPr lvl="2"/>
            <a:r>
              <a:rPr lang="en-US" sz="800" dirty="0">
                <a:hlinkClick r:id="rId3"/>
              </a:rPr>
              <a:t>Tutorial | Microsoft Intune for Ubuntu (youtube.com)</a:t>
            </a:r>
            <a:endParaRPr lang="en-US" sz="800" dirty="0"/>
          </a:p>
          <a:p>
            <a:pPr lvl="2"/>
            <a:r>
              <a:rPr lang="en-US" sz="800" dirty="0"/>
              <a:t>Great example</a:t>
            </a:r>
          </a:p>
          <a:p>
            <a:pPr lvl="1"/>
            <a:r>
              <a:rPr lang="en-US" sz="1200" dirty="0"/>
              <a:t>Scripts: Bash</a:t>
            </a:r>
          </a:p>
          <a:p>
            <a:pPr lvl="2"/>
            <a:r>
              <a:rPr lang="en-US" sz="800" dirty="0"/>
              <a:t>Notable mention that some scripts will not execute with full rights.</a:t>
            </a:r>
          </a:p>
          <a:p>
            <a:pPr lvl="2"/>
            <a:r>
              <a:rPr lang="en-US" sz="100" dirty="0"/>
              <a:t>Notable mention that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B964E-1F05-FC88-AB91-F1476BA9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1899"/>
            <a:ext cx="552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Linux – Ubuntu Flavor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1089" cy="4351338"/>
          </a:xfrm>
        </p:spPr>
        <p:txBody>
          <a:bodyPr>
            <a:normAutofit/>
          </a:bodyPr>
          <a:lstStyle/>
          <a:p>
            <a:pPr lvl="2"/>
            <a:r>
              <a:rPr lang="en-US" sz="100" dirty="0"/>
              <a:t>Notable mention that </a:t>
            </a:r>
          </a:p>
          <a:p>
            <a:r>
              <a:rPr lang="en-US" sz="1600" dirty="0"/>
              <a:t>Script for onboarding: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FCA39-B22A-C5F0-6CAC-84C4F730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80" y="1480341"/>
            <a:ext cx="6318920" cy="50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1355" cy="684029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Join the Community &gt; Learn &gt; Help &gt;  Improve &gt; Share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3"/>
            <a:ext cx="10515600" cy="462615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International Community (constantly growing)</a:t>
            </a:r>
          </a:p>
          <a:p>
            <a:r>
              <a:rPr lang="en-US" sz="2000" dirty="0"/>
              <a:t>LinkedIn</a:t>
            </a:r>
          </a:p>
          <a:p>
            <a:pPr lvl="1"/>
            <a:r>
              <a:rPr lang="en-US" sz="1600" dirty="0">
                <a:hlinkClick r:id="rId3"/>
              </a:rPr>
              <a:t>Microsoft Mac Admins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Modern Endpoint Management (SCCM | Intune | W365 | AVD | Security | macOS | iOS )</a:t>
            </a:r>
            <a:endParaRPr lang="en-US" sz="1600" dirty="0"/>
          </a:p>
          <a:p>
            <a:r>
              <a:rPr lang="en-US" sz="2000" dirty="0"/>
              <a:t>X</a:t>
            </a:r>
          </a:p>
          <a:p>
            <a:pPr lvl="1"/>
            <a:r>
              <a:rPr lang="en-US" sz="1600" dirty="0"/>
              <a:t>Teach the algo your preferences.</a:t>
            </a:r>
          </a:p>
          <a:p>
            <a:pPr lvl="1"/>
            <a:r>
              <a:rPr lang="en-US" sz="1600" dirty="0"/>
              <a:t>Search Tags #</a:t>
            </a:r>
            <a:r>
              <a:rPr lang="en-US" sz="1600" dirty="0" err="1"/>
              <a:t>intune</a:t>
            </a:r>
            <a:r>
              <a:rPr lang="en-US" sz="1600" dirty="0"/>
              <a:t> #PowerShell #MEM #SCCM #</a:t>
            </a:r>
            <a:r>
              <a:rPr lang="en-US" sz="1600" dirty="0" err="1"/>
              <a:t>CfgMgr</a:t>
            </a:r>
            <a:r>
              <a:rPr lang="en-US" sz="1600" dirty="0"/>
              <a:t> #</a:t>
            </a:r>
            <a:r>
              <a:rPr lang="en-US" sz="1600" dirty="0" err="1"/>
              <a:t>ConfigMgr</a:t>
            </a:r>
            <a:r>
              <a:rPr lang="en-US" sz="1600" dirty="0"/>
              <a:t> #azure </a:t>
            </a:r>
          </a:p>
          <a:p>
            <a:r>
              <a:rPr lang="en-US" sz="2000" dirty="0"/>
              <a:t>Discord</a:t>
            </a:r>
          </a:p>
          <a:p>
            <a:pPr lvl="1"/>
            <a:r>
              <a:rPr lang="en-US" sz="1600" dirty="0">
                <a:hlinkClick r:id="rId5"/>
              </a:rPr>
              <a:t>Microsoft EMS Community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Win Admins</a:t>
            </a:r>
            <a:endParaRPr lang="en-US" sz="2000" dirty="0"/>
          </a:p>
          <a:p>
            <a:r>
              <a:rPr lang="en-US" sz="2000" dirty="0"/>
              <a:t>Reddit</a:t>
            </a:r>
          </a:p>
          <a:p>
            <a:pPr lvl="1"/>
            <a:r>
              <a:rPr lang="en-US" sz="1600" dirty="0">
                <a:hlinkClick r:id="rId7"/>
              </a:rPr>
              <a:t>Intune: Mobile Device Management (reddit.com)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6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1355" cy="684029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Join the Community &gt; Learn &gt; Help &gt;  Improve &gt; Share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3"/>
            <a:ext cx="10515600" cy="462615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International Community (constantly growing)</a:t>
            </a:r>
          </a:p>
          <a:p>
            <a:r>
              <a:rPr lang="en-US" sz="2000" dirty="0"/>
              <a:t>Must Read Blogs:</a:t>
            </a:r>
          </a:p>
          <a:p>
            <a:pPr lvl="1"/>
            <a:r>
              <a:rPr lang="en-US" sz="1600" dirty="0">
                <a:hlinkClick r:id="rId3"/>
              </a:rPr>
              <a:t>MEM.Zone | Latest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Blog Archives - Patch My PC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Microsoft Intune &amp; SCCM Blog - System Center Dudes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Syst &amp; Deploy (systanddeploy.com)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Simon does Microsoft 365, Intune, Azure, Entra and Security (skotheimsvik.no)</a:t>
            </a:r>
            <a:endParaRPr lang="en-US" sz="1600" dirty="0"/>
          </a:p>
          <a:p>
            <a:pPr lvl="1"/>
            <a:r>
              <a:rPr lang="en-US" sz="1600" dirty="0">
                <a:hlinkClick r:id="rId8"/>
              </a:rPr>
              <a:t>Home - Call4Cloud - Intune | MMP-C | WinDC | Autopilot Everything about Microsoft 365 and Intune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Modern IT – Cloud – Workplace – Enterprise Mobility and the Microsoft Cloud (oliverkieselbach.com)</a:t>
            </a:r>
            <a:endParaRPr lang="en-US" sz="1600" dirty="0"/>
          </a:p>
          <a:p>
            <a:r>
              <a:rPr lang="en-US" sz="2000" dirty="0" err="1"/>
              <a:t>Github</a:t>
            </a:r>
            <a:endParaRPr lang="en-US" sz="2000" dirty="0"/>
          </a:p>
          <a:p>
            <a:pPr lvl="1"/>
            <a:r>
              <a:rPr lang="en-US" sz="1600" dirty="0"/>
              <a:t>Repo search for keywords</a:t>
            </a:r>
          </a:p>
          <a:p>
            <a:r>
              <a:rPr lang="en-US" sz="2000" dirty="0"/>
              <a:t>Microsoft Learn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5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-apple-system"/>
              </a:rPr>
              <a:t>Tips and Tricks with Intune onboarding</a:t>
            </a:r>
            <a:br>
              <a:rPr lang="en-US" b="1" dirty="0">
                <a:solidFill>
                  <a:srgbClr val="0070C0"/>
                </a:solidFill>
              </a:rPr>
            </a:br>
            <a:endParaRPr lang="en-00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Agenda:</a:t>
            </a:r>
          </a:p>
          <a:p>
            <a:pPr marL="0" indent="0">
              <a:buNone/>
            </a:pPr>
            <a:r>
              <a:rPr lang="en-US" dirty="0"/>
              <a:t>Microsoft Intune and </a:t>
            </a:r>
            <a:r>
              <a:rPr lang="en-US" dirty="0" err="1"/>
              <a:t>EntraID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Microsoft Intune supported OS and Methods (Company Owned </a:t>
            </a:r>
            <a:r>
              <a:rPr lang="en-US" dirty="0" err="1"/>
              <a:t>Resouces</a:t>
            </a:r>
            <a:r>
              <a:rPr lang="en-US" dirty="0"/>
              <a:t> only)</a:t>
            </a:r>
          </a:p>
          <a:p>
            <a:pPr lvl="1"/>
            <a:r>
              <a:rPr lang="en-001" dirty="0"/>
              <a:t>Windows</a:t>
            </a:r>
          </a:p>
          <a:p>
            <a:pPr lvl="1"/>
            <a:r>
              <a:rPr lang="en-001" dirty="0"/>
              <a:t>macOS</a:t>
            </a:r>
          </a:p>
          <a:p>
            <a:pPr lvl="1"/>
            <a:r>
              <a:rPr lang="en-001" dirty="0"/>
              <a:t>Linux</a:t>
            </a:r>
          </a:p>
          <a:p>
            <a:pPr lvl="1"/>
            <a:endParaRPr lang="en-00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1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Microsoft Intune and </a:t>
            </a:r>
            <a:r>
              <a:rPr lang="en-US" sz="4000" b="1" dirty="0" err="1">
                <a:solidFill>
                  <a:srgbClr val="0070C0"/>
                </a:solidFill>
              </a:rPr>
              <a:t>EntraID</a:t>
            </a:r>
            <a:r>
              <a:rPr lang="en-US" sz="4000" b="1" dirty="0">
                <a:solidFill>
                  <a:srgbClr val="0070C0"/>
                </a:solidFill>
              </a:rPr>
              <a:t>.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906"/>
            <a:ext cx="10515600" cy="934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Different services.</a:t>
            </a:r>
          </a:p>
          <a:p>
            <a:pPr marL="0" indent="0">
              <a:buNone/>
            </a:pPr>
            <a:r>
              <a:rPr lang="en-US" dirty="0"/>
              <a:t>The importance of spotting and understanding </a:t>
            </a:r>
            <a:r>
              <a:rPr lang="en-US" b="1" dirty="0"/>
              <a:t>Join Type </a:t>
            </a:r>
            <a:r>
              <a:rPr lang="en-US" dirty="0"/>
              <a:t>and</a:t>
            </a:r>
            <a:r>
              <a:rPr lang="en-US" b="1" dirty="0"/>
              <a:t> Objects</a:t>
            </a:r>
          </a:p>
          <a:p>
            <a:endParaRPr lang="en-00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E9CCD-F0A1-1116-DA59-9DF37587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05" y="2431183"/>
            <a:ext cx="10040353" cy="4061692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54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Microsoft Intune and </a:t>
            </a:r>
            <a:r>
              <a:rPr lang="en-US" b="1" dirty="0" err="1">
                <a:solidFill>
                  <a:srgbClr val="0070C0"/>
                </a:solidFill>
              </a:rPr>
              <a:t>EntraID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1B914-5AEA-F80A-04E7-085B0D3C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13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Entra</a:t>
            </a:r>
            <a:r>
              <a:rPr lang="en-US" sz="2800" b="1" dirty="0"/>
              <a:t> ID:</a:t>
            </a:r>
            <a:br>
              <a:rPr lang="en-US" sz="2800" b="1" dirty="0"/>
            </a:br>
            <a:r>
              <a:rPr lang="en-US" sz="2800" b="1" dirty="0"/>
              <a:t>Object ID </a:t>
            </a:r>
            <a:r>
              <a:rPr lang="en-US" sz="2800" dirty="0"/>
              <a:t>and</a:t>
            </a:r>
            <a:r>
              <a:rPr lang="en-US" sz="2800" b="1" dirty="0"/>
              <a:t> Device ID 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2800" b="1" dirty="0"/>
              <a:t>Intune:</a:t>
            </a:r>
          </a:p>
          <a:p>
            <a:pPr marL="0" indent="0">
              <a:buNone/>
            </a:pPr>
            <a:r>
              <a:rPr lang="en-US" sz="2800" b="1" dirty="0"/>
              <a:t>Intune Device ID</a:t>
            </a:r>
          </a:p>
          <a:p>
            <a:pPr marL="0" indent="0">
              <a:buNone/>
            </a:pPr>
            <a:r>
              <a:rPr lang="en-US" sz="2800" b="1" dirty="0" err="1"/>
              <a:t>Entra</a:t>
            </a:r>
            <a:r>
              <a:rPr lang="en-US" sz="2800" b="1" dirty="0"/>
              <a:t> Device ID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Important in Troubleshooting scenarios</a:t>
            </a:r>
          </a:p>
          <a:p>
            <a:endParaRPr lang="en-00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A8672-027A-0EAC-3C77-7110AF6A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03" y="1145705"/>
            <a:ext cx="4612001" cy="334624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5B17-31EB-C3C5-4E94-982B0649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57" y="2965014"/>
            <a:ext cx="4721759" cy="3561402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20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Microsoft Intune and </a:t>
            </a:r>
            <a:r>
              <a:rPr lang="en-US" b="1" dirty="0" err="1">
                <a:solidFill>
                  <a:srgbClr val="0070C0"/>
                </a:solidFill>
              </a:rPr>
              <a:t>EntraID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services.</a:t>
            </a:r>
          </a:p>
          <a:p>
            <a:pPr marL="0" indent="0">
              <a:buNone/>
            </a:pPr>
            <a:r>
              <a:rPr lang="en-US" dirty="0"/>
              <a:t>The importance of spotting and understanding </a:t>
            </a:r>
            <a:r>
              <a:rPr lang="en-US" b="1" dirty="0"/>
              <a:t>Join Type </a:t>
            </a:r>
            <a:r>
              <a:rPr lang="en-US" dirty="0"/>
              <a:t>and</a:t>
            </a:r>
            <a:r>
              <a:rPr lang="en-US" b="1" dirty="0"/>
              <a:t> Objects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5B497-84F5-7B8D-E093-7644B433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05" y="2431183"/>
            <a:ext cx="10040353" cy="4061692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83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Microsoft Intune supported OS and Methods.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OS</a:t>
            </a:r>
          </a:p>
          <a:p>
            <a:pPr lvl="1"/>
            <a:r>
              <a:rPr lang="en-US" dirty="0"/>
              <a:t>Autopilot</a:t>
            </a:r>
          </a:p>
          <a:p>
            <a:pPr lvl="2"/>
            <a:r>
              <a:rPr lang="en-US" dirty="0"/>
              <a:t>Hybrid Join</a:t>
            </a:r>
          </a:p>
          <a:p>
            <a:pPr lvl="2"/>
            <a:r>
              <a:rPr lang="en-US" dirty="0" err="1"/>
              <a:t>Entra</a:t>
            </a:r>
            <a:r>
              <a:rPr lang="en-US" dirty="0"/>
              <a:t> Joined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Automated Device Enrollment (ADE) / Apple Business Manager (ABM)</a:t>
            </a:r>
          </a:p>
          <a:p>
            <a:pPr lvl="1"/>
            <a:r>
              <a:rPr lang="en-US" dirty="0"/>
              <a:t>Direct Enrollment: Company Portal</a:t>
            </a:r>
          </a:p>
          <a:p>
            <a:pPr lvl="2"/>
            <a:r>
              <a:rPr lang="en-US" dirty="0" err="1"/>
              <a:t>Entra</a:t>
            </a:r>
            <a:r>
              <a:rPr lang="en-US" dirty="0"/>
              <a:t> Registered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Agent Based</a:t>
            </a:r>
          </a:p>
          <a:p>
            <a:pPr lvl="2"/>
            <a:r>
              <a:rPr lang="en-US" dirty="0" err="1"/>
              <a:t>Entra</a:t>
            </a:r>
            <a:r>
              <a:rPr lang="en-US" dirty="0"/>
              <a:t> Registered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5BC6-8BC0-BACD-0EC9-93546A8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Windows OS</a:t>
            </a:r>
            <a:endParaRPr lang="en-001" sz="40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89851-E349-2927-0499-4CBD49B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Join </a:t>
            </a:r>
          </a:p>
          <a:p>
            <a:pPr lvl="1"/>
            <a:r>
              <a:rPr lang="en-US" dirty="0"/>
              <a:t>Avoid if possible.</a:t>
            </a:r>
          </a:p>
          <a:p>
            <a:pPr lvl="2"/>
            <a:r>
              <a:rPr lang="en-US" dirty="0"/>
              <a:t>Go Clean &gt; Full Cloud Join &gt; </a:t>
            </a:r>
            <a:r>
              <a:rPr lang="en-US" dirty="0" err="1"/>
              <a:t>Entra</a:t>
            </a:r>
            <a:r>
              <a:rPr lang="en-US" dirty="0"/>
              <a:t> Joined only.</a:t>
            </a:r>
          </a:p>
          <a:p>
            <a:pPr lvl="1"/>
            <a:r>
              <a:rPr lang="en-US" dirty="0"/>
              <a:t>Transitory technology to get companies to onboard.</a:t>
            </a:r>
          </a:p>
          <a:p>
            <a:pPr lvl="1"/>
            <a:r>
              <a:rPr lang="en-US" dirty="0"/>
              <a:t>Requires in-depth knowledge of </a:t>
            </a:r>
            <a:r>
              <a:rPr lang="en-US" dirty="0" err="1"/>
              <a:t>ConfigMgr</a:t>
            </a:r>
            <a:r>
              <a:rPr lang="en-US" dirty="0"/>
              <a:t> &gt; AD &gt; Intune</a:t>
            </a:r>
          </a:p>
          <a:p>
            <a:pPr lvl="2"/>
            <a:r>
              <a:rPr lang="en-US" dirty="0"/>
              <a:t>Can have 3 systems battling for supremacy.</a:t>
            </a:r>
          </a:p>
          <a:p>
            <a:pPr lvl="1"/>
            <a:r>
              <a:rPr lang="en-US" dirty="0"/>
              <a:t>Troubleshooting this is a nightmare.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C12DF2-3C61-CDFC-D626-E4F34D642284}"/>
              </a:ext>
            </a:extLst>
          </p:cNvPr>
          <p:cNvSpPr txBox="1">
            <a:spLocks/>
          </p:cNvSpPr>
          <p:nvPr/>
        </p:nvSpPr>
        <p:spPr>
          <a:xfrm>
            <a:off x="838200" y="14021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B690DC-2E0D-81C4-F730-98827815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04" y="4724751"/>
            <a:ext cx="532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842</Words>
  <Application>Microsoft Macintosh PowerPoint</Application>
  <PresentationFormat>Widescreen</PresentationFormat>
  <Paragraphs>160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Open Sans</vt:lpstr>
      <vt:lpstr>Office Theme</vt:lpstr>
      <vt:lpstr>Tips and Tricks with Intune onboarding</vt:lpstr>
      <vt:lpstr>Join the Community &gt; Learn &gt; Help &gt;  Improve &gt; Share</vt:lpstr>
      <vt:lpstr>Join the Community &gt; Learn &gt; Help &gt;  Improve &gt; Share</vt:lpstr>
      <vt:lpstr>Tips and Tricks with Intune onboarding </vt:lpstr>
      <vt:lpstr>Microsoft Intune and EntraID.</vt:lpstr>
      <vt:lpstr>Microsoft Intune and EntraID.</vt:lpstr>
      <vt:lpstr>Microsoft Intune and EntraID.</vt:lpstr>
      <vt:lpstr>Microsoft Intune supported OS and Methods.</vt:lpstr>
      <vt:lpstr>Windows OS</vt:lpstr>
      <vt:lpstr>Windows OS</vt:lpstr>
      <vt:lpstr>Windows OS</vt:lpstr>
      <vt:lpstr>Windows OS - Autopilot</vt:lpstr>
      <vt:lpstr>Windows OS - Autopilot</vt:lpstr>
      <vt:lpstr>Windows OS - Autopilot</vt:lpstr>
      <vt:lpstr>macOS</vt:lpstr>
      <vt:lpstr>Linux – Ubuntu Flavor</vt:lpstr>
      <vt:lpstr>Linux – Ubuntu Flavor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Barbat</dc:creator>
  <cp:lastModifiedBy>Vilcu Paul</cp:lastModifiedBy>
  <cp:revision>7</cp:revision>
  <dcterms:created xsi:type="dcterms:W3CDTF">2023-08-16T12:44:12Z</dcterms:created>
  <dcterms:modified xsi:type="dcterms:W3CDTF">2024-04-08T11:29:37Z</dcterms:modified>
</cp:coreProperties>
</file>