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6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174" y="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rgbClr val="2B86D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EBFE-EEE6-153A-386F-A708E23D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BCBB-5A11-7739-4EF9-A9A918B19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93694-F27A-3798-16AB-04BA137B6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64AA4-4C6F-6B16-91E1-53068AA3C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A1464-824C-572E-3E1D-E582E9A2E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54AAA-48E1-89B6-FFEB-66AF6604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5947D-0E18-DE19-8601-246C8CC2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478A8-3B0F-0DD9-26DD-91C1BA59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7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2C5E-856C-F3B7-7A43-881DF301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9FC18-1B5E-F17C-85FD-7792A082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E4791-50FB-D75A-19E7-81C60FCD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75F7D-D3B8-C125-D39C-661090EA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45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AFEB4-4417-1FCC-C2B6-16154E0C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E13CE-6AFB-FF5B-141F-1C58673A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1DF1D-9C2C-BF51-2C18-0F5D2401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9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0BF5-F781-DD6C-4CB0-31DDF63F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D241-3072-7703-4416-6B1704C6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7E3E0-FAB4-77DC-E1C7-EE1B0AECA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1935A-26CA-153A-E491-6DD619CE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494A-1896-6816-E6CB-38937337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4AFEB-6A45-6D72-4F6E-9FCD99BC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0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ED6B-A2A4-7B57-27E0-6F4C77A2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7F300-EBF2-22A3-7C3D-2DA3D7BCF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FBF86-522F-FF30-4F2F-FD1190478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08534-0B4B-5631-6B12-963E77D7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8251C-264A-EFD2-431A-9BF05D19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2A67E-5DBF-B8F8-EDAA-D4C83A53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6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C9F8-7A4D-55A0-310C-FA2AA544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7B093-33BE-1181-0E15-893378FA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F764A-580E-6E4D-A3C2-17CFA215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46481-2BFA-5D20-043C-6E8EEE82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5A85D-0E62-7CEF-E149-82CFAFA1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3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C8F9C-AB19-C8F1-E995-BD47D5BD3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03DE0-098B-E342-37A2-B6CAD6706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08BF1-CA48-DA71-4967-126727AC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27DF1-CE83-F8DE-398C-7FE6A171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50BB-9072-34EE-70B1-D43E9FA7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2B86D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2B86D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2B86D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E499-CDA6-F338-D5BF-D80D1FC9E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949EC-0A31-2392-F51B-227A27CD0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A0049-BFBC-E80F-FB33-146F4F6F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0A7CC-A4CC-E5E3-BA18-A2155D8C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EDD8C-9517-619D-54D9-E2DFB8F8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6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F7BF-EAE8-F36F-34E5-C44D59D7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45B0B-7E61-18BA-D071-B505F69C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6F481-6865-8877-AAB2-ECE9F0EF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594D5-2DED-014A-B0C2-413181C9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5E7C-39B2-03F4-1306-387379CB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9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09DA-8297-61F8-0C5D-EDD8EF6A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252E4-81EB-637C-4D99-B97A627D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08B0E-E07B-7D62-8B11-2FD1DA46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0665E-0FBB-5174-7049-27362A1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ED098-1D39-56E1-9AEB-EC5F4401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3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3DC3-1436-D6CD-CFB7-F2CE5935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6E433-CF9F-CBD1-521E-5C0C30F0C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926D2-EFFA-233D-F1E7-91A22A703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A2CC4-8A29-414D-94C9-42217E0A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C66FF-9A13-1EE3-F8CC-F2CBD337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90AD9-F5CB-B84F-858F-ADDB62BA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0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8795" y="260426"/>
            <a:ext cx="7526655" cy="14350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rgbClr val="2B86D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1417" y="1671065"/>
            <a:ext cx="4518025" cy="289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0EE01-3A22-59AF-1E25-32CB3488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6A12A-47AF-2197-A530-2585C3112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D77B-EB9F-01A4-8745-2544567D1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935BD-BCAF-4B31-B0C9-D1A78DCACA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2CF9-0708-C46D-EAB0-995FE8D1A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727E-8231-BBCA-9E30-4EB76B8F3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scottmca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https://winadmins.io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chmypc.com/frequently-asked-questions" TargetMode="External"/><Relationship Id="rId13" Type="http://schemas.openxmlformats.org/officeDocument/2006/relationships/image" Target="../media/image65.png"/><Relationship Id="rId3" Type="http://schemas.openxmlformats.org/officeDocument/2006/relationships/hyperlink" Target="mailto:sales@patchmypc.com" TargetMode="External"/><Relationship Id="rId7" Type="http://schemas.openxmlformats.org/officeDocument/2006/relationships/hyperlink" Target="https://patchmypc.com/schedule-live-demo" TargetMode="External"/><Relationship Id="rId12" Type="http://schemas.openxmlformats.org/officeDocument/2006/relationships/hyperlink" Target="https://www.g2.com/products/patch-my-pc/reviews?utm_source=review-widget" TargetMode="External"/><Relationship Id="rId17" Type="http://schemas.openxmlformats.org/officeDocument/2006/relationships/image" Target="../media/image67.png"/><Relationship Id="rId2" Type="http://schemas.openxmlformats.org/officeDocument/2006/relationships/image" Target="../media/image1.png"/><Relationship Id="rId16" Type="http://schemas.openxmlformats.org/officeDocument/2006/relationships/hyperlink" Target="https://www.capterra.com/p/241733/Patch-My-P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tchmypc.com/free-trial" TargetMode="External"/><Relationship Id="rId11" Type="http://schemas.openxmlformats.org/officeDocument/2006/relationships/hyperlink" Target="https://patchmypc.com/cost-justification-and-roi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66.png"/><Relationship Id="rId10" Type="http://schemas.openxmlformats.org/officeDocument/2006/relationships/hyperlink" Target="https://patchmypc.com/supported-products" TargetMode="External"/><Relationship Id="rId4" Type="http://schemas.openxmlformats.org/officeDocument/2006/relationships/hyperlink" Target="https://patchmypc.com/" TargetMode="External"/><Relationship Id="rId9" Type="http://schemas.openxmlformats.org/officeDocument/2006/relationships/hyperlink" Target="https://docs.patchmypc.com/" TargetMode="External"/><Relationship Id="rId14" Type="http://schemas.openxmlformats.org/officeDocument/2006/relationships/hyperlink" Target="https://www.gartner.com/reviews/market/security-solutions-others/vendor/patch-my-pc/product/patch-my-pc-patch-manageme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1000" t="3000" r="49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rtl="0"/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B3D90-3C5C-1287-F37E-15F1B7D18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6037" y="554985"/>
            <a:ext cx="4001198" cy="873766"/>
          </a:xfrm>
        </p:spPr>
        <p:txBody>
          <a:bodyPr>
            <a:normAutofit fontScale="90000"/>
          </a:bodyPr>
          <a:lstStyle/>
          <a:p>
            <a:r>
              <a:rPr lang="en-US" dirty="0"/>
              <a:t>Scott McAllister</a:t>
            </a:r>
            <a:br>
              <a:rPr lang="en-US" dirty="0"/>
            </a:br>
            <a:r>
              <a:rPr lang="en-US" sz="2000" dirty="0"/>
              <a:t>Engineer @ Patch My PC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34FA5-7680-15C9-3A6D-A23596DE1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6037" y="2495550"/>
            <a:ext cx="4001198" cy="2023509"/>
          </a:xfrm>
        </p:spPr>
        <p:txBody>
          <a:bodyPr>
            <a:normAutofit/>
          </a:bodyPr>
          <a:lstStyle/>
          <a:p>
            <a:r>
              <a:rPr lang="en-US" dirty="0"/>
              <a:t>Twitter: @ScotScottMcA</a:t>
            </a:r>
          </a:p>
          <a:p>
            <a:r>
              <a:rPr lang="en-US" dirty="0"/>
              <a:t>Blog: </a:t>
            </a:r>
            <a:r>
              <a:rPr lang="en-US" dirty="0">
                <a:hlinkClick r:id="rId3"/>
              </a:rPr>
              <a:t>https://scotscottmca.com</a:t>
            </a:r>
            <a:endParaRPr lang="en-US" dirty="0"/>
          </a:p>
          <a:p>
            <a:r>
              <a:rPr lang="en-US" dirty="0"/>
              <a:t>Discord: </a:t>
            </a:r>
            <a:r>
              <a:rPr lang="en-US" dirty="0" err="1"/>
              <a:t>scotscottmca</a:t>
            </a:r>
            <a:endParaRPr lang="en-US" dirty="0"/>
          </a:p>
          <a:p>
            <a:r>
              <a:rPr lang="en-US" dirty="0">
                <a:hlinkClick r:id="rId4"/>
              </a:rPr>
              <a:t>https://winadmins.</a:t>
            </a:r>
            <a:r>
              <a:rPr lang="en-US">
                <a:hlinkClick r:id="rId4"/>
              </a:rPr>
              <a:t>io/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7" y="1"/>
            <a:ext cx="866357" cy="443257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 rtl="0"/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61789" y="0"/>
            <a:ext cx="1303051" cy="719652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 defTabSz="685800" rtl="0"/>
            <a:endParaRPr lang="en-US" sz="135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187184"/>
            <a:ext cx="119806" cy="414747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 rtl="0"/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376737"/>
            <a:ext cx="1161135" cy="766763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 defTabSz="685800" rtl="0"/>
            <a:endParaRPr lang="en-US" sz="135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73321" y="4288430"/>
            <a:ext cx="1328707" cy="855071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 defTabSz="685800" rtl="0"/>
            <a:endParaRPr lang="en-US" sz="135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390385" y="4694067"/>
            <a:ext cx="1174455" cy="449434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 rtl="0"/>
            <a:endParaRPr lang="en-US" sz="135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 descr="A person with a beard and glasses&#10;&#10;Description automatically generated">
            <a:extLst>
              <a:ext uri="{FF2B5EF4-FFF2-40B4-BE49-F238E27FC236}">
                <a16:creationId xmlns:a16="http://schemas.microsoft.com/office/drawing/2014/main" id="{9C8FE6E9-F344-14F2-4B8B-271F630128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59897"/>
            <a:ext cx="19621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3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701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05"/>
              </a:spcBef>
            </a:pPr>
            <a:r>
              <a:rPr sz="3200" spc="50" dirty="0"/>
              <a:t>Your</a:t>
            </a:r>
            <a:r>
              <a:rPr sz="3200" spc="-35" dirty="0"/>
              <a:t> </a:t>
            </a:r>
            <a:r>
              <a:rPr sz="3200" spc="130" dirty="0">
                <a:solidFill>
                  <a:srgbClr val="6CB944"/>
                </a:solidFill>
              </a:rPr>
              <a:t>Magic</a:t>
            </a:r>
            <a:r>
              <a:rPr sz="3200" spc="-55" dirty="0">
                <a:solidFill>
                  <a:srgbClr val="6CB944"/>
                </a:solidFill>
              </a:rPr>
              <a:t> </a:t>
            </a:r>
            <a:r>
              <a:rPr sz="3200" b="0" dirty="0">
                <a:solidFill>
                  <a:srgbClr val="6CB944"/>
                </a:solidFill>
                <a:latin typeface="Wingdings"/>
                <a:cs typeface="Wingdings"/>
              </a:rPr>
              <a:t></a:t>
            </a:r>
            <a:r>
              <a:rPr sz="3200" b="0" spc="95" dirty="0">
                <a:solidFill>
                  <a:srgbClr val="6CB944"/>
                </a:solidFill>
                <a:latin typeface="Times New Roman"/>
                <a:cs typeface="Times New Roman"/>
              </a:rPr>
              <a:t> </a:t>
            </a:r>
            <a:r>
              <a:rPr sz="3200" spc="80" dirty="0">
                <a:solidFill>
                  <a:srgbClr val="6CB944"/>
                </a:solidFill>
              </a:rPr>
              <a:t>set</a:t>
            </a:r>
            <a:r>
              <a:rPr sz="3200" spc="-40" dirty="0">
                <a:solidFill>
                  <a:srgbClr val="6CB944"/>
                </a:solidFill>
              </a:rPr>
              <a:t> </a:t>
            </a:r>
            <a:r>
              <a:rPr sz="3200" spc="135" dirty="0">
                <a:solidFill>
                  <a:srgbClr val="6CB944"/>
                </a:solidFill>
              </a:rPr>
              <a:t>and</a:t>
            </a:r>
            <a:r>
              <a:rPr sz="3200" spc="-35" dirty="0">
                <a:solidFill>
                  <a:srgbClr val="6CB944"/>
                </a:solidFill>
              </a:rPr>
              <a:t> </a:t>
            </a:r>
            <a:r>
              <a:rPr sz="3200" spc="65" dirty="0">
                <a:solidFill>
                  <a:srgbClr val="6CB944"/>
                </a:solidFill>
              </a:rPr>
              <a:t>forget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1169" y="1697989"/>
            <a:ext cx="2931160" cy="2362200"/>
            <a:chOff x="471169" y="1697989"/>
            <a:chExt cx="2931160" cy="2362200"/>
          </a:xfrm>
        </p:grpSpPr>
        <p:sp>
          <p:nvSpPr>
            <p:cNvPr id="4" name="object 4"/>
            <p:cNvSpPr/>
            <p:nvPr/>
          </p:nvSpPr>
          <p:spPr>
            <a:xfrm>
              <a:off x="483869" y="1995677"/>
              <a:ext cx="2051685" cy="2051685"/>
            </a:xfrm>
            <a:custGeom>
              <a:avLst/>
              <a:gdLst/>
              <a:ahLst/>
              <a:cxnLst/>
              <a:rect l="l" t="t" r="r" b="b"/>
              <a:pathLst>
                <a:path w="2051685" h="2051685">
                  <a:moveTo>
                    <a:pt x="0" y="1025652"/>
                  </a:moveTo>
                  <a:lnTo>
                    <a:pt x="1116" y="977372"/>
                  </a:lnTo>
                  <a:lnTo>
                    <a:pt x="4432" y="929667"/>
                  </a:lnTo>
                  <a:lnTo>
                    <a:pt x="9899" y="882585"/>
                  </a:lnTo>
                  <a:lnTo>
                    <a:pt x="17467" y="836176"/>
                  </a:lnTo>
                  <a:lnTo>
                    <a:pt x="27087" y="790489"/>
                  </a:lnTo>
                  <a:lnTo>
                    <a:pt x="38711" y="745573"/>
                  </a:lnTo>
                  <a:lnTo>
                    <a:pt x="52287" y="701478"/>
                  </a:lnTo>
                  <a:lnTo>
                    <a:pt x="67768" y="658253"/>
                  </a:lnTo>
                  <a:lnTo>
                    <a:pt x="85105" y="615947"/>
                  </a:lnTo>
                  <a:lnTo>
                    <a:pt x="104247" y="574610"/>
                  </a:lnTo>
                  <a:lnTo>
                    <a:pt x="125146" y="534290"/>
                  </a:lnTo>
                  <a:lnTo>
                    <a:pt x="147752" y="495037"/>
                  </a:lnTo>
                  <a:lnTo>
                    <a:pt x="172016" y="456900"/>
                  </a:lnTo>
                  <a:lnTo>
                    <a:pt x="197889" y="419929"/>
                  </a:lnTo>
                  <a:lnTo>
                    <a:pt x="225322" y="384172"/>
                  </a:lnTo>
                  <a:lnTo>
                    <a:pt x="254265" y="349679"/>
                  </a:lnTo>
                  <a:lnTo>
                    <a:pt x="284669" y="316500"/>
                  </a:lnTo>
                  <a:lnTo>
                    <a:pt x="316485" y="284683"/>
                  </a:lnTo>
                  <a:lnTo>
                    <a:pt x="349664" y="254278"/>
                  </a:lnTo>
                  <a:lnTo>
                    <a:pt x="384156" y="225334"/>
                  </a:lnTo>
                  <a:lnTo>
                    <a:pt x="419912" y="197900"/>
                  </a:lnTo>
                  <a:lnTo>
                    <a:pt x="456883" y="172026"/>
                  </a:lnTo>
                  <a:lnTo>
                    <a:pt x="495020" y="147761"/>
                  </a:lnTo>
                  <a:lnTo>
                    <a:pt x="534273" y="125153"/>
                  </a:lnTo>
                  <a:lnTo>
                    <a:pt x="574593" y="104254"/>
                  </a:lnTo>
                  <a:lnTo>
                    <a:pt x="615931" y="85110"/>
                  </a:lnTo>
                  <a:lnTo>
                    <a:pt x="658238" y="67773"/>
                  </a:lnTo>
                  <a:lnTo>
                    <a:pt x="701464" y="52291"/>
                  </a:lnTo>
                  <a:lnTo>
                    <a:pt x="745560" y="38713"/>
                  </a:lnTo>
                  <a:lnTo>
                    <a:pt x="790477" y="27089"/>
                  </a:lnTo>
                  <a:lnTo>
                    <a:pt x="836166" y="17468"/>
                  </a:lnTo>
                  <a:lnTo>
                    <a:pt x="882577" y="9900"/>
                  </a:lnTo>
                  <a:lnTo>
                    <a:pt x="929661" y="4432"/>
                  </a:lnTo>
                  <a:lnTo>
                    <a:pt x="977369" y="1116"/>
                  </a:lnTo>
                  <a:lnTo>
                    <a:pt x="1025651" y="0"/>
                  </a:lnTo>
                  <a:lnTo>
                    <a:pt x="1073931" y="1116"/>
                  </a:lnTo>
                  <a:lnTo>
                    <a:pt x="1121636" y="4432"/>
                  </a:lnTo>
                  <a:lnTo>
                    <a:pt x="1168718" y="9900"/>
                  </a:lnTo>
                  <a:lnTo>
                    <a:pt x="1215127" y="17468"/>
                  </a:lnTo>
                  <a:lnTo>
                    <a:pt x="1260814" y="27089"/>
                  </a:lnTo>
                  <a:lnTo>
                    <a:pt x="1305730" y="38713"/>
                  </a:lnTo>
                  <a:lnTo>
                    <a:pt x="1349825" y="52291"/>
                  </a:lnTo>
                  <a:lnTo>
                    <a:pt x="1393050" y="67773"/>
                  </a:lnTo>
                  <a:lnTo>
                    <a:pt x="1435356" y="85110"/>
                  </a:lnTo>
                  <a:lnTo>
                    <a:pt x="1476693" y="104254"/>
                  </a:lnTo>
                  <a:lnTo>
                    <a:pt x="1517013" y="125153"/>
                  </a:lnTo>
                  <a:lnTo>
                    <a:pt x="1556266" y="147761"/>
                  </a:lnTo>
                  <a:lnTo>
                    <a:pt x="1594403" y="172026"/>
                  </a:lnTo>
                  <a:lnTo>
                    <a:pt x="1631374" y="197900"/>
                  </a:lnTo>
                  <a:lnTo>
                    <a:pt x="1667131" y="225334"/>
                  </a:lnTo>
                  <a:lnTo>
                    <a:pt x="1701624" y="254278"/>
                  </a:lnTo>
                  <a:lnTo>
                    <a:pt x="1734803" y="284683"/>
                  </a:lnTo>
                  <a:lnTo>
                    <a:pt x="1766620" y="316500"/>
                  </a:lnTo>
                  <a:lnTo>
                    <a:pt x="1797025" y="349679"/>
                  </a:lnTo>
                  <a:lnTo>
                    <a:pt x="1825969" y="384172"/>
                  </a:lnTo>
                  <a:lnTo>
                    <a:pt x="1853403" y="419929"/>
                  </a:lnTo>
                  <a:lnTo>
                    <a:pt x="1879277" y="456900"/>
                  </a:lnTo>
                  <a:lnTo>
                    <a:pt x="1903542" y="495037"/>
                  </a:lnTo>
                  <a:lnTo>
                    <a:pt x="1926150" y="534290"/>
                  </a:lnTo>
                  <a:lnTo>
                    <a:pt x="1947049" y="574610"/>
                  </a:lnTo>
                  <a:lnTo>
                    <a:pt x="1966193" y="615947"/>
                  </a:lnTo>
                  <a:lnTo>
                    <a:pt x="1983530" y="658253"/>
                  </a:lnTo>
                  <a:lnTo>
                    <a:pt x="1999012" y="701478"/>
                  </a:lnTo>
                  <a:lnTo>
                    <a:pt x="2012590" y="745573"/>
                  </a:lnTo>
                  <a:lnTo>
                    <a:pt x="2024214" y="790489"/>
                  </a:lnTo>
                  <a:lnTo>
                    <a:pt x="2033835" y="836176"/>
                  </a:lnTo>
                  <a:lnTo>
                    <a:pt x="2041403" y="882585"/>
                  </a:lnTo>
                  <a:lnTo>
                    <a:pt x="2046871" y="929667"/>
                  </a:lnTo>
                  <a:lnTo>
                    <a:pt x="2050187" y="977372"/>
                  </a:lnTo>
                  <a:lnTo>
                    <a:pt x="2051304" y="1025652"/>
                  </a:lnTo>
                  <a:lnTo>
                    <a:pt x="2050187" y="1073931"/>
                  </a:lnTo>
                  <a:lnTo>
                    <a:pt x="2046871" y="1121636"/>
                  </a:lnTo>
                  <a:lnTo>
                    <a:pt x="2041403" y="1168718"/>
                  </a:lnTo>
                  <a:lnTo>
                    <a:pt x="2033835" y="1215127"/>
                  </a:lnTo>
                  <a:lnTo>
                    <a:pt x="2024214" y="1260814"/>
                  </a:lnTo>
                  <a:lnTo>
                    <a:pt x="2012590" y="1305730"/>
                  </a:lnTo>
                  <a:lnTo>
                    <a:pt x="1999012" y="1349825"/>
                  </a:lnTo>
                  <a:lnTo>
                    <a:pt x="1983530" y="1393050"/>
                  </a:lnTo>
                  <a:lnTo>
                    <a:pt x="1966193" y="1435356"/>
                  </a:lnTo>
                  <a:lnTo>
                    <a:pt x="1947049" y="1476693"/>
                  </a:lnTo>
                  <a:lnTo>
                    <a:pt x="1926150" y="1517013"/>
                  </a:lnTo>
                  <a:lnTo>
                    <a:pt x="1903542" y="1556266"/>
                  </a:lnTo>
                  <a:lnTo>
                    <a:pt x="1879277" y="1594403"/>
                  </a:lnTo>
                  <a:lnTo>
                    <a:pt x="1853403" y="1631374"/>
                  </a:lnTo>
                  <a:lnTo>
                    <a:pt x="1825969" y="1667131"/>
                  </a:lnTo>
                  <a:lnTo>
                    <a:pt x="1797025" y="1701624"/>
                  </a:lnTo>
                  <a:lnTo>
                    <a:pt x="1766620" y="1734803"/>
                  </a:lnTo>
                  <a:lnTo>
                    <a:pt x="1734803" y="1766620"/>
                  </a:lnTo>
                  <a:lnTo>
                    <a:pt x="1701624" y="1797025"/>
                  </a:lnTo>
                  <a:lnTo>
                    <a:pt x="1667131" y="1825969"/>
                  </a:lnTo>
                  <a:lnTo>
                    <a:pt x="1631374" y="1853403"/>
                  </a:lnTo>
                  <a:lnTo>
                    <a:pt x="1594403" y="1879277"/>
                  </a:lnTo>
                  <a:lnTo>
                    <a:pt x="1556266" y="1903542"/>
                  </a:lnTo>
                  <a:lnTo>
                    <a:pt x="1517013" y="1926150"/>
                  </a:lnTo>
                  <a:lnTo>
                    <a:pt x="1476693" y="1947049"/>
                  </a:lnTo>
                  <a:lnTo>
                    <a:pt x="1435356" y="1966193"/>
                  </a:lnTo>
                  <a:lnTo>
                    <a:pt x="1393050" y="1983530"/>
                  </a:lnTo>
                  <a:lnTo>
                    <a:pt x="1349825" y="1999012"/>
                  </a:lnTo>
                  <a:lnTo>
                    <a:pt x="1305730" y="2012590"/>
                  </a:lnTo>
                  <a:lnTo>
                    <a:pt x="1260814" y="2024214"/>
                  </a:lnTo>
                  <a:lnTo>
                    <a:pt x="1215127" y="2033835"/>
                  </a:lnTo>
                  <a:lnTo>
                    <a:pt x="1168718" y="2041403"/>
                  </a:lnTo>
                  <a:lnTo>
                    <a:pt x="1121636" y="2046871"/>
                  </a:lnTo>
                  <a:lnTo>
                    <a:pt x="1073931" y="2050187"/>
                  </a:lnTo>
                  <a:lnTo>
                    <a:pt x="1025651" y="2051304"/>
                  </a:lnTo>
                  <a:lnTo>
                    <a:pt x="977369" y="2050187"/>
                  </a:lnTo>
                  <a:lnTo>
                    <a:pt x="929661" y="2046871"/>
                  </a:lnTo>
                  <a:lnTo>
                    <a:pt x="882577" y="2041403"/>
                  </a:lnTo>
                  <a:lnTo>
                    <a:pt x="836166" y="2033835"/>
                  </a:lnTo>
                  <a:lnTo>
                    <a:pt x="790477" y="2024214"/>
                  </a:lnTo>
                  <a:lnTo>
                    <a:pt x="745560" y="2012590"/>
                  </a:lnTo>
                  <a:lnTo>
                    <a:pt x="701464" y="1999012"/>
                  </a:lnTo>
                  <a:lnTo>
                    <a:pt x="658238" y="1983530"/>
                  </a:lnTo>
                  <a:lnTo>
                    <a:pt x="615931" y="1966193"/>
                  </a:lnTo>
                  <a:lnTo>
                    <a:pt x="574593" y="1947049"/>
                  </a:lnTo>
                  <a:lnTo>
                    <a:pt x="534273" y="1926150"/>
                  </a:lnTo>
                  <a:lnTo>
                    <a:pt x="495020" y="1903542"/>
                  </a:lnTo>
                  <a:lnTo>
                    <a:pt x="456883" y="1879277"/>
                  </a:lnTo>
                  <a:lnTo>
                    <a:pt x="419912" y="1853403"/>
                  </a:lnTo>
                  <a:lnTo>
                    <a:pt x="384156" y="1825969"/>
                  </a:lnTo>
                  <a:lnTo>
                    <a:pt x="349664" y="1797025"/>
                  </a:lnTo>
                  <a:lnTo>
                    <a:pt x="316485" y="1766620"/>
                  </a:lnTo>
                  <a:lnTo>
                    <a:pt x="284669" y="1734803"/>
                  </a:lnTo>
                  <a:lnTo>
                    <a:pt x="254265" y="1701624"/>
                  </a:lnTo>
                  <a:lnTo>
                    <a:pt x="225322" y="1667131"/>
                  </a:lnTo>
                  <a:lnTo>
                    <a:pt x="197889" y="1631374"/>
                  </a:lnTo>
                  <a:lnTo>
                    <a:pt x="172016" y="1594403"/>
                  </a:lnTo>
                  <a:lnTo>
                    <a:pt x="147752" y="1556266"/>
                  </a:lnTo>
                  <a:lnTo>
                    <a:pt x="125146" y="1517013"/>
                  </a:lnTo>
                  <a:lnTo>
                    <a:pt x="104247" y="1476693"/>
                  </a:lnTo>
                  <a:lnTo>
                    <a:pt x="85105" y="1435356"/>
                  </a:lnTo>
                  <a:lnTo>
                    <a:pt x="67768" y="1393050"/>
                  </a:lnTo>
                  <a:lnTo>
                    <a:pt x="52287" y="1349825"/>
                  </a:lnTo>
                  <a:lnTo>
                    <a:pt x="38711" y="1305730"/>
                  </a:lnTo>
                  <a:lnTo>
                    <a:pt x="27087" y="1260814"/>
                  </a:lnTo>
                  <a:lnTo>
                    <a:pt x="17467" y="1215127"/>
                  </a:lnTo>
                  <a:lnTo>
                    <a:pt x="9899" y="1168718"/>
                  </a:lnTo>
                  <a:lnTo>
                    <a:pt x="4432" y="1121636"/>
                  </a:lnTo>
                  <a:lnTo>
                    <a:pt x="1116" y="1073931"/>
                  </a:lnTo>
                  <a:lnTo>
                    <a:pt x="0" y="1025652"/>
                  </a:lnTo>
                  <a:close/>
                </a:path>
              </a:pathLst>
            </a:custGeom>
            <a:ln w="25400">
              <a:solidFill>
                <a:srgbClr val="2B86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44802" y="1710689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6003" y="3512"/>
                  </a:lnTo>
                  <a:lnTo>
                    <a:pt x="230332" y="13714"/>
                  </a:lnTo>
                  <a:lnTo>
                    <a:pt x="187340" y="30106"/>
                  </a:lnTo>
                  <a:lnTo>
                    <a:pt x="147528" y="52184"/>
                  </a:lnTo>
                  <a:lnTo>
                    <a:pt x="111397" y="79448"/>
                  </a:lnTo>
                  <a:lnTo>
                    <a:pt x="79448" y="111397"/>
                  </a:lnTo>
                  <a:lnTo>
                    <a:pt x="52184" y="147528"/>
                  </a:lnTo>
                  <a:lnTo>
                    <a:pt x="30106" y="187340"/>
                  </a:lnTo>
                  <a:lnTo>
                    <a:pt x="13714" y="230332"/>
                  </a:lnTo>
                  <a:lnTo>
                    <a:pt x="3512" y="276003"/>
                  </a:lnTo>
                  <a:lnTo>
                    <a:pt x="0" y="323850"/>
                  </a:lnTo>
                  <a:lnTo>
                    <a:pt x="3512" y="371696"/>
                  </a:lnTo>
                  <a:lnTo>
                    <a:pt x="13714" y="417367"/>
                  </a:lnTo>
                  <a:lnTo>
                    <a:pt x="30106" y="460359"/>
                  </a:lnTo>
                  <a:lnTo>
                    <a:pt x="52184" y="500171"/>
                  </a:lnTo>
                  <a:lnTo>
                    <a:pt x="79448" y="536302"/>
                  </a:lnTo>
                  <a:lnTo>
                    <a:pt x="111397" y="568251"/>
                  </a:lnTo>
                  <a:lnTo>
                    <a:pt x="147528" y="595515"/>
                  </a:lnTo>
                  <a:lnTo>
                    <a:pt x="187340" y="617593"/>
                  </a:lnTo>
                  <a:lnTo>
                    <a:pt x="230332" y="633985"/>
                  </a:lnTo>
                  <a:lnTo>
                    <a:pt x="276003" y="644187"/>
                  </a:lnTo>
                  <a:lnTo>
                    <a:pt x="323850" y="647700"/>
                  </a:lnTo>
                  <a:lnTo>
                    <a:pt x="371696" y="644187"/>
                  </a:lnTo>
                  <a:lnTo>
                    <a:pt x="417367" y="633985"/>
                  </a:lnTo>
                  <a:lnTo>
                    <a:pt x="460359" y="617593"/>
                  </a:lnTo>
                  <a:lnTo>
                    <a:pt x="500171" y="595515"/>
                  </a:lnTo>
                  <a:lnTo>
                    <a:pt x="536302" y="568251"/>
                  </a:lnTo>
                  <a:lnTo>
                    <a:pt x="568251" y="536302"/>
                  </a:lnTo>
                  <a:lnTo>
                    <a:pt x="595515" y="500171"/>
                  </a:lnTo>
                  <a:lnTo>
                    <a:pt x="617593" y="460359"/>
                  </a:lnTo>
                  <a:lnTo>
                    <a:pt x="633985" y="417367"/>
                  </a:lnTo>
                  <a:lnTo>
                    <a:pt x="644187" y="371696"/>
                  </a:lnTo>
                  <a:lnTo>
                    <a:pt x="647700" y="323850"/>
                  </a:lnTo>
                  <a:lnTo>
                    <a:pt x="644187" y="276003"/>
                  </a:lnTo>
                  <a:lnTo>
                    <a:pt x="633985" y="230332"/>
                  </a:lnTo>
                  <a:lnTo>
                    <a:pt x="617593" y="187340"/>
                  </a:lnTo>
                  <a:lnTo>
                    <a:pt x="595515" y="147528"/>
                  </a:lnTo>
                  <a:lnTo>
                    <a:pt x="568251" y="111397"/>
                  </a:lnTo>
                  <a:lnTo>
                    <a:pt x="536302" y="79448"/>
                  </a:lnTo>
                  <a:lnTo>
                    <a:pt x="500171" y="52184"/>
                  </a:lnTo>
                  <a:lnTo>
                    <a:pt x="460359" y="30106"/>
                  </a:lnTo>
                  <a:lnTo>
                    <a:pt x="417367" y="13714"/>
                  </a:lnTo>
                  <a:lnTo>
                    <a:pt x="371696" y="3512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44802" y="1710689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0" y="323850"/>
                  </a:moveTo>
                  <a:lnTo>
                    <a:pt x="3512" y="276003"/>
                  </a:lnTo>
                  <a:lnTo>
                    <a:pt x="13714" y="230332"/>
                  </a:lnTo>
                  <a:lnTo>
                    <a:pt x="30106" y="187340"/>
                  </a:lnTo>
                  <a:lnTo>
                    <a:pt x="52184" y="147528"/>
                  </a:lnTo>
                  <a:lnTo>
                    <a:pt x="79448" y="111397"/>
                  </a:lnTo>
                  <a:lnTo>
                    <a:pt x="111397" y="79448"/>
                  </a:lnTo>
                  <a:lnTo>
                    <a:pt x="147528" y="52184"/>
                  </a:lnTo>
                  <a:lnTo>
                    <a:pt x="187340" y="30106"/>
                  </a:lnTo>
                  <a:lnTo>
                    <a:pt x="230332" y="13714"/>
                  </a:lnTo>
                  <a:lnTo>
                    <a:pt x="276003" y="3512"/>
                  </a:lnTo>
                  <a:lnTo>
                    <a:pt x="323850" y="0"/>
                  </a:lnTo>
                  <a:lnTo>
                    <a:pt x="371696" y="3512"/>
                  </a:lnTo>
                  <a:lnTo>
                    <a:pt x="417367" y="13714"/>
                  </a:lnTo>
                  <a:lnTo>
                    <a:pt x="460359" y="30106"/>
                  </a:lnTo>
                  <a:lnTo>
                    <a:pt x="500171" y="52184"/>
                  </a:lnTo>
                  <a:lnTo>
                    <a:pt x="536302" y="79448"/>
                  </a:lnTo>
                  <a:lnTo>
                    <a:pt x="568251" y="111397"/>
                  </a:lnTo>
                  <a:lnTo>
                    <a:pt x="595515" y="147528"/>
                  </a:lnTo>
                  <a:lnTo>
                    <a:pt x="617593" y="187340"/>
                  </a:lnTo>
                  <a:lnTo>
                    <a:pt x="633985" y="230332"/>
                  </a:lnTo>
                  <a:lnTo>
                    <a:pt x="644187" y="276003"/>
                  </a:lnTo>
                  <a:lnTo>
                    <a:pt x="647700" y="323850"/>
                  </a:lnTo>
                  <a:lnTo>
                    <a:pt x="644187" y="371696"/>
                  </a:lnTo>
                  <a:lnTo>
                    <a:pt x="633985" y="417367"/>
                  </a:lnTo>
                  <a:lnTo>
                    <a:pt x="617593" y="460359"/>
                  </a:lnTo>
                  <a:lnTo>
                    <a:pt x="595515" y="500171"/>
                  </a:lnTo>
                  <a:lnTo>
                    <a:pt x="568251" y="536302"/>
                  </a:lnTo>
                  <a:lnTo>
                    <a:pt x="536302" y="568251"/>
                  </a:lnTo>
                  <a:lnTo>
                    <a:pt x="500171" y="595515"/>
                  </a:lnTo>
                  <a:lnTo>
                    <a:pt x="460359" y="617593"/>
                  </a:lnTo>
                  <a:lnTo>
                    <a:pt x="417367" y="633985"/>
                  </a:lnTo>
                  <a:lnTo>
                    <a:pt x="371696" y="644187"/>
                  </a:lnTo>
                  <a:lnTo>
                    <a:pt x="323850" y="647700"/>
                  </a:lnTo>
                  <a:lnTo>
                    <a:pt x="276003" y="644187"/>
                  </a:lnTo>
                  <a:lnTo>
                    <a:pt x="230332" y="633985"/>
                  </a:lnTo>
                  <a:lnTo>
                    <a:pt x="187340" y="617593"/>
                  </a:lnTo>
                  <a:lnTo>
                    <a:pt x="147528" y="595515"/>
                  </a:lnTo>
                  <a:lnTo>
                    <a:pt x="111397" y="568251"/>
                  </a:lnTo>
                  <a:lnTo>
                    <a:pt x="79448" y="536302"/>
                  </a:lnTo>
                  <a:lnTo>
                    <a:pt x="52184" y="500171"/>
                  </a:lnTo>
                  <a:lnTo>
                    <a:pt x="30106" y="460359"/>
                  </a:lnTo>
                  <a:lnTo>
                    <a:pt x="13714" y="417367"/>
                  </a:lnTo>
                  <a:lnTo>
                    <a:pt x="3512" y="371696"/>
                  </a:lnTo>
                  <a:lnTo>
                    <a:pt x="0" y="323850"/>
                  </a:lnTo>
                  <a:close/>
                </a:path>
              </a:pathLst>
            </a:custGeom>
            <a:ln w="25400">
              <a:solidFill>
                <a:srgbClr val="6CB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1625" y="3010740"/>
              <a:ext cx="820232" cy="13538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15818" y="3019043"/>
              <a:ext cx="762635" cy="76200"/>
            </a:xfrm>
            <a:custGeom>
              <a:avLst/>
              <a:gdLst/>
              <a:ahLst/>
              <a:cxnLst/>
              <a:rect l="l" t="t" r="r" b="b"/>
              <a:pathLst>
                <a:path w="762635" h="76200">
                  <a:moveTo>
                    <a:pt x="737381" y="25273"/>
                  </a:moveTo>
                  <a:lnTo>
                    <a:pt x="698500" y="25273"/>
                  </a:lnTo>
                  <a:lnTo>
                    <a:pt x="698754" y="50673"/>
                  </a:lnTo>
                  <a:lnTo>
                    <a:pt x="686054" y="50804"/>
                  </a:lnTo>
                  <a:lnTo>
                    <a:pt x="686307" y="76200"/>
                  </a:lnTo>
                  <a:lnTo>
                    <a:pt x="762127" y="37337"/>
                  </a:lnTo>
                  <a:lnTo>
                    <a:pt x="737381" y="25273"/>
                  </a:lnTo>
                  <a:close/>
                </a:path>
                <a:path w="762635" h="76200">
                  <a:moveTo>
                    <a:pt x="685800" y="25406"/>
                  </a:moveTo>
                  <a:lnTo>
                    <a:pt x="0" y="32638"/>
                  </a:lnTo>
                  <a:lnTo>
                    <a:pt x="254" y="57912"/>
                  </a:lnTo>
                  <a:lnTo>
                    <a:pt x="686054" y="50804"/>
                  </a:lnTo>
                  <a:lnTo>
                    <a:pt x="685800" y="25406"/>
                  </a:lnTo>
                  <a:close/>
                </a:path>
                <a:path w="762635" h="76200">
                  <a:moveTo>
                    <a:pt x="698500" y="25273"/>
                  </a:moveTo>
                  <a:lnTo>
                    <a:pt x="685800" y="25406"/>
                  </a:lnTo>
                  <a:lnTo>
                    <a:pt x="686054" y="50804"/>
                  </a:lnTo>
                  <a:lnTo>
                    <a:pt x="698754" y="50673"/>
                  </a:lnTo>
                  <a:lnTo>
                    <a:pt x="698500" y="25273"/>
                  </a:lnTo>
                  <a:close/>
                </a:path>
                <a:path w="762635" h="76200">
                  <a:moveTo>
                    <a:pt x="685545" y="0"/>
                  </a:moveTo>
                  <a:lnTo>
                    <a:pt x="685800" y="25406"/>
                  </a:lnTo>
                  <a:lnTo>
                    <a:pt x="698500" y="25273"/>
                  </a:lnTo>
                  <a:lnTo>
                    <a:pt x="737381" y="25273"/>
                  </a:lnTo>
                  <a:lnTo>
                    <a:pt x="685545" y="0"/>
                  </a:lnTo>
                  <a:close/>
                </a:path>
              </a:pathLst>
            </a:custGeom>
            <a:solidFill>
              <a:srgbClr val="6CB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5291" y="1825751"/>
              <a:ext cx="428244" cy="4175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4325" y="2609298"/>
              <a:ext cx="785821" cy="813393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3538982" y="1697989"/>
            <a:ext cx="2078355" cy="2362200"/>
            <a:chOff x="3538982" y="1697989"/>
            <a:chExt cx="2078355" cy="2362200"/>
          </a:xfrm>
        </p:grpSpPr>
        <p:sp>
          <p:nvSpPr>
            <p:cNvPr id="12" name="object 12"/>
            <p:cNvSpPr/>
            <p:nvPr/>
          </p:nvSpPr>
          <p:spPr>
            <a:xfrm>
              <a:off x="3551682" y="1995677"/>
              <a:ext cx="2049780" cy="2051685"/>
            </a:xfrm>
            <a:custGeom>
              <a:avLst/>
              <a:gdLst/>
              <a:ahLst/>
              <a:cxnLst/>
              <a:rect l="l" t="t" r="r" b="b"/>
              <a:pathLst>
                <a:path w="2049779" h="2051685">
                  <a:moveTo>
                    <a:pt x="0" y="1025652"/>
                  </a:moveTo>
                  <a:lnTo>
                    <a:pt x="1115" y="977372"/>
                  </a:lnTo>
                  <a:lnTo>
                    <a:pt x="4429" y="929667"/>
                  </a:lnTo>
                  <a:lnTo>
                    <a:pt x="9891" y="882585"/>
                  </a:lnTo>
                  <a:lnTo>
                    <a:pt x="17454" y="836176"/>
                  </a:lnTo>
                  <a:lnTo>
                    <a:pt x="27067" y="790489"/>
                  </a:lnTo>
                  <a:lnTo>
                    <a:pt x="38682" y="745573"/>
                  </a:lnTo>
                  <a:lnTo>
                    <a:pt x="52248" y="701478"/>
                  </a:lnTo>
                  <a:lnTo>
                    <a:pt x="67718" y="658253"/>
                  </a:lnTo>
                  <a:lnTo>
                    <a:pt x="85041" y="615947"/>
                  </a:lnTo>
                  <a:lnTo>
                    <a:pt x="104169" y="574610"/>
                  </a:lnTo>
                  <a:lnTo>
                    <a:pt x="125052" y="534290"/>
                  </a:lnTo>
                  <a:lnTo>
                    <a:pt x="147642" y="495037"/>
                  </a:lnTo>
                  <a:lnTo>
                    <a:pt x="171888" y="456900"/>
                  </a:lnTo>
                  <a:lnTo>
                    <a:pt x="197742" y="419929"/>
                  </a:lnTo>
                  <a:lnTo>
                    <a:pt x="225154" y="384172"/>
                  </a:lnTo>
                  <a:lnTo>
                    <a:pt x="254075" y="349679"/>
                  </a:lnTo>
                  <a:lnTo>
                    <a:pt x="284457" y="316500"/>
                  </a:lnTo>
                  <a:lnTo>
                    <a:pt x="316249" y="284683"/>
                  </a:lnTo>
                  <a:lnTo>
                    <a:pt x="349403" y="254278"/>
                  </a:lnTo>
                  <a:lnTo>
                    <a:pt x="383870" y="225334"/>
                  </a:lnTo>
                  <a:lnTo>
                    <a:pt x="419599" y="197900"/>
                  </a:lnTo>
                  <a:lnTo>
                    <a:pt x="456543" y="172026"/>
                  </a:lnTo>
                  <a:lnTo>
                    <a:pt x="494651" y="147761"/>
                  </a:lnTo>
                  <a:lnTo>
                    <a:pt x="533875" y="125153"/>
                  </a:lnTo>
                  <a:lnTo>
                    <a:pt x="574165" y="104254"/>
                  </a:lnTo>
                  <a:lnTo>
                    <a:pt x="615473" y="85110"/>
                  </a:lnTo>
                  <a:lnTo>
                    <a:pt x="657748" y="67773"/>
                  </a:lnTo>
                  <a:lnTo>
                    <a:pt x="700942" y="52291"/>
                  </a:lnTo>
                  <a:lnTo>
                    <a:pt x="745005" y="38713"/>
                  </a:lnTo>
                  <a:lnTo>
                    <a:pt x="789889" y="27089"/>
                  </a:lnTo>
                  <a:lnTo>
                    <a:pt x="835544" y="17468"/>
                  </a:lnTo>
                  <a:lnTo>
                    <a:pt x="881921" y="9900"/>
                  </a:lnTo>
                  <a:lnTo>
                    <a:pt x="928970" y="4432"/>
                  </a:lnTo>
                  <a:lnTo>
                    <a:pt x="976643" y="1116"/>
                  </a:lnTo>
                  <a:lnTo>
                    <a:pt x="1024889" y="0"/>
                  </a:lnTo>
                  <a:lnTo>
                    <a:pt x="1073136" y="1116"/>
                  </a:lnTo>
                  <a:lnTo>
                    <a:pt x="1120809" y="4432"/>
                  </a:lnTo>
                  <a:lnTo>
                    <a:pt x="1167858" y="9900"/>
                  </a:lnTo>
                  <a:lnTo>
                    <a:pt x="1214235" y="17468"/>
                  </a:lnTo>
                  <a:lnTo>
                    <a:pt x="1259890" y="27089"/>
                  </a:lnTo>
                  <a:lnTo>
                    <a:pt x="1304774" y="38713"/>
                  </a:lnTo>
                  <a:lnTo>
                    <a:pt x="1348837" y="52291"/>
                  </a:lnTo>
                  <a:lnTo>
                    <a:pt x="1392031" y="67773"/>
                  </a:lnTo>
                  <a:lnTo>
                    <a:pt x="1434306" y="85110"/>
                  </a:lnTo>
                  <a:lnTo>
                    <a:pt x="1475614" y="104254"/>
                  </a:lnTo>
                  <a:lnTo>
                    <a:pt x="1515904" y="125153"/>
                  </a:lnTo>
                  <a:lnTo>
                    <a:pt x="1555128" y="147761"/>
                  </a:lnTo>
                  <a:lnTo>
                    <a:pt x="1593236" y="172026"/>
                  </a:lnTo>
                  <a:lnTo>
                    <a:pt x="1630180" y="197900"/>
                  </a:lnTo>
                  <a:lnTo>
                    <a:pt x="1665909" y="225334"/>
                  </a:lnTo>
                  <a:lnTo>
                    <a:pt x="1700376" y="254278"/>
                  </a:lnTo>
                  <a:lnTo>
                    <a:pt x="1733530" y="284683"/>
                  </a:lnTo>
                  <a:lnTo>
                    <a:pt x="1765322" y="316500"/>
                  </a:lnTo>
                  <a:lnTo>
                    <a:pt x="1795704" y="349679"/>
                  </a:lnTo>
                  <a:lnTo>
                    <a:pt x="1824625" y="384172"/>
                  </a:lnTo>
                  <a:lnTo>
                    <a:pt x="1852037" y="419929"/>
                  </a:lnTo>
                  <a:lnTo>
                    <a:pt x="1877891" y="456900"/>
                  </a:lnTo>
                  <a:lnTo>
                    <a:pt x="1902137" y="495037"/>
                  </a:lnTo>
                  <a:lnTo>
                    <a:pt x="1924727" y="534290"/>
                  </a:lnTo>
                  <a:lnTo>
                    <a:pt x="1945610" y="574610"/>
                  </a:lnTo>
                  <a:lnTo>
                    <a:pt x="1964738" y="615947"/>
                  </a:lnTo>
                  <a:lnTo>
                    <a:pt x="1982061" y="658253"/>
                  </a:lnTo>
                  <a:lnTo>
                    <a:pt x="1997531" y="701478"/>
                  </a:lnTo>
                  <a:lnTo>
                    <a:pt x="2011097" y="745573"/>
                  </a:lnTo>
                  <a:lnTo>
                    <a:pt x="2022712" y="790489"/>
                  </a:lnTo>
                  <a:lnTo>
                    <a:pt x="2032325" y="836176"/>
                  </a:lnTo>
                  <a:lnTo>
                    <a:pt x="2039888" y="882585"/>
                  </a:lnTo>
                  <a:lnTo>
                    <a:pt x="2045350" y="929667"/>
                  </a:lnTo>
                  <a:lnTo>
                    <a:pt x="2048664" y="977372"/>
                  </a:lnTo>
                  <a:lnTo>
                    <a:pt x="2049779" y="1025652"/>
                  </a:lnTo>
                  <a:lnTo>
                    <a:pt x="2048664" y="1073931"/>
                  </a:lnTo>
                  <a:lnTo>
                    <a:pt x="2045350" y="1121636"/>
                  </a:lnTo>
                  <a:lnTo>
                    <a:pt x="2039888" y="1168718"/>
                  </a:lnTo>
                  <a:lnTo>
                    <a:pt x="2032325" y="1215127"/>
                  </a:lnTo>
                  <a:lnTo>
                    <a:pt x="2022712" y="1260814"/>
                  </a:lnTo>
                  <a:lnTo>
                    <a:pt x="2011097" y="1305730"/>
                  </a:lnTo>
                  <a:lnTo>
                    <a:pt x="1997531" y="1349825"/>
                  </a:lnTo>
                  <a:lnTo>
                    <a:pt x="1982061" y="1393050"/>
                  </a:lnTo>
                  <a:lnTo>
                    <a:pt x="1964738" y="1435356"/>
                  </a:lnTo>
                  <a:lnTo>
                    <a:pt x="1945610" y="1476693"/>
                  </a:lnTo>
                  <a:lnTo>
                    <a:pt x="1924727" y="1517013"/>
                  </a:lnTo>
                  <a:lnTo>
                    <a:pt x="1902137" y="1556266"/>
                  </a:lnTo>
                  <a:lnTo>
                    <a:pt x="1877891" y="1594403"/>
                  </a:lnTo>
                  <a:lnTo>
                    <a:pt x="1852037" y="1631374"/>
                  </a:lnTo>
                  <a:lnTo>
                    <a:pt x="1824625" y="1667131"/>
                  </a:lnTo>
                  <a:lnTo>
                    <a:pt x="1795704" y="1701624"/>
                  </a:lnTo>
                  <a:lnTo>
                    <a:pt x="1765322" y="1734803"/>
                  </a:lnTo>
                  <a:lnTo>
                    <a:pt x="1733530" y="1766620"/>
                  </a:lnTo>
                  <a:lnTo>
                    <a:pt x="1700376" y="1797025"/>
                  </a:lnTo>
                  <a:lnTo>
                    <a:pt x="1665909" y="1825969"/>
                  </a:lnTo>
                  <a:lnTo>
                    <a:pt x="1630180" y="1853403"/>
                  </a:lnTo>
                  <a:lnTo>
                    <a:pt x="1593236" y="1879277"/>
                  </a:lnTo>
                  <a:lnTo>
                    <a:pt x="1555128" y="1903542"/>
                  </a:lnTo>
                  <a:lnTo>
                    <a:pt x="1515904" y="1926150"/>
                  </a:lnTo>
                  <a:lnTo>
                    <a:pt x="1475614" y="1947049"/>
                  </a:lnTo>
                  <a:lnTo>
                    <a:pt x="1434306" y="1966193"/>
                  </a:lnTo>
                  <a:lnTo>
                    <a:pt x="1392031" y="1983530"/>
                  </a:lnTo>
                  <a:lnTo>
                    <a:pt x="1348837" y="1999012"/>
                  </a:lnTo>
                  <a:lnTo>
                    <a:pt x="1304774" y="2012590"/>
                  </a:lnTo>
                  <a:lnTo>
                    <a:pt x="1259890" y="2024214"/>
                  </a:lnTo>
                  <a:lnTo>
                    <a:pt x="1214235" y="2033835"/>
                  </a:lnTo>
                  <a:lnTo>
                    <a:pt x="1167858" y="2041403"/>
                  </a:lnTo>
                  <a:lnTo>
                    <a:pt x="1120809" y="2046871"/>
                  </a:lnTo>
                  <a:lnTo>
                    <a:pt x="1073136" y="2050187"/>
                  </a:lnTo>
                  <a:lnTo>
                    <a:pt x="1024889" y="2051304"/>
                  </a:lnTo>
                  <a:lnTo>
                    <a:pt x="976643" y="2050187"/>
                  </a:lnTo>
                  <a:lnTo>
                    <a:pt x="928970" y="2046871"/>
                  </a:lnTo>
                  <a:lnTo>
                    <a:pt x="881921" y="2041403"/>
                  </a:lnTo>
                  <a:lnTo>
                    <a:pt x="835544" y="2033835"/>
                  </a:lnTo>
                  <a:lnTo>
                    <a:pt x="789889" y="2024214"/>
                  </a:lnTo>
                  <a:lnTo>
                    <a:pt x="745005" y="2012590"/>
                  </a:lnTo>
                  <a:lnTo>
                    <a:pt x="700942" y="1999012"/>
                  </a:lnTo>
                  <a:lnTo>
                    <a:pt x="657748" y="1983530"/>
                  </a:lnTo>
                  <a:lnTo>
                    <a:pt x="615473" y="1966193"/>
                  </a:lnTo>
                  <a:lnTo>
                    <a:pt x="574165" y="1947049"/>
                  </a:lnTo>
                  <a:lnTo>
                    <a:pt x="533875" y="1926150"/>
                  </a:lnTo>
                  <a:lnTo>
                    <a:pt x="494651" y="1903542"/>
                  </a:lnTo>
                  <a:lnTo>
                    <a:pt x="456543" y="1879277"/>
                  </a:lnTo>
                  <a:lnTo>
                    <a:pt x="419599" y="1853403"/>
                  </a:lnTo>
                  <a:lnTo>
                    <a:pt x="383870" y="1825969"/>
                  </a:lnTo>
                  <a:lnTo>
                    <a:pt x="349403" y="1797025"/>
                  </a:lnTo>
                  <a:lnTo>
                    <a:pt x="316249" y="1766620"/>
                  </a:lnTo>
                  <a:lnTo>
                    <a:pt x="284457" y="1734803"/>
                  </a:lnTo>
                  <a:lnTo>
                    <a:pt x="254075" y="1701624"/>
                  </a:lnTo>
                  <a:lnTo>
                    <a:pt x="225154" y="1667131"/>
                  </a:lnTo>
                  <a:lnTo>
                    <a:pt x="197742" y="1631374"/>
                  </a:lnTo>
                  <a:lnTo>
                    <a:pt x="171888" y="1594403"/>
                  </a:lnTo>
                  <a:lnTo>
                    <a:pt x="147642" y="1556266"/>
                  </a:lnTo>
                  <a:lnTo>
                    <a:pt x="125052" y="1517013"/>
                  </a:lnTo>
                  <a:lnTo>
                    <a:pt x="104169" y="1476693"/>
                  </a:lnTo>
                  <a:lnTo>
                    <a:pt x="85041" y="1435356"/>
                  </a:lnTo>
                  <a:lnTo>
                    <a:pt x="67718" y="1393050"/>
                  </a:lnTo>
                  <a:lnTo>
                    <a:pt x="52248" y="1349825"/>
                  </a:lnTo>
                  <a:lnTo>
                    <a:pt x="38682" y="1305730"/>
                  </a:lnTo>
                  <a:lnTo>
                    <a:pt x="27067" y="1260814"/>
                  </a:lnTo>
                  <a:lnTo>
                    <a:pt x="17454" y="1215127"/>
                  </a:lnTo>
                  <a:lnTo>
                    <a:pt x="9891" y="1168718"/>
                  </a:lnTo>
                  <a:lnTo>
                    <a:pt x="4429" y="1121636"/>
                  </a:lnTo>
                  <a:lnTo>
                    <a:pt x="1115" y="1073931"/>
                  </a:lnTo>
                  <a:lnTo>
                    <a:pt x="0" y="1025652"/>
                  </a:lnTo>
                  <a:close/>
                </a:path>
              </a:pathLst>
            </a:custGeom>
            <a:ln w="25400">
              <a:solidFill>
                <a:srgbClr val="2B86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6810" y="1710689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6003" y="3512"/>
                  </a:lnTo>
                  <a:lnTo>
                    <a:pt x="230332" y="13714"/>
                  </a:lnTo>
                  <a:lnTo>
                    <a:pt x="187340" y="30106"/>
                  </a:lnTo>
                  <a:lnTo>
                    <a:pt x="147528" y="52184"/>
                  </a:lnTo>
                  <a:lnTo>
                    <a:pt x="111397" y="79448"/>
                  </a:lnTo>
                  <a:lnTo>
                    <a:pt x="79448" y="111397"/>
                  </a:lnTo>
                  <a:lnTo>
                    <a:pt x="52184" y="147528"/>
                  </a:lnTo>
                  <a:lnTo>
                    <a:pt x="30106" y="187340"/>
                  </a:lnTo>
                  <a:lnTo>
                    <a:pt x="13714" y="230332"/>
                  </a:lnTo>
                  <a:lnTo>
                    <a:pt x="3512" y="276003"/>
                  </a:lnTo>
                  <a:lnTo>
                    <a:pt x="0" y="323850"/>
                  </a:lnTo>
                  <a:lnTo>
                    <a:pt x="3512" y="371696"/>
                  </a:lnTo>
                  <a:lnTo>
                    <a:pt x="13714" y="417367"/>
                  </a:lnTo>
                  <a:lnTo>
                    <a:pt x="30106" y="460359"/>
                  </a:lnTo>
                  <a:lnTo>
                    <a:pt x="52184" y="500171"/>
                  </a:lnTo>
                  <a:lnTo>
                    <a:pt x="79448" y="536302"/>
                  </a:lnTo>
                  <a:lnTo>
                    <a:pt x="111397" y="568251"/>
                  </a:lnTo>
                  <a:lnTo>
                    <a:pt x="147528" y="595515"/>
                  </a:lnTo>
                  <a:lnTo>
                    <a:pt x="187340" y="617593"/>
                  </a:lnTo>
                  <a:lnTo>
                    <a:pt x="230332" y="633985"/>
                  </a:lnTo>
                  <a:lnTo>
                    <a:pt x="276003" y="644187"/>
                  </a:lnTo>
                  <a:lnTo>
                    <a:pt x="323850" y="647700"/>
                  </a:lnTo>
                  <a:lnTo>
                    <a:pt x="371696" y="644187"/>
                  </a:lnTo>
                  <a:lnTo>
                    <a:pt x="417367" y="633985"/>
                  </a:lnTo>
                  <a:lnTo>
                    <a:pt x="460359" y="617593"/>
                  </a:lnTo>
                  <a:lnTo>
                    <a:pt x="500171" y="595515"/>
                  </a:lnTo>
                  <a:lnTo>
                    <a:pt x="536302" y="568251"/>
                  </a:lnTo>
                  <a:lnTo>
                    <a:pt x="568251" y="536302"/>
                  </a:lnTo>
                  <a:lnTo>
                    <a:pt x="595515" y="500171"/>
                  </a:lnTo>
                  <a:lnTo>
                    <a:pt x="617593" y="460359"/>
                  </a:lnTo>
                  <a:lnTo>
                    <a:pt x="633985" y="417367"/>
                  </a:lnTo>
                  <a:lnTo>
                    <a:pt x="644187" y="371696"/>
                  </a:lnTo>
                  <a:lnTo>
                    <a:pt x="647700" y="323850"/>
                  </a:lnTo>
                  <a:lnTo>
                    <a:pt x="644187" y="276003"/>
                  </a:lnTo>
                  <a:lnTo>
                    <a:pt x="633985" y="230332"/>
                  </a:lnTo>
                  <a:lnTo>
                    <a:pt x="617593" y="187340"/>
                  </a:lnTo>
                  <a:lnTo>
                    <a:pt x="595515" y="147528"/>
                  </a:lnTo>
                  <a:lnTo>
                    <a:pt x="568251" y="111397"/>
                  </a:lnTo>
                  <a:lnTo>
                    <a:pt x="536302" y="79448"/>
                  </a:lnTo>
                  <a:lnTo>
                    <a:pt x="500171" y="52184"/>
                  </a:lnTo>
                  <a:lnTo>
                    <a:pt x="460359" y="30106"/>
                  </a:lnTo>
                  <a:lnTo>
                    <a:pt x="417367" y="13714"/>
                  </a:lnTo>
                  <a:lnTo>
                    <a:pt x="371696" y="3512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56810" y="1710689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0" y="323850"/>
                  </a:moveTo>
                  <a:lnTo>
                    <a:pt x="3512" y="276003"/>
                  </a:lnTo>
                  <a:lnTo>
                    <a:pt x="13714" y="230332"/>
                  </a:lnTo>
                  <a:lnTo>
                    <a:pt x="30106" y="187340"/>
                  </a:lnTo>
                  <a:lnTo>
                    <a:pt x="52184" y="147528"/>
                  </a:lnTo>
                  <a:lnTo>
                    <a:pt x="79448" y="111397"/>
                  </a:lnTo>
                  <a:lnTo>
                    <a:pt x="111397" y="79448"/>
                  </a:lnTo>
                  <a:lnTo>
                    <a:pt x="147528" y="52184"/>
                  </a:lnTo>
                  <a:lnTo>
                    <a:pt x="187340" y="30106"/>
                  </a:lnTo>
                  <a:lnTo>
                    <a:pt x="230332" y="13714"/>
                  </a:lnTo>
                  <a:lnTo>
                    <a:pt x="276003" y="3512"/>
                  </a:lnTo>
                  <a:lnTo>
                    <a:pt x="323850" y="0"/>
                  </a:lnTo>
                  <a:lnTo>
                    <a:pt x="371696" y="3512"/>
                  </a:lnTo>
                  <a:lnTo>
                    <a:pt x="417367" y="13714"/>
                  </a:lnTo>
                  <a:lnTo>
                    <a:pt x="460359" y="30106"/>
                  </a:lnTo>
                  <a:lnTo>
                    <a:pt x="500171" y="52184"/>
                  </a:lnTo>
                  <a:lnTo>
                    <a:pt x="536302" y="79448"/>
                  </a:lnTo>
                  <a:lnTo>
                    <a:pt x="568251" y="111397"/>
                  </a:lnTo>
                  <a:lnTo>
                    <a:pt x="595515" y="147528"/>
                  </a:lnTo>
                  <a:lnTo>
                    <a:pt x="617593" y="187340"/>
                  </a:lnTo>
                  <a:lnTo>
                    <a:pt x="633985" y="230332"/>
                  </a:lnTo>
                  <a:lnTo>
                    <a:pt x="644187" y="276003"/>
                  </a:lnTo>
                  <a:lnTo>
                    <a:pt x="647700" y="323850"/>
                  </a:lnTo>
                  <a:lnTo>
                    <a:pt x="644187" y="371696"/>
                  </a:lnTo>
                  <a:lnTo>
                    <a:pt x="633985" y="417367"/>
                  </a:lnTo>
                  <a:lnTo>
                    <a:pt x="617593" y="460359"/>
                  </a:lnTo>
                  <a:lnTo>
                    <a:pt x="595515" y="500171"/>
                  </a:lnTo>
                  <a:lnTo>
                    <a:pt x="568251" y="536302"/>
                  </a:lnTo>
                  <a:lnTo>
                    <a:pt x="536302" y="568251"/>
                  </a:lnTo>
                  <a:lnTo>
                    <a:pt x="500171" y="595515"/>
                  </a:lnTo>
                  <a:lnTo>
                    <a:pt x="460359" y="617593"/>
                  </a:lnTo>
                  <a:lnTo>
                    <a:pt x="417367" y="633985"/>
                  </a:lnTo>
                  <a:lnTo>
                    <a:pt x="371696" y="644187"/>
                  </a:lnTo>
                  <a:lnTo>
                    <a:pt x="323850" y="647700"/>
                  </a:lnTo>
                  <a:lnTo>
                    <a:pt x="276003" y="644187"/>
                  </a:lnTo>
                  <a:lnTo>
                    <a:pt x="230332" y="633985"/>
                  </a:lnTo>
                  <a:lnTo>
                    <a:pt x="187340" y="617593"/>
                  </a:lnTo>
                  <a:lnTo>
                    <a:pt x="147528" y="595515"/>
                  </a:lnTo>
                  <a:lnTo>
                    <a:pt x="111397" y="568251"/>
                  </a:lnTo>
                  <a:lnTo>
                    <a:pt x="79448" y="536302"/>
                  </a:lnTo>
                  <a:lnTo>
                    <a:pt x="52184" y="500171"/>
                  </a:lnTo>
                  <a:lnTo>
                    <a:pt x="30106" y="460359"/>
                  </a:lnTo>
                  <a:lnTo>
                    <a:pt x="13714" y="417367"/>
                  </a:lnTo>
                  <a:lnTo>
                    <a:pt x="3512" y="371696"/>
                  </a:lnTo>
                  <a:lnTo>
                    <a:pt x="0" y="323850"/>
                  </a:lnTo>
                  <a:close/>
                </a:path>
              </a:pathLst>
            </a:custGeom>
            <a:ln w="25400">
              <a:solidFill>
                <a:srgbClr val="6CB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4252" y="1825751"/>
              <a:ext cx="429768" cy="4175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0826" y="2414015"/>
              <a:ext cx="936606" cy="1094232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573266" y="1697989"/>
            <a:ext cx="2075180" cy="2362200"/>
            <a:chOff x="6573266" y="1697989"/>
            <a:chExt cx="2075180" cy="2362200"/>
          </a:xfrm>
        </p:grpSpPr>
        <p:sp>
          <p:nvSpPr>
            <p:cNvPr id="18" name="object 18"/>
            <p:cNvSpPr/>
            <p:nvPr/>
          </p:nvSpPr>
          <p:spPr>
            <a:xfrm>
              <a:off x="6585966" y="1995677"/>
              <a:ext cx="2049780" cy="2051685"/>
            </a:xfrm>
            <a:custGeom>
              <a:avLst/>
              <a:gdLst/>
              <a:ahLst/>
              <a:cxnLst/>
              <a:rect l="l" t="t" r="r" b="b"/>
              <a:pathLst>
                <a:path w="2049779" h="2051685">
                  <a:moveTo>
                    <a:pt x="0" y="1025652"/>
                  </a:moveTo>
                  <a:lnTo>
                    <a:pt x="1115" y="977372"/>
                  </a:lnTo>
                  <a:lnTo>
                    <a:pt x="4429" y="929667"/>
                  </a:lnTo>
                  <a:lnTo>
                    <a:pt x="9891" y="882585"/>
                  </a:lnTo>
                  <a:lnTo>
                    <a:pt x="17454" y="836176"/>
                  </a:lnTo>
                  <a:lnTo>
                    <a:pt x="27067" y="790489"/>
                  </a:lnTo>
                  <a:lnTo>
                    <a:pt x="38682" y="745573"/>
                  </a:lnTo>
                  <a:lnTo>
                    <a:pt x="52248" y="701478"/>
                  </a:lnTo>
                  <a:lnTo>
                    <a:pt x="67718" y="658253"/>
                  </a:lnTo>
                  <a:lnTo>
                    <a:pt x="85041" y="615947"/>
                  </a:lnTo>
                  <a:lnTo>
                    <a:pt x="104169" y="574610"/>
                  </a:lnTo>
                  <a:lnTo>
                    <a:pt x="125052" y="534290"/>
                  </a:lnTo>
                  <a:lnTo>
                    <a:pt x="147642" y="495037"/>
                  </a:lnTo>
                  <a:lnTo>
                    <a:pt x="171888" y="456900"/>
                  </a:lnTo>
                  <a:lnTo>
                    <a:pt x="197742" y="419929"/>
                  </a:lnTo>
                  <a:lnTo>
                    <a:pt x="225154" y="384172"/>
                  </a:lnTo>
                  <a:lnTo>
                    <a:pt x="254075" y="349679"/>
                  </a:lnTo>
                  <a:lnTo>
                    <a:pt x="284457" y="316500"/>
                  </a:lnTo>
                  <a:lnTo>
                    <a:pt x="316249" y="284683"/>
                  </a:lnTo>
                  <a:lnTo>
                    <a:pt x="349403" y="254278"/>
                  </a:lnTo>
                  <a:lnTo>
                    <a:pt x="383870" y="225334"/>
                  </a:lnTo>
                  <a:lnTo>
                    <a:pt x="419599" y="197900"/>
                  </a:lnTo>
                  <a:lnTo>
                    <a:pt x="456543" y="172026"/>
                  </a:lnTo>
                  <a:lnTo>
                    <a:pt x="494651" y="147761"/>
                  </a:lnTo>
                  <a:lnTo>
                    <a:pt x="533875" y="125153"/>
                  </a:lnTo>
                  <a:lnTo>
                    <a:pt x="574165" y="104254"/>
                  </a:lnTo>
                  <a:lnTo>
                    <a:pt x="615473" y="85110"/>
                  </a:lnTo>
                  <a:lnTo>
                    <a:pt x="657748" y="67773"/>
                  </a:lnTo>
                  <a:lnTo>
                    <a:pt x="700942" y="52291"/>
                  </a:lnTo>
                  <a:lnTo>
                    <a:pt x="745005" y="38713"/>
                  </a:lnTo>
                  <a:lnTo>
                    <a:pt x="789889" y="27089"/>
                  </a:lnTo>
                  <a:lnTo>
                    <a:pt x="835544" y="17468"/>
                  </a:lnTo>
                  <a:lnTo>
                    <a:pt x="881921" y="9900"/>
                  </a:lnTo>
                  <a:lnTo>
                    <a:pt x="928970" y="4432"/>
                  </a:lnTo>
                  <a:lnTo>
                    <a:pt x="976643" y="1116"/>
                  </a:lnTo>
                  <a:lnTo>
                    <a:pt x="1024889" y="0"/>
                  </a:lnTo>
                  <a:lnTo>
                    <a:pt x="1073136" y="1116"/>
                  </a:lnTo>
                  <a:lnTo>
                    <a:pt x="1120809" y="4432"/>
                  </a:lnTo>
                  <a:lnTo>
                    <a:pt x="1167858" y="9900"/>
                  </a:lnTo>
                  <a:lnTo>
                    <a:pt x="1214235" y="17468"/>
                  </a:lnTo>
                  <a:lnTo>
                    <a:pt x="1259890" y="27089"/>
                  </a:lnTo>
                  <a:lnTo>
                    <a:pt x="1304774" y="38713"/>
                  </a:lnTo>
                  <a:lnTo>
                    <a:pt x="1348837" y="52291"/>
                  </a:lnTo>
                  <a:lnTo>
                    <a:pt x="1392031" y="67773"/>
                  </a:lnTo>
                  <a:lnTo>
                    <a:pt x="1434306" y="85110"/>
                  </a:lnTo>
                  <a:lnTo>
                    <a:pt x="1475614" y="104254"/>
                  </a:lnTo>
                  <a:lnTo>
                    <a:pt x="1515904" y="125153"/>
                  </a:lnTo>
                  <a:lnTo>
                    <a:pt x="1555128" y="147761"/>
                  </a:lnTo>
                  <a:lnTo>
                    <a:pt x="1593236" y="172026"/>
                  </a:lnTo>
                  <a:lnTo>
                    <a:pt x="1630180" y="197900"/>
                  </a:lnTo>
                  <a:lnTo>
                    <a:pt x="1665909" y="225334"/>
                  </a:lnTo>
                  <a:lnTo>
                    <a:pt x="1700376" y="254278"/>
                  </a:lnTo>
                  <a:lnTo>
                    <a:pt x="1733530" y="284683"/>
                  </a:lnTo>
                  <a:lnTo>
                    <a:pt x="1765322" y="316500"/>
                  </a:lnTo>
                  <a:lnTo>
                    <a:pt x="1795704" y="349679"/>
                  </a:lnTo>
                  <a:lnTo>
                    <a:pt x="1824625" y="384172"/>
                  </a:lnTo>
                  <a:lnTo>
                    <a:pt x="1852037" y="419929"/>
                  </a:lnTo>
                  <a:lnTo>
                    <a:pt x="1877891" y="456900"/>
                  </a:lnTo>
                  <a:lnTo>
                    <a:pt x="1902137" y="495037"/>
                  </a:lnTo>
                  <a:lnTo>
                    <a:pt x="1924727" y="534290"/>
                  </a:lnTo>
                  <a:lnTo>
                    <a:pt x="1945610" y="574610"/>
                  </a:lnTo>
                  <a:lnTo>
                    <a:pt x="1964738" y="615947"/>
                  </a:lnTo>
                  <a:lnTo>
                    <a:pt x="1982061" y="658253"/>
                  </a:lnTo>
                  <a:lnTo>
                    <a:pt x="1997531" y="701478"/>
                  </a:lnTo>
                  <a:lnTo>
                    <a:pt x="2011097" y="745573"/>
                  </a:lnTo>
                  <a:lnTo>
                    <a:pt x="2022712" y="790489"/>
                  </a:lnTo>
                  <a:lnTo>
                    <a:pt x="2032325" y="836176"/>
                  </a:lnTo>
                  <a:lnTo>
                    <a:pt x="2039888" y="882585"/>
                  </a:lnTo>
                  <a:lnTo>
                    <a:pt x="2045350" y="929667"/>
                  </a:lnTo>
                  <a:lnTo>
                    <a:pt x="2048664" y="977372"/>
                  </a:lnTo>
                  <a:lnTo>
                    <a:pt x="2049779" y="1025652"/>
                  </a:lnTo>
                  <a:lnTo>
                    <a:pt x="2048664" y="1073931"/>
                  </a:lnTo>
                  <a:lnTo>
                    <a:pt x="2045350" y="1121636"/>
                  </a:lnTo>
                  <a:lnTo>
                    <a:pt x="2039888" y="1168718"/>
                  </a:lnTo>
                  <a:lnTo>
                    <a:pt x="2032325" y="1215127"/>
                  </a:lnTo>
                  <a:lnTo>
                    <a:pt x="2022712" y="1260814"/>
                  </a:lnTo>
                  <a:lnTo>
                    <a:pt x="2011097" y="1305730"/>
                  </a:lnTo>
                  <a:lnTo>
                    <a:pt x="1997531" y="1349825"/>
                  </a:lnTo>
                  <a:lnTo>
                    <a:pt x="1982061" y="1393050"/>
                  </a:lnTo>
                  <a:lnTo>
                    <a:pt x="1964738" y="1435356"/>
                  </a:lnTo>
                  <a:lnTo>
                    <a:pt x="1945610" y="1476693"/>
                  </a:lnTo>
                  <a:lnTo>
                    <a:pt x="1924727" y="1517013"/>
                  </a:lnTo>
                  <a:lnTo>
                    <a:pt x="1902137" y="1556266"/>
                  </a:lnTo>
                  <a:lnTo>
                    <a:pt x="1877891" y="1594403"/>
                  </a:lnTo>
                  <a:lnTo>
                    <a:pt x="1852037" y="1631374"/>
                  </a:lnTo>
                  <a:lnTo>
                    <a:pt x="1824625" y="1667131"/>
                  </a:lnTo>
                  <a:lnTo>
                    <a:pt x="1795704" y="1701624"/>
                  </a:lnTo>
                  <a:lnTo>
                    <a:pt x="1765322" y="1734803"/>
                  </a:lnTo>
                  <a:lnTo>
                    <a:pt x="1733530" y="1766620"/>
                  </a:lnTo>
                  <a:lnTo>
                    <a:pt x="1700376" y="1797025"/>
                  </a:lnTo>
                  <a:lnTo>
                    <a:pt x="1665909" y="1825969"/>
                  </a:lnTo>
                  <a:lnTo>
                    <a:pt x="1630180" y="1853403"/>
                  </a:lnTo>
                  <a:lnTo>
                    <a:pt x="1593236" y="1879277"/>
                  </a:lnTo>
                  <a:lnTo>
                    <a:pt x="1555128" y="1903542"/>
                  </a:lnTo>
                  <a:lnTo>
                    <a:pt x="1515904" y="1926150"/>
                  </a:lnTo>
                  <a:lnTo>
                    <a:pt x="1475614" y="1947049"/>
                  </a:lnTo>
                  <a:lnTo>
                    <a:pt x="1434306" y="1966193"/>
                  </a:lnTo>
                  <a:lnTo>
                    <a:pt x="1392031" y="1983530"/>
                  </a:lnTo>
                  <a:lnTo>
                    <a:pt x="1348837" y="1999012"/>
                  </a:lnTo>
                  <a:lnTo>
                    <a:pt x="1304774" y="2012590"/>
                  </a:lnTo>
                  <a:lnTo>
                    <a:pt x="1259890" y="2024214"/>
                  </a:lnTo>
                  <a:lnTo>
                    <a:pt x="1214235" y="2033835"/>
                  </a:lnTo>
                  <a:lnTo>
                    <a:pt x="1167858" y="2041403"/>
                  </a:lnTo>
                  <a:lnTo>
                    <a:pt x="1120809" y="2046871"/>
                  </a:lnTo>
                  <a:lnTo>
                    <a:pt x="1073136" y="2050187"/>
                  </a:lnTo>
                  <a:lnTo>
                    <a:pt x="1024889" y="2051304"/>
                  </a:lnTo>
                  <a:lnTo>
                    <a:pt x="976643" y="2050187"/>
                  </a:lnTo>
                  <a:lnTo>
                    <a:pt x="928970" y="2046871"/>
                  </a:lnTo>
                  <a:lnTo>
                    <a:pt x="881921" y="2041403"/>
                  </a:lnTo>
                  <a:lnTo>
                    <a:pt x="835544" y="2033835"/>
                  </a:lnTo>
                  <a:lnTo>
                    <a:pt x="789889" y="2024214"/>
                  </a:lnTo>
                  <a:lnTo>
                    <a:pt x="745005" y="2012590"/>
                  </a:lnTo>
                  <a:lnTo>
                    <a:pt x="700942" y="1999012"/>
                  </a:lnTo>
                  <a:lnTo>
                    <a:pt x="657748" y="1983530"/>
                  </a:lnTo>
                  <a:lnTo>
                    <a:pt x="615473" y="1966193"/>
                  </a:lnTo>
                  <a:lnTo>
                    <a:pt x="574165" y="1947049"/>
                  </a:lnTo>
                  <a:lnTo>
                    <a:pt x="533875" y="1926150"/>
                  </a:lnTo>
                  <a:lnTo>
                    <a:pt x="494651" y="1903542"/>
                  </a:lnTo>
                  <a:lnTo>
                    <a:pt x="456543" y="1879277"/>
                  </a:lnTo>
                  <a:lnTo>
                    <a:pt x="419599" y="1853403"/>
                  </a:lnTo>
                  <a:lnTo>
                    <a:pt x="383870" y="1825969"/>
                  </a:lnTo>
                  <a:lnTo>
                    <a:pt x="349403" y="1797025"/>
                  </a:lnTo>
                  <a:lnTo>
                    <a:pt x="316249" y="1766620"/>
                  </a:lnTo>
                  <a:lnTo>
                    <a:pt x="284457" y="1734803"/>
                  </a:lnTo>
                  <a:lnTo>
                    <a:pt x="254075" y="1701624"/>
                  </a:lnTo>
                  <a:lnTo>
                    <a:pt x="225154" y="1667131"/>
                  </a:lnTo>
                  <a:lnTo>
                    <a:pt x="197742" y="1631374"/>
                  </a:lnTo>
                  <a:lnTo>
                    <a:pt x="171888" y="1594403"/>
                  </a:lnTo>
                  <a:lnTo>
                    <a:pt x="147642" y="1556266"/>
                  </a:lnTo>
                  <a:lnTo>
                    <a:pt x="125052" y="1517013"/>
                  </a:lnTo>
                  <a:lnTo>
                    <a:pt x="104169" y="1476693"/>
                  </a:lnTo>
                  <a:lnTo>
                    <a:pt x="85041" y="1435356"/>
                  </a:lnTo>
                  <a:lnTo>
                    <a:pt x="67718" y="1393050"/>
                  </a:lnTo>
                  <a:lnTo>
                    <a:pt x="52248" y="1349825"/>
                  </a:lnTo>
                  <a:lnTo>
                    <a:pt x="38682" y="1305730"/>
                  </a:lnTo>
                  <a:lnTo>
                    <a:pt x="27067" y="1260814"/>
                  </a:lnTo>
                  <a:lnTo>
                    <a:pt x="17454" y="1215127"/>
                  </a:lnTo>
                  <a:lnTo>
                    <a:pt x="9891" y="1168718"/>
                  </a:lnTo>
                  <a:lnTo>
                    <a:pt x="4429" y="1121636"/>
                  </a:lnTo>
                  <a:lnTo>
                    <a:pt x="1115" y="1073931"/>
                  </a:lnTo>
                  <a:lnTo>
                    <a:pt x="0" y="1025652"/>
                  </a:lnTo>
                  <a:close/>
                </a:path>
              </a:pathLst>
            </a:custGeom>
            <a:ln w="25400">
              <a:solidFill>
                <a:srgbClr val="2B86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86522" y="1710689"/>
              <a:ext cx="646430" cy="647700"/>
            </a:xfrm>
            <a:custGeom>
              <a:avLst/>
              <a:gdLst/>
              <a:ahLst/>
              <a:cxnLst/>
              <a:rect l="l" t="t" r="r" b="b"/>
              <a:pathLst>
                <a:path w="646429" h="647700">
                  <a:moveTo>
                    <a:pt x="323087" y="0"/>
                  </a:moveTo>
                  <a:lnTo>
                    <a:pt x="275344" y="3512"/>
                  </a:lnTo>
                  <a:lnTo>
                    <a:pt x="229776" y="13714"/>
                  </a:lnTo>
                  <a:lnTo>
                    <a:pt x="186882" y="30106"/>
                  </a:lnTo>
                  <a:lnTo>
                    <a:pt x="147163" y="52184"/>
                  </a:lnTo>
                  <a:lnTo>
                    <a:pt x="111119" y="79448"/>
                  </a:lnTo>
                  <a:lnTo>
                    <a:pt x="79248" y="111397"/>
                  </a:lnTo>
                  <a:lnTo>
                    <a:pt x="52051" y="147528"/>
                  </a:lnTo>
                  <a:lnTo>
                    <a:pt x="30028" y="187340"/>
                  </a:lnTo>
                  <a:lnTo>
                    <a:pt x="13679" y="230332"/>
                  </a:lnTo>
                  <a:lnTo>
                    <a:pt x="3503" y="276003"/>
                  </a:lnTo>
                  <a:lnTo>
                    <a:pt x="0" y="323850"/>
                  </a:lnTo>
                  <a:lnTo>
                    <a:pt x="3503" y="371696"/>
                  </a:lnTo>
                  <a:lnTo>
                    <a:pt x="13679" y="417367"/>
                  </a:lnTo>
                  <a:lnTo>
                    <a:pt x="30028" y="460359"/>
                  </a:lnTo>
                  <a:lnTo>
                    <a:pt x="52051" y="500171"/>
                  </a:lnTo>
                  <a:lnTo>
                    <a:pt x="79248" y="536302"/>
                  </a:lnTo>
                  <a:lnTo>
                    <a:pt x="111119" y="568251"/>
                  </a:lnTo>
                  <a:lnTo>
                    <a:pt x="147163" y="595515"/>
                  </a:lnTo>
                  <a:lnTo>
                    <a:pt x="186882" y="617593"/>
                  </a:lnTo>
                  <a:lnTo>
                    <a:pt x="229776" y="633985"/>
                  </a:lnTo>
                  <a:lnTo>
                    <a:pt x="275344" y="644187"/>
                  </a:lnTo>
                  <a:lnTo>
                    <a:pt x="323087" y="647700"/>
                  </a:lnTo>
                  <a:lnTo>
                    <a:pt x="370831" y="644187"/>
                  </a:lnTo>
                  <a:lnTo>
                    <a:pt x="416399" y="633985"/>
                  </a:lnTo>
                  <a:lnTo>
                    <a:pt x="459293" y="617593"/>
                  </a:lnTo>
                  <a:lnTo>
                    <a:pt x="499012" y="595515"/>
                  </a:lnTo>
                  <a:lnTo>
                    <a:pt x="535056" y="568251"/>
                  </a:lnTo>
                  <a:lnTo>
                    <a:pt x="566927" y="536302"/>
                  </a:lnTo>
                  <a:lnTo>
                    <a:pt x="594124" y="500171"/>
                  </a:lnTo>
                  <a:lnTo>
                    <a:pt x="616147" y="460359"/>
                  </a:lnTo>
                  <a:lnTo>
                    <a:pt x="632496" y="417367"/>
                  </a:lnTo>
                  <a:lnTo>
                    <a:pt x="642672" y="371696"/>
                  </a:lnTo>
                  <a:lnTo>
                    <a:pt x="646176" y="323850"/>
                  </a:lnTo>
                  <a:lnTo>
                    <a:pt x="642672" y="276003"/>
                  </a:lnTo>
                  <a:lnTo>
                    <a:pt x="632496" y="230332"/>
                  </a:lnTo>
                  <a:lnTo>
                    <a:pt x="616147" y="187340"/>
                  </a:lnTo>
                  <a:lnTo>
                    <a:pt x="594124" y="147528"/>
                  </a:lnTo>
                  <a:lnTo>
                    <a:pt x="566927" y="111397"/>
                  </a:lnTo>
                  <a:lnTo>
                    <a:pt x="535056" y="79448"/>
                  </a:lnTo>
                  <a:lnTo>
                    <a:pt x="499012" y="52184"/>
                  </a:lnTo>
                  <a:lnTo>
                    <a:pt x="459293" y="30106"/>
                  </a:lnTo>
                  <a:lnTo>
                    <a:pt x="416399" y="13714"/>
                  </a:lnTo>
                  <a:lnTo>
                    <a:pt x="370831" y="3512"/>
                  </a:lnTo>
                  <a:lnTo>
                    <a:pt x="3230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86522" y="1710689"/>
              <a:ext cx="646430" cy="647700"/>
            </a:xfrm>
            <a:custGeom>
              <a:avLst/>
              <a:gdLst/>
              <a:ahLst/>
              <a:cxnLst/>
              <a:rect l="l" t="t" r="r" b="b"/>
              <a:pathLst>
                <a:path w="646429" h="647700">
                  <a:moveTo>
                    <a:pt x="0" y="323850"/>
                  </a:moveTo>
                  <a:lnTo>
                    <a:pt x="3503" y="276003"/>
                  </a:lnTo>
                  <a:lnTo>
                    <a:pt x="13679" y="230332"/>
                  </a:lnTo>
                  <a:lnTo>
                    <a:pt x="30028" y="187340"/>
                  </a:lnTo>
                  <a:lnTo>
                    <a:pt x="52051" y="147528"/>
                  </a:lnTo>
                  <a:lnTo>
                    <a:pt x="79248" y="111397"/>
                  </a:lnTo>
                  <a:lnTo>
                    <a:pt x="111119" y="79448"/>
                  </a:lnTo>
                  <a:lnTo>
                    <a:pt x="147163" y="52184"/>
                  </a:lnTo>
                  <a:lnTo>
                    <a:pt x="186882" y="30106"/>
                  </a:lnTo>
                  <a:lnTo>
                    <a:pt x="229776" y="13714"/>
                  </a:lnTo>
                  <a:lnTo>
                    <a:pt x="275344" y="3512"/>
                  </a:lnTo>
                  <a:lnTo>
                    <a:pt x="323087" y="0"/>
                  </a:lnTo>
                  <a:lnTo>
                    <a:pt x="370831" y="3512"/>
                  </a:lnTo>
                  <a:lnTo>
                    <a:pt x="416399" y="13714"/>
                  </a:lnTo>
                  <a:lnTo>
                    <a:pt x="459293" y="30106"/>
                  </a:lnTo>
                  <a:lnTo>
                    <a:pt x="499012" y="52184"/>
                  </a:lnTo>
                  <a:lnTo>
                    <a:pt x="535056" y="79448"/>
                  </a:lnTo>
                  <a:lnTo>
                    <a:pt x="566927" y="111397"/>
                  </a:lnTo>
                  <a:lnTo>
                    <a:pt x="594124" y="147528"/>
                  </a:lnTo>
                  <a:lnTo>
                    <a:pt x="616147" y="187340"/>
                  </a:lnTo>
                  <a:lnTo>
                    <a:pt x="632496" y="230332"/>
                  </a:lnTo>
                  <a:lnTo>
                    <a:pt x="642672" y="276003"/>
                  </a:lnTo>
                  <a:lnTo>
                    <a:pt x="646176" y="323850"/>
                  </a:lnTo>
                  <a:lnTo>
                    <a:pt x="642672" y="371696"/>
                  </a:lnTo>
                  <a:lnTo>
                    <a:pt x="632496" y="417367"/>
                  </a:lnTo>
                  <a:lnTo>
                    <a:pt x="616147" y="460359"/>
                  </a:lnTo>
                  <a:lnTo>
                    <a:pt x="594124" y="500171"/>
                  </a:lnTo>
                  <a:lnTo>
                    <a:pt x="566927" y="536302"/>
                  </a:lnTo>
                  <a:lnTo>
                    <a:pt x="535056" y="568251"/>
                  </a:lnTo>
                  <a:lnTo>
                    <a:pt x="499012" y="595515"/>
                  </a:lnTo>
                  <a:lnTo>
                    <a:pt x="459293" y="617593"/>
                  </a:lnTo>
                  <a:lnTo>
                    <a:pt x="416399" y="633985"/>
                  </a:lnTo>
                  <a:lnTo>
                    <a:pt x="370831" y="644187"/>
                  </a:lnTo>
                  <a:lnTo>
                    <a:pt x="323087" y="647700"/>
                  </a:lnTo>
                  <a:lnTo>
                    <a:pt x="275344" y="644187"/>
                  </a:lnTo>
                  <a:lnTo>
                    <a:pt x="229776" y="633985"/>
                  </a:lnTo>
                  <a:lnTo>
                    <a:pt x="186882" y="617593"/>
                  </a:lnTo>
                  <a:lnTo>
                    <a:pt x="147163" y="595515"/>
                  </a:lnTo>
                  <a:lnTo>
                    <a:pt x="111119" y="568251"/>
                  </a:lnTo>
                  <a:lnTo>
                    <a:pt x="79248" y="536302"/>
                  </a:lnTo>
                  <a:lnTo>
                    <a:pt x="52051" y="500171"/>
                  </a:lnTo>
                  <a:lnTo>
                    <a:pt x="30028" y="460359"/>
                  </a:lnTo>
                  <a:lnTo>
                    <a:pt x="13679" y="417367"/>
                  </a:lnTo>
                  <a:lnTo>
                    <a:pt x="3503" y="371696"/>
                  </a:lnTo>
                  <a:lnTo>
                    <a:pt x="0" y="323850"/>
                  </a:lnTo>
                  <a:close/>
                </a:path>
              </a:pathLst>
            </a:custGeom>
            <a:ln w="25400">
              <a:solidFill>
                <a:srgbClr val="6CB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64202" y="2382011"/>
              <a:ext cx="787694" cy="9159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3964" y="1825751"/>
              <a:ext cx="428244" cy="4175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01712" y="3041903"/>
              <a:ext cx="766572" cy="76657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708805" y="2971116"/>
            <a:ext cx="732790" cy="135890"/>
            <a:chOff x="5708805" y="2971116"/>
            <a:chExt cx="732790" cy="13589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08805" y="2971116"/>
              <a:ext cx="732721" cy="13538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743193" y="2978657"/>
              <a:ext cx="682625" cy="76200"/>
            </a:xfrm>
            <a:custGeom>
              <a:avLst/>
              <a:gdLst/>
              <a:ahLst/>
              <a:cxnLst/>
              <a:rect l="l" t="t" r="r" b="b"/>
              <a:pathLst>
                <a:path w="682625" h="76200">
                  <a:moveTo>
                    <a:pt x="606425" y="0"/>
                  </a:moveTo>
                  <a:lnTo>
                    <a:pt x="606425" y="76200"/>
                  </a:lnTo>
                  <a:lnTo>
                    <a:pt x="657225" y="50800"/>
                  </a:lnTo>
                  <a:lnTo>
                    <a:pt x="619125" y="50800"/>
                  </a:lnTo>
                  <a:lnTo>
                    <a:pt x="619125" y="25400"/>
                  </a:lnTo>
                  <a:lnTo>
                    <a:pt x="657225" y="25400"/>
                  </a:lnTo>
                  <a:lnTo>
                    <a:pt x="606425" y="0"/>
                  </a:lnTo>
                  <a:close/>
                </a:path>
                <a:path w="682625" h="76200">
                  <a:moveTo>
                    <a:pt x="606425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06425" y="50800"/>
                  </a:lnTo>
                  <a:lnTo>
                    <a:pt x="606425" y="25400"/>
                  </a:lnTo>
                  <a:close/>
                </a:path>
                <a:path w="682625" h="76200">
                  <a:moveTo>
                    <a:pt x="657225" y="25400"/>
                  </a:moveTo>
                  <a:lnTo>
                    <a:pt x="619125" y="25400"/>
                  </a:lnTo>
                  <a:lnTo>
                    <a:pt x="619125" y="50800"/>
                  </a:lnTo>
                  <a:lnTo>
                    <a:pt x="657225" y="50800"/>
                  </a:lnTo>
                  <a:lnTo>
                    <a:pt x="682625" y="38100"/>
                  </a:lnTo>
                  <a:lnTo>
                    <a:pt x="657225" y="25400"/>
                  </a:lnTo>
                  <a:close/>
                </a:path>
              </a:pathLst>
            </a:custGeom>
            <a:solidFill>
              <a:srgbClr val="6CB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6478" y="4225848"/>
            <a:ext cx="2074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Install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Patch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My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spc="-105" dirty="0">
                <a:latin typeface="Arial MT"/>
                <a:cs typeface="Arial MT"/>
              </a:rPr>
              <a:t>PC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Publisher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25233" y="4226763"/>
            <a:ext cx="1779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Be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secure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35" dirty="0">
                <a:latin typeface="Arial MT"/>
                <a:cs typeface="Arial MT"/>
              </a:rPr>
              <a:t>compliant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83940" y="4226763"/>
            <a:ext cx="1981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Configure</a:t>
            </a:r>
            <a:r>
              <a:rPr sz="1200" spc="140" dirty="0">
                <a:latin typeface="Arial MT"/>
                <a:cs typeface="Arial MT"/>
              </a:rPr>
              <a:t> </a:t>
            </a:r>
            <a:r>
              <a:rPr sz="1200" spc="50" dirty="0">
                <a:latin typeface="Arial MT"/>
                <a:cs typeface="Arial MT"/>
              </a:rPr>
              <a:t>your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applications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80681" y="361950"/>
            <a:ext cx="213360" cy="210820"/>
          </a:xfrm>
          <a:custGeom>
            <a:avLst/>
            <a:gdLst/>
            <a:ahLst/>
            <a:cxnLst/>
            <a:rect l="l" t="t" r="r" b="b"/>
            <a:pathLst>
              <a:path w="213359" h="210820">
                <a:moveTo>
                  <a:pt x="103632" y="210312"/>
                </a:moveTo>
                <a:lnTo>
                  <a:pt x="103632" y="120396"/>
                </a:lnTo>
              </a:path>
              <a:path w="213359" h="210820">
                <a:moveTo>
                  <a:pt x="103632" y="88391"/>
                </a:moveTo>
                <a:lnTo>
                  <a:pt x="103632" y="0"/>
                </a:lnTo>
              </a:path>
              <a:path w="213359" h="210820">
                <a:moveTo>
                  <a:pt x="0" y="109727"/>
                </a:moveTo>
                <a:lnTo>
                  <a:pt x="89916" y="109727"/>
                </a:lnTo>
              </a:path>
              <a:path w="213359" h="210820">
                <a:moveTo>
                  <a:pt x="121920" y="106679"/>
                </a:moveTo>
                <a:lnTo>
                  <a:pt x="213360" y="106679"/>
                </a:lnTo>
              </a:path>
            </a:pathLst>
          </a:custGeom>
          <a:ln w="10849">
            <a:solidFill>
              <a:srgbClr val="2B86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71181" y="86106"/>
            <a:ext cx="212090" cy="210820"/>
          </a:xfrm>
          <a:custGeom>
            <a:avLst/>
            <a:gdLst/>
            <a:ahLst/>
            <a:cxnLst/>
            <a:rect l="l" t="t" r="r" b="b"/>
            <a:pathLst>
              <a:path w="212090" h="210820">
                <a:moveTo>
                  <a:pt x="103632" y="210312"/>
                </a:moveTo>
                <a:lnTo>
                  <a:pt x="103632" y="121920"/>
                </a:lnTo>
              </a:path>
              <a:path w="212090" h="210820">
                <a:moveTo>
                  <a:pt x="103632" y="89916"/>
                </a:moveTo>
                <a:lnTo>
                  <a:pt x="103632" y="0"/>
                </a:lnTo>
              </a:path>
              <a:path w="212090" h="210820">
                <a:moveTo>
                  <a:pt x="0" y="105156"/>
                </a:moveTo>
                <a:lnTo>
                  <a:pt x="89916" y="105156"/>
                </a:lnTo>
              </a:path>
              <a:path w="212090" h="210820">
                <a:moveTo>
                  <a:pt x="121920" y="105156"/>
                </a:moveTo>
                <a:lnTo>
                  <a:pt x="211836" y="105156"/>
                </a:lnTo>
              </a:path>
            </a:pathLst>
          </a:custGeom>
          <a:ln w="10849">
            <a:solidFill>
              <a:srgbClr val="2B86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37297" y="419862"/>
            <a:ext cx="213360" cy="210820"/>
          </a:xfrm>
          <a:custGeom>
            <a:avLst/>
            <a:gdLst/>
            <a:ahLst/>
            <a:cxnLst/>
            <a:rect l="l" t="t" r="r" b="b"/>
            <a:pathLst>
              <a:path w="213359" h="210820">
                <a:moveTo>
                  <a:pt x="111251" y="0"/>
                </a:moveTo>
                <a:lnTo>
                  <a:pt x="111251" y="88391"/>
                </a:lnTo>
              </a:path>
              <a:path w="213359" h="210820">
                <a:moveTo>
                  <a:pt x="111251" y="120396"/>
                </a:moveTo>
                <a:lnTo>
                  <a:pt x="111251" y="210312"/>
                </a:lnTo>
              </a:path>
              <a:path w="213359" h="210820">
                <a:moveTo>
                  <a:pt x="213359" y="102108"/>
                </a:moveTo>
                <a:lnTo>
                  <a:pt x="123444" y="102108"/>
                </a:lnTo>
              </a:path>
              <a:path w="213359" h="210820">
                <a:moveTo>
                  <a:pt x="89916" y="105155"/>
                </a:moveTo>
                <a:lnTo>
                  <a:pt x="0" y="105155"/>
                </a:lnTo>
              </a:path>
            </a:pathLst>
          </a:custGeom>
          <a:ln w="10849">
            <a:solidFill>
              <a:srgbClr val="6CB9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48321" y="694181"/>
            <a:ext cx="212090" cy="210820"/>
          </a:xfrm>
          <a:custGeom>
            <a:avLst/>
            <a:gdLst/>
            <a:ahLst/>
            <a:cxnLst/>
            <a:rect l="l" t="t" r="r" b="b"/>
            <a:pathLst>
              <a:path w="212090" h="210819">
                <a:moveTo>
                  <a:pt x="109727" y="0"/>
                </a:moveTo>
                <a:lnTo>
                  <a:pt x="109727" y="89915"/>
                </a:lnTo>
              </a:path>
              <a:path w="212090" h="210819">
                <a:moveTo>
                  <a:pt x="109727" y="121919"/>
                </a:moveTo>
                <a:lnTo>
                  <a:pt x="109727" y="210312"/>
                </a:lnTo>
              </a:path>
              <a:path w="212090" h="210819">
                <a:moveTo>
                  <a:pt x="211835" y="106679"/>
                </a:moveTo>
                <a:lnTo>
                  <a:pt x="121920" y="106679"/>
                </a:lnTo>
              </a:path>
              <a:path w="212090" h="210819">
                <a:moveTo>
                  <a:pt x="89916" y="106679"/>
                </a:moveTo>
                <a:lnTo>
                  <a:pt x="0" y="106679"/>
                </a:lnTo>
              </a:path>
            </a:pathLst>
          </a:custGeom>
          <a:ln w="10849">
            <a:solidFill>
              <a:srgbClr val="6CB9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90181" y="107442"/>
            <a:ext cx="212090" cy="210820"/>
          </a:xfrm>
          <a:custGeom>
            <a:avLst/>
            <a:gdLst/>
            <a:ahLst/>
            <a:cxnLst/>
            <a:rect l="l" t="t" r="r" b="b"/>
            <a:pathLst>
              <a:path w="212090" h="210820">
                <a:moveTo>
                  <a:pt x="111251" y="0"/>
                </a:moveTo>
                <a:lnTo>
                  <a:pt x="111251" y="88392"/>
                </a:lnTo>
              </a:path>
              <a:path w="212090" h="210820">
                <a:moveTo>
                  <a:pt x="111251" y="120396"/>
                </a:moveTo>
                <a:lnTo>
                  <a:pt x="111251" y="210312"/>
                </a:lnTo>
              </a:path>
              <a:path w="212090" h="210820">
                <a:moveTo>
                  <a:pt x="211836" y="102108"/>
                </a:moveTo>
                <a:lnTo>
                  <a:pt x="121920" y="102108"/>
                </a:lnTo>
              </a:path>
              <a:path w="212090" h="210820">
                <a:moveTo>
                  <a:pt x="89916" y="105156"/>
                </a:moveTo>
                <a:lnTo>
                  <a:pt x="0" y="105156"/>
                </a:lnTo>
              </a:path>
            </a:pathLst>
          </a:custGeom>
          <a:ln w="10849">
            <a:solidFill>
              <a:srgbClr val="6CB9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99681" y="383286"/>
            <a:ext cx="213360" cy="210820"/>
          </a:xfrm>
          <a:custGeom>
            <a:avLst/>
            <a:gdLst/>
            <a:ahLst/>
            <a:cxnLst/>
            <a:rect l="l" t="t" r="r" b="b"/>
            <a:pathLst>
              <a:path w="213359" h="210820">
                <a:moveTo>
                  <a:pt x="109727" y="0"/>
                </a:moveTo>
                <a:lnTo>
                  <a:pt x="109727" y="88391"/>
                </a:lnTo>
              </a:path>
              <a:path w="213359" h="210820">
                <a:moveTo>
                  <a:pt x="109727" y="120396"/>
                </a:moveTo>
                <a:lnTo>
                  <a:pt x="109727" y="210312"/>
                </a:lnTo>
              </a:path>
              <a:path w="213359" h="210820">
                <a:moveTo>
                  <a:pt x="213360" y="105155"/>
                </a:moveTo>
                <a:lnTo>
                  <a:pt x="121920" y="105155"/>
                </a:lnTo>
              </a:path>
              <a:path w="213359" h="210820">
                <a:moveTo>
                  <a:pt x="89916" y="105155"/>
                </a:moveTo>
                <a:lnTo>
                  <a:pt x="0" y="105155"/>
                </a:lnTo>
              </a:path>
            </a:pathLst>
          </a:custGeom>
          <a:ln w="10849">
            <a:solidFill>
              <a:srgbClr val="6CB9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51" y="2672283"/>
            <a:ext cx="11645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181F24"/>
                </a:solidFill>
                <a:latin typeface="Verdana"/>
                <a:cs typeface="Verdana"/>
              </a:rPr>
              <a:t>Application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81F24"/>
                </a:solidFill>
                <a:latin typeface="Verdana"/>
                <a:cs typeface="Verdana"/>
              </a:rPr>
              <a:t>update</a:t>
            </a:r>
            <a:r>
              <a:rPr sz="1400" spc="55" dirty="0">
                <a:solidFill>
                  <a:srgbClr val="181F24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81F24"/>
                </a:solidFill>
                <a:latin typeface="Verdana"/>
                <a:cs typeface="Verdana"/>
              </a:rPr>
              <a:t>rings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0230" y="1246886"/>
            <a:ext cx="1379220" cy="1379220"/>
            <a:chOff x="570230" y="1246886"/>
            <a:chExt cx="1379220" cy="1379220"/>
          </a:xfrm>
        </p:grpSpPr>
        <p:sp>
          <p:nvSpPr>
            <p:cNvPr id="4" name="object 4"/>
            <p:cNvSpPr/>
            <p:nvPr/>
          </p:nvSpPr>
          <p:spPr>
            <a:xfrm>
              <a:off x="582930" y="1259586"/>
              <a:ext cx="1353820" cy="1353820"/>
            </a:xfrm>
            <a:custGeom>
              <a:avLst/>
              <a:gdLst/>
              <a:ahLst/>
              <a:cxnLst/>
              <a:rect l="l" t="t" r="r" b="b"/>
              <a:pathLst>
                <a:path w="1353820" h="1353820">
                  <a:moveTo>
                    <a:pt x="0" y="676656"/>
                  </a:moveTo>
                  <a:lnTo>
                    <a:pt x="1698" y="628325"/>
                  </a:lnTo>
                  <a:lnTo>
                    <a:pt x="6719" y="580913"/>
                  </a:lnTo>
                  <a:lnTo>
                    <a:pt x="14947" y="534533"/>
                  </a:lnTo>
                  <a:lnTo>
                    <a:pt x="26267" y="489300"/>
                  </a:lnTo>
                  <a:lnTo>
                    <a:pt x="40565" y="445329"/>
                  </a:lnTo>
                  <a:lnTo>
                    <a:pt x="57727" y="402734"/>
                  </a:lnTo>
                  <a:lnTo>
                    <a:pt x="77637" y="361629"/>
                  </a:lnTo>
                  <a:lnTo>
                    <a:pt x="100183" y="322129"/>
                  </a:lnTo>
                  <a:lnTo>
                    <a:pt x="125248" y="284348"/>
                  </a:lnTo>
                  <a:lnTo>
                    <a:pt x="152720" y="248400"/>
                  </a:lnTo>
                  <a:lnTo>
                    <a:pt x="182482" y="214401"/>
                  </a:lnTo>
                  <a:lnTo>
                    <a:pt x="214420" y="182464"/>
                  </a:lnTo>
                  <a:lnTo>
                    <a:pt x="248421" y="152703"/>
                  </a:lnTo>
                  <a:lnTo>
                    <a:pt x="284370" y="125234"/>
                  </a:lnTo>
                  <a:lnTo>
                    <a:pt x="322151" y="100171"/>
                  </a:lnTo>
                  <a:lnTo>
                    <a:pt x="361651" y="77628"/>
                  </a:lnTo>
                  <a:lnTo>
                    <a:pt x="402756" y="57719"/>
                  </a:lnTo>
                  <a:lnTo>
                    <a:pt x="445350" y="40559"/>
                  </a:lnTo>
                  <a:lnTo>
                    <a:pt x="489319" y="26263"/>
                  </a:lnTo>
                  <a:lnTo>
                    <a:pt x="534548" y="14944"/>
                  </a:lnTo>
                  <a:lnTo>
                    <a:pt x="580924" y="6718"/>
                  </a:lnTo>
                  <a:lnTo>
                    <a:pt x="628331" y="1698"/>
                  </a:lnTo>
                  <a:lnTo>
                    <a:pt x="676656" y="0"/>
                  </a:lnTo>
                  <a:lnTo>
                    <a:pt x="724986" y="1698"/>
                  </a:lnTo>
                  <a:lnTo>
                    <a:pt x="772398" y="6718"/>
                  </a:lnTo>
                  <a:lnTo>
                    <a:pt x="818778" y="14944"/>
                  </a:lnTo>
                  <a:lnTo>
                    <a:pt x="864011" y="26263"/>
                  </a:lnTo>
                  <a:lnTo>
                    <a:pt x="907982" y="40559"/>
                  </a:lnTo>
                  <a:lnTo>
                    <a:pt x="950577" y="57719"/>
                  </a:lnTo>
                  <a:lnTo>
                    <a:pt x="991682" y="77628"/>
                  </a:lnTo>
                  <a:lnTo>
                    <a:pt x="1031182" y="100171"/>
                  </a:lnTo>
                  <a:lnTo>
                    <a:pt x="1068963" y="125234"/>
                  </a:lnTo>
                  <a:lnTo>
                    <a:pt x="1104911" y="152703"/>
                  </a:lnTo>
                  <a:lnTo>
                    <a:pt x="1138910" y="182464"/>
                  </a:lnTo>
                  <a:lnTo>
                    <a:pt x="1170847" y="214401"/>
                  </a:lnTo>
                  <a:lnTo>
                    <a:pt x="1200608" y="248400"/>
                  </a:lnTo>
                  <a:lnTo>
                    <a:pt x="1228077" y="284348"/>
                  </a:lnTo>
                  <a:lnTo>
                    <a:pt x="1253140" y="322129"/>
                  </a:lnTo>
                  <a:lnTo>
                    <a:pt x="1275683" y="361629"/>
                  </a:lnTo>
                  <a:lnTo>
                    <a:pt x="1295592" y="402734"/>
                  </a:lnTo>
                  <a:lnTo>
                    <a:pt x="1312752" y="445329"/>
                  </a:lnTo>
                  <a:lnTo>
                    <a:pt x="1327048" y="489300"/>
                  </a:lnTo>
                  <a:lnTo>
                    <a:pt x="1338367" y="534533"/>
                  </a:lnTo>
                  <a:lnTo>
                    <a:pt x="1346593" y="580913"/>
                  </a:lnTo>
                  <a:lnTo>
                    <a:pt x="1351613" y="628325"/>
                  </a:lnTo>
                  <a:lnTo>
                    <a:pt x="1353312" y="676656"/>
                  </a:lnTo>
                  <a:lnTo>
                    <a:pt x="1351613" y="724986"/>
                  </a:lnTo>
                  <a:lnTo>
                    <a:pt x="1346593" y="772398"/>
                  </a:lnTo>
                  <a:lnTo>
                    <a:pt x="1338367" y="818778"/>
                  </a:lnTo>
                  <a:lnTo>
                    <a:pt x="1327048" y="864011"/>
                  </a:lnTo>
                  <a:lnTo>
                    <a:pt x="1312752" y="907982"/>
                  </a:lnTo>
                  <a:lnTo>
                    <a:pt x="1295592" y="950577"/>
                  </a:lnTo>
                  <a:lnTo>
                    <a:pt x="1275683" y="991682"/>
                  </a:lnTo>
                  <a:lnTo>
                    <a:pt x="1253140" y="1031182"/>
                  </a:lnTo>
                  <a:lnTo>
                    <a:pt x="1228077" y="1068963"/>
                  </a:lnTo>
                  <a:lnTo>
                    <a:pt x="1200608" y="1104911"/>
                  </a:lnTo>
                  <a:lnTo>
                    <a:pt x="1170847" y="1138910"/>
                  </a:lnTo>
                  <a:lnTo>
                    <a:pt x="1138910" y="1170847"/>
                  </a:lnTo>
                  <a:lnTo>
                    <a:pt x="1104911" y="1200608"/>
                  </a:lnTo>
                  <a:lnTo>
                    <a:pt x="1068963" y="1228077"/>
                  </a:lnTo>
                  <a:lnTo>
                    <a:pt x="1031182" y="1253140"/>
                  </a:lnTo>
                  <a:lnTo>
                    <a:pt x="991682" y="1275683"/>
                  </a:lnTo>
                  <a:lnTo>
                    <a:pt x="950577" y="1295592"/>
                  </a:lnTo>
                  <a:lnTo>
                    <a:pt x="907982" y="1312752"/>
                  </a:lnTo>
                  <a:lnTo>
                    <a:pt x="864011" y="1327048"/>
                  </a:lnTo>
                  <a:lnTo>
                    <a:pt x="818778" y="1338367"/>
                  </a:lnTo>
                  <a:lnTo>
                    <a:pt x="772398" y="1346593"/>
                  </a:lnTo>
                  <a:lnTo>
                    <a:pt x="724986" y="1351613"/>
                  </a:lnTo>
                  <a:lnTo>
                    <a:pt x="676656" y="1353312"/>
                  </a:lnTo>
                  <a:lnTo>
                    <a:pt x="628331" y="1351613"/>
                  </a:lnTo>
                  <a:lnTo>
                    <a:pt x="580924" y="1346593"/>
                  </a:lnTo>
                  <a:lnTo>
                    <a:pt x="534548" y="1338367"/>
                  </a:lnTo>
                  <a:lnTo>
                    <a:pt x="489319" y="1327048"/>
                  </a:lnTo>
                  <a:lnTo>
                    <a:pt x="445350" y="1312752"/>
                  </a:lnTo>
                  <a:lnTo>
                    <a:pt x="402756" y="1295592"/>
                  </a:lnTo>
                  <a:lnTo>
                    <a:pt x="361651" y="1275683"/>
                  </a:lnTo>
                  <a:lnTo>
                    <a:pt x="322151" y="1253140"/>
                  </a:lnTo>
                  <a:lnTo>
                    <a:pt x="284370" y="1228077"/>
                  </a:lnTo>
                  <a:lnTo>
                    <a:pt x="248421" y="1200608"/>
                  </a:lnTo>
                  <a:lnTo>
                    <a:pt x="214420" y="1170847"/>
                  </a:lnTo>
                  <a:lnTo>
                    <a:pt x="182482" y="1138910"/>
                  </a:lnTo>
                  <a:lnTo>
                    <a:pt x="152720" y="1104911"/>
                  </a:lnTo>
                  <a:lnTo>
                    <a:pt x="125248" y="1068963"/>
                  </a:lnTo>
                  <a:lnTo>
                    <a:pt x="100183" y="1031182"/>
                  </a:lnTo>
                  <a:lnTo>
                    <a:pt x="77637" y="991682"/>
                  </a:lnTo>
                  <a:lnTo>
                    <a:pt x="57727" y="950577"/>
                  </a:lnTo>
                  <a:lnTo>
                    <a:pt x="40565" y="907982"/>
                  </a:lnTo>
                  <a:lnTo>
                    <a:pt x="26267" y="864011"/>
                  </a:lnTo>
                  <a:lnTo>
                    <a:pt x="14947" y="818778"/>
                  </a:lnTo>
                  <a:lnTo>
                    <a:pt x="6719" y="772398"/>
                  </a:lnTo>
                  <a:lnTo>
                    <a:pt x="1698" y="724986"/>
                  </a:lnTo>
                  <a:lnTo>
                    <a:pt x="0" y="676656"/>
                  </a:lnTo>
                  <a:close/>
                </a:path>
              </a:pathLst>
            </a:custGeom>
            <a:ln w="25400">
              <a:solidFill>
                <a:srgbClr val="2B86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140" y="1431082"/>
              <a:ext cx="982699" cy="98441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670046" y="1225550"/>
            <a:ext cx="1379220" cy="1379220"/>
            <a:chOff x="3670046" y="1225550"/>
            <a:chExt cx="1379220" cy="1379220"/>
          </a:xfrm>
        </p:grpSpPr>
        <p:sp>
          <p:nvSpPr>
            <p:cNvPr id="7" name="object 7"/>
            <p:cNvSpPr/>
            <p:nvPr/>
          </p:nvSpPr>
          <p:spPr>
            <a:xfrm>
              <a:off x="3682746" y="1238250"/>
              <a:ext cx="1353820" cy="1353820"/>
            </a:xfrm>
            <a:custGeom>
              <a:avLst/>
              <a:gdLst/>
              <a:ahLst/>
              <a:cxnLst/>
              <a:rect l="l" t="t" r="r" b="b"/>
              <a:pathLst>
                <a:path w="1353820" h="1353820">
                  <a:moveTo>
                    <a:pt x="0" y="676656"/>
                  </a:moveTo>
                  <a:lnTo>
                    <a:pt x="1698" y="628325"/>
                  </a:lnTo>
                  <a:lnTo>
                    <a:pt x="6718" y="580913"/>
                  </a:lnTo>
                  <a:lnTo>
                    <a:pt x="14944" y="534533"/>
                  </a:lnTo>
                  <a:lnTo>
                    <a:pt x="26263" y="489300"/>
                  </a:lnTo>
                  <a:lnTo>
                    <a:pt x="40559" y="445329"/>
                  </a:lnTo>
                  <a:lnTo>
                    <a:pt x="57719" y="402734"/>
                  </a:lnTo>
                  <a:lnTo>
                    <a:pt x="77628" y="361629"/>
                  </a:lnTo>
                  <a:lnTo>
                    <a:pt x="100171" y="322129"/>
                  </a:lnTo>
                  <a:lnTo>
                    <a:pt x="125234" y="284348"/>
                  </a:lnTo>
                  <a:lnTo>
                    <a:pt x="152703" y="248400"/>
                  </a:lnTo>
                  <a:lnTo>
                    <a:pt x="182464" y="214401"/>
                  </a:lnTo>
                  <a:lnTo>
                    <a:pt x="214401" y="182464"/>
                  </a:lnTo>
                  <a:lnTo>
                    <a:pt x="248400" y="152703"/>
                  </a:lnTo>
                  <a:lnTo>
                    <a:pt x="284348" y="125234"/>
                  </a:lnTo>
                  <a:lnTo>
                    <a:pt x="322129" y="100171"/>
                  </a:lnTo>
                  <a:lnTo>
                    <a:pt x="361629" y="77628"/>
                  </a:lnTo>
                  <a:lnTo>
                    <a:pt x="402734" y="57719"/>
                  </a:lnTo>
                  <a:lnTo>
                    <a:pt x="445329" y="40559"/>
                  </a:lnTo>
                  <a:lnTo>
                    <a:pt x="489300" y="26263"/>
                  </a:lnTo>
                  <a:lnTo>
                    <a:pt x="534533" y="14944"/>
                  </a:lnTo>
                  <a:lnTo>
                    <a:pt x="580913" y="6718"/>
                  </a:lnTo>
                  <a:lnTo>
                    <a:pt x="628325" y="1698"/>
                  </a:lnTo>
                  <a:lnTo>
                    <a:pt x="676655" y="0"/>
                  </a:lnTo>
                  <a:lnTo>
                    <a:pt x="724986" y="1698"/>
                  </a:lnTo>
                  <a:lnTo>
                    <a:pt x="772398" y="6718"/>
                  </a:lnTo>
                  <a:lnTo>
                    <a:pt x="818778" y="14944"/>
                  </a:lnTo>
                  <a:lnTo>
                    <a:pt x="864011" y="26263"/>
                  </a:lnTo>
                  <a:lnTo>
                    <a:pt x="907982" y="40559"/>
                  </a:lnTo>
                  <a:lnTo>
                    <a:pt x="950577" y="57719"/>
                  </a:lnTo>
                  <a:lnTo>
                    <a:pt x="991682" y="77628"/>
                  </a:lnTo>
                  <a:lnTo>
                    <a:pt x="1031182" y="100171"/>
                  </a:lnTo>
                  <a:lnTo>
                    <a:pt x="1068963" y="125234"/>
                  </a:lnTo>
                  <a:lnTo>
                    <a:pt x="1104911" y="152703"/>
                  </a:lnTo>
                  <a:lnTo>
                    <a:pt x="1138910" y="182464"/>
                  </a:lnTo>
                  <a:lnTo>
                    <a:pt x="1170847" y="214401"/>
                  </a:lnTo>
                  <a:lnTo>
                    <a:pt x="1200608" y="248400"/>
                  </a:lnTo>
                  <a:lnTo>
                    <a:pt x="1228077" y="284348"/>
                  </a:lnTo>
                  <a:lnTo>
                    <a:pt x="1253140" y="322129"/>
                  </a:lnTo>
                  <a:lnTo>
                    <a:pt x="1275683" y="361629"/>
                  </a:lnTo>
                  <a:lnTo>
                    <a:pt x="1295592" y="402734"/>
                  </a:lnTo>
                  <a:lnTo>
                    <a:pt x="1312752" y="445329"/>
                  </a:lnTo>
                  <a:lnTo>
                    <a:pt x="1327048" y="489300"/>
                  </a:lnTo>
                  <a:lnTo>
                    <a:pt x="1338367" y="534533"/>
                  </a:lnTo>
                  <a:lnTo>
                    <a:pt x="1346593" y="580913"/>
                  </a:lnTo>
                  <a:lnTo>
                    <a:pt x="1351613" y="628325"/>
                  </a:lnTo>
                  <a:lnTo>
                    <a:pt x="1353312" y="676656"/>
                  </a:lnTo>
                  <a:lnTo>
                    <a:pt x="1351613" y="724986"/>
                  </a:lnTo>
                  <a:lnTo>
                    <a:pt x="1346593" y="772398"/>
                  </a:lnTo>
                  <a:lnTo>
                    <a:pt x="1338367" y="818778"/>
                  </a:lnTo>
                  <a:lnTo>
                    <a:pt x="1327048" y="864011"/>
                  </a:lnTo>
                  <a:lnTo>
                    <a:pt x="1312752" y="907982"/>
                  </a:lnTo>
                  <a:lnTo>
                    <a:pt x="1295592" y="950577"/>
                  </a:lnTo>
                  <a:lnTo>
                    <a:pt x="1275683" y="991682"/>
                  </a:lnTo>
                  <a:lnTo>
                    <a:pt x="1253140" y="1031182"/>
                  </a:lnTo>
                  <a:lnTo>
                    <a:pt x="1228077" y="1068963"/>
                  </a:lnTo>
                  <a:lnTo>
                    <a:pt x="1200608" y="1104911"/>
                  </a:lnTo>
                  <a:lnTo>
                    <a:pt x="1170847" y="1138910"/>
                  </a:lnTo>
                  <a:lnTo>
                    <a:pt x="1138910" y="1170847"/>
                  </a:lnTo>
                  <a:lnTo>
                    <a:pt x="1104911" y="1200608"/>
                  </a:lnTo>
                  <a:lnTo>
                    <a:pt x="1068963" y="1228077"/>
                  </a:lnTo>
                  <a:lnTo>
                    <a:pt x="1031182" y="1253140"/>
                  </a:lnTo>
                  <a:lnTo>
                    <a:pt x="991682" y="1275683"/>
                  </a:lnTo>
                  <a:lnTo>
                    <a:pt x="950577" y="1295592"/>
                  </a:lnTo>
                  <a:lnTo>
                    <a:pt x="907982" y="1312752"/>
                  </a:lnTo>
                  <a:lnTo>
                    <a:pt x="864011" y="1327048"/>
                  </a:lnTo>
                  <a:lnTo>
                    <a:pt x="818778" y="1338367"/>
                  </a:lnTo>
                  <a:lnTo>
                    <a:pt x="772398" y="1346593"/>
                  </a:lnTo>
                  <a:lnTo>
                    <a:pt x="724986" y="1351613"/>
                  </a:lnTo>
                  <a:lnTo>
                    <a:pt x="676655" y="1353312"/>
                  </a:lnTo>
                  <a:lnTo>
                    <a:pt x="628325" y="1351613"/>
                  </a:lnTo>
                  <a:lnTo>
                    <a:pt x="580913" y="1346593"/>
                  </a:lnTo>
                  <a:lnTo>
                    <a:pt x="534533" y="1338367"/>
                  </a:lnTo>
                  <a:lnTo>
                    <a:pt x="489300" y="1327048"/>
                  </a:lnTo>
                  <a:lnTo>
                    <a:pt x="445329" y="1312752"/>
                  </a:lnTo>
                  <a:lnTo>
                    <a:pt x="402734" y="1295592"/>
                  </a:lnTo>
                  <a:lnTo>
                    <a:pt x="361629" y="1275683"/>
                  </a:lnTo>
                  <a:lnTo>
                    <a:pt x="322129" y="1253140"/>
                  </a:lnTo>
                  <a:lnTo>
                    <a:pt x="284348" y="1228077"/>
                  </a:lnTo>
                  <a:lnTo>
                    <a:pt x="248400" y="1200608"/>
                  </a:lnTo>
                  <a:lnTo>
                    <a:pt x="214401" y="1170847"/>
                  </a:lnTo>
                  <a:lnTo>
                    <a:pt x="182464" y="1138910"/>
                  </a:lnTo>
                  <a:lnTo>
                    <a:pt x="152703" y="1104911"/>
                  </a:lnTo>
                  <a:lnTo>
                    <a:pt x="125234" y="1068963"/>
                  </a:lnTo>
                  <a:lnTo>
                    <a:pt x="100171" y="1031182"/>
                  </a:lnTo>
                  <a:lnTo>
                    <a:pt x="77628" y="991682"/>
                  </a:lnTo>
                  <a:lnTo>
                    <a:pt x="57719" y="950577"/>
                  </a:lnTo>
                  <a:lnTo>
                    <a:pt x="40559" y="907982"/>
                  </a:lnTo>
                  <a:lnTo>
                    <a:pt x="26263" y="864011"/>
                  </a:lnTo>
                  <a:lnTo>
                    <a:pt x="14944" y="818778"/>
                  </a:lnTo>
                  <a:lnTo>
                    <a:pt x="6718" y="772398"/>
                  </a:lnTo>
                  <a:lnTo>
                    <a:pt x="1698" y="724986"/>
                  </a:lnTo>
                  <a:lnTo>
                    <a:pt x="0" y="676656"/>
                  </a:lnTo>
                  <a:close/>
                </a:path>
              </a:pathLst>
            </a:custGeom>
            <a:ln w="25400">
              <a:solidFill>
                <a:srgbClr val="2B86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8872" y="1533338"/>
              <a:ext cx="864108" cy="7905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92" y="1574291"/>
              <a:ext cx="473963" cy="47396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519042" y="2632024"/>
            <a:ext cx="1678939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81F24"/>
                </a:solidFill>
                <a:latin typeface="Verdana"/>
                <a:cs typeface="Verdana"/>
              </a:rPr>
              <a:t>User</a:t>
            </a:r>
            <a:r>
              <a:rPr sz="1400" spc="-135" dirty="0">
                <a:solidFill>
                  <a:srgbClr val="181F24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81F24"/>
                </a:solidFill>
                <a:latin typeface="Verdana"/>
                <a:cs typeface="Verdana"/>
              </a:rPr>
              <a:t>interaction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181F24"/>
                </a:solidFill>
                <a:latin typeface="Verdana"/>
                <a:cs typeface="Verdana"/>
              </a:rPr>
              <a:t>when</a:t>
            </a:r>
            <a:r>
              <a:rPr sz="1400" spc="-60" dirty="0">
                <a:solidFill>
                  <a:srgbClr val="181F24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81F24"/>
                </a:solidFill>
                <a:latin typeface="Verdana"/>
                <a:cs typeface="Verdana"/>
              </a:rPr>
              <a:t>app</a:t>
            </a:r>
            <a:r>
              <a:rPr sz="1400" spc="-35" dirty="0">
                <a:solidFill>
                  <a:srgbClr val="181F24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81F24"/>
                </a:solidFill>
                <a:latin typeface="Verdana"/>
                <a:cs typeface="Verdana"/>
              </a:rPr>
              <a:t>is</a:t>
            </a:r>
            <a:r>
              <a:rPr sz="1400" spc="-45" dirty="0">
                <a:solidFill>
                  <a:srgbClr val="181F24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81F24"/>
                </a:solidFill>
                <a:latin typeface="Verdana"/>
                <a:cs typeface="Verdana"/>
              </a:rPr>
              <a:t>in</a:t>
            </a:r>
            <a:r>
              <a:rPr sz="1400" spc="-35" dirty="0">
                <a:solidFill>
                  <a:srgbClr val="181F24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81F24"/>
                </a:solidFill>
                <a:latin typeface="Verdana"/>
                <a:cs typeface="Verdana"/>
              </a:rPr>
              <a:t>use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05143" y="2615946"/>
            <a:ext cx="17018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marR="5080" indent="-29591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181F24"/>
                </a:solidFill>
                <a:latin typeface="Verdana"/>
                <a:cs typeface="Verdana"/>
              </a:rPr>
              <a:t>Updating</a:t>
            </a:r>
            <a:r>
              <a:rPr sz="1400" spc="114" dirty="0">
                <a:solidFill>
                  <a:srgbClr val="181F24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81F24"/>
                </a:solidFill>
                <a:latin typeface="Verdana"/>
                <a:cs typeface="Verdana"/>
              </a:rPr>
              <a:t>available applications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66814" y="1234694"/>
            <a:ext cx="1379220" cy="1379220"/>
            <a:chOff x="6766814" y="1234694"/>
            <a:chExt cx="1379220" cy="1379220"/>
          </a:xfrm>
        </p:grpSpPr>
        <p:sp>
          <p:nvSpPr>
            <p:cNvPr id="13" name="object 13"/>
            <p:cNvSpPr/>
            <p:nvPr/>
          </p:nvSpPr>
          <p:spPr>
            <a:xfrm>
              <a:off x="6779514" y="1247394"/>
              <a:ext cx="1353820" cy="1353820"/>
            </a:xfrm>
            <a:custGeom>
              <a:avLst/>
              <a:gdLst/>
              <a:ahLst/>
              <a:cxnLst/>
              <a:rect l="l" t="t" r="r" b="b"/>
              <a:pathLst>
                <a:path w="1353820" h="1353820">
                  <a:moveTo>
                    <a:pt x="0" y="676655"/>
                  </a:moveTo>
                  <a:lnTo>
                    <a:pt x="1698" y="628325"/>
                  </a:lnTo>
                  <a:lnTo>
                    <a:pt x="6718" y="580913"/>
                  </a:lnTo>
                  <a:lnTo>
                    <a:pt x="14944" y="534533"/>
                  </a:lnTo>
                  <a:lnTo>
                    <a:pt x="26263" y="489300"/>
                  </a:lnTo>
                  <a:lnTo>
                    <a:pt x="40559" y="445329"/>
                  </a:lnTo>
                  <a:lnTo>
                    <a:pt x="57719" y="402734"/>
                  </a:lnTo>
                  <a:lnTo>
                    <a:pt x="77628" y="361629"/>
                  </a:lnTo>
                  <a:lnTo>
                    <a:pt x="100171" y="322129"/>
                  </a:lnTo>
                  <a:lnTo>
                    <a:pt x="125234" y="284348"/>
                  </a:lnTo>
                  <a:lnTo>
                    <a:pt x="152703" y="248400"/>
                  </a:lnTo>
                  <a:lnTo>
                    <a:pt x="182464" y="214401"/>
                  </a:lnTo>
                  <a:lnTo>
                    <a:pt x="214401" y="182464"/>
                  </a:lnTo>
                  <a:lnTo>
                    <a:pt x="248400" y="152703"/>
                  </a:lnTo>
                  <a:lnTo>
                    <a:pt x="284348" y="125234"/>
                  </a:lnTo>
                  <a:lnTo>
                    <a:pt x="322129" y="100171"/>
                  </a:lnTo>
                  <a:lnTo>
                    <a:pt x="361629" y="77628"/>
                  </a:lnTo>
                  <a:lnTo>
                    <a:pt x="402734" y="57719"/>
                  </a:lnTo>
                  <a:lnTo>
                    <a:pt x="445329" y="40559"/>
                  </a:lnTo>
                  <a:lnTo>
                    <a:pt x="489300" y="26263"/>
                  </a:lnTo>
                  <a:lnTo>
                    <a:pt x="534533" y="14944"/>
                  </a:lnTo>
                  <a:lnTo>
                    <a:pt x="580913" y="6718"/>
                  </a:lnTo>
                  <a:lnTo>
                    <a:pt x="628325" y="1698"/>
                  </a:lnTo>
                  <a:lnTo>
                    <a:pt x="676655" y="0"/>
                  </a:lnTo>
                  <a:lnTo>
                    <a:pt x="724986" y="1698"/>
                  </a:lnTo>
                  <a:lnTo>
                    <a:pt x="772398" y="6718"/>
                  </a:lnTo>
                  <a:lnTo>
                    <a:pt x="818778" y="14944"/>
                  </a:lnTo>
                  <a:lnTo>
                    <a:pt x="864011" y="26263"/>
                  </a:lnTo>
                  <a:lnTo>
                    <a:pt x="907982" y="40559"/>
                  </a:lnTo>
                  <a:lnTo>
                    <a:pt x="950577" y="57719"/>
                  </a:lnTo>
                  <a:lnTo>
                    <a:pt x="991682" y="77628"/>
                  </a:lnTo>
                  <a:lnTo>
                    <a:pt x="1031182" y="100171"/>
                  </a:lnTo>
                  <a:lnTo>
                    <a:pt x="1068963" y="125234"/>
                  </a:lnTo>
                  <a:lnTo>
                    <a:pt x="1104911" y="152703"/>
                  </a:lnTo>
                  <a:lnTo>
                    <a:pt x="1138910" y="182464"/>
                  </a:lnTo>
                  <a:lnTo>
                    <a:pt x="1170847" y="214401"/>
                  </a:lnTo>
                  <a:lnTo>
                    <a:pt x="1200608" y="248400"/>
                  </a:lnTo>
                  <a:lnTo>
                    <a:pt x="1228077" y="284348"/>
                  </a:lnTo>
                  <a:lnTo>
                    <a:pt x="1253140" y="322129"/>
                  </a:lnTo>
                  <a:lnTo>
                    <a:pt x="1275683" y="361629"/>
                  </a:lnTo>
                  <a:lnTo>
                    <a:pt x="1295592" y="402734"/>
                  </a:lnTo>
                  <a:lnTo>
                    <a:pt x="1312752" y="445329"/>
                  </a:lnTo>
                  <a:lnTo>
                    <a:pt x="1327048" y="489300"/>
                  </a:lnTo>
                  <a:lnTo>
                    <a:pt x="1338367" y="534533"/>
                  </a:lnTo>
                  <a:lnTo>
                    <a:pt x="1346593" y="580913"/>
                  </a:lnTo>
                  <a:lnTo>
                    <a:pt x="1351613" y="628325"/>
                  </a:lnTo>
                  <a:lnTo>
                    <a:pt x="1353311" y="676655"/>
                  </a:lnTo>
                  <a:lnTo>
                    <a:pt x="1351613" y="724986"/>
                  </a:lnTo>
                  <a:lnTo>
                    <a:pt x="1346593" y="772398"/>
                  </a:lnTo>
                  <a:lnTo>
                    <a:pt x="1338367" y="818778"/>
                  </a:lnTo>
                  <a:lnTo>
                    <a:pt x="1327048" y="864011"/>
                  </a:lnTo>
                  <a:lnTo>
                    <a:pt x="1312752" y="907982"/>
                  </a:lnTo>
                  <a:lnTo>
                    <a:pt x="1295592" y="950577"/>
                  </a:lnTo>
                  <a:lnTo>
                    <a:pt x="1275683" y="991682"/>
                  </a:lnTo>
                  <a:lnTo>
                    <a:pt x="1253140" y="1031182"/>
                  </a:lnTo>
                  <a:lnTo>
                    <a:pt x="1228077" y="1068963"/>
                  </a:lnTo>
                  <a:lnTo>
                    <a:pt x="1200608" y="1104911"/>
                  </a:lnTo>
                  <a:lnTo>
                    <a:pt x="1170847" y="1138910"/>
                  </a:lnTo>
                  <a:lnTo>
                    <a:pt x="1138910" y="1170847"/>
                  </a:lnTo>
                  <a:lnTo>
                    <a:pt x="1104911" y="1200608"/>
                  </a:lnTo>
                  <a:lnTo>
                    <a:pt x="1068963" y="1228077"/>
                  </a:lnTo>
                  <a:lnTo>
                    <a:pt x="1031182" y="1253140"/>
                  </a:lnTo>
                  <a:lnTo>
                    <a:pt x="991682" y="1275683"/>
                  </a:lnTo>
                  <a:lnTo>
                    <a:pt x="950577" y="1295592"/>
                  </a:lnTo>
                  <a:lnTo>
                    <a:pt x="907982" y="1312752"/>
                  </a:lnTo>
                  <a:lnTo>
                    <a:pt x="864011" y="1327048"/>
                  </a:lnTo>
                  <a:lnTo>
                    <a:pt x="818778" y="1338367"/>
                  </a:lnTo>
                  <a:lnTo>
                    <a:pt x="772398" y="1346593"/>
                  </a:lnTo>
                  <a:lnTo>
                    <a:pt x="724986" y="1351613"/>
                  </a:lnTo>
                  <a:lnTo>
                    <a:pt x="676655" y="1353311"/>
                  </a:lnTo>
                  <a:lnTo>
                    <a:pt x="628325" y="1351613"/>
                  </a:lnTo>
                  <a:lnTo>
                    <a:pt x="580913" y="1346593"/>
                  </a:lnTo>
                  <a:lnTo>
                    <a:pt x="534533" y="1338367"/>
                  </a:lnTo>
                  <a:lnTo>
                    <a:pt x="489300" y="1327048"/>
                  </a:lnTo>
                  <a:lnTo>
                    <a:pt x="445329" y="1312752"/>
                  </a:lnTo>
                  <a:lnTo>
                    <a:pt x="402734" y="1295592"/>
                  </a:lnTo>
                  <a:lnTo>
                    <a:pt x="361629" y="1275683"/>
                  </a:lnTo>
                  <a:lnTo>
                    <a:pt x="322129" y="1253140"/>
                  </a:lnTo>
                  <a:lnTo>
                    <a:pt x="284348" y="1228077"/>
                  </a:lnTo>
                  <a:lnTo>
                    <a:pt x="248400" y="1200608"/>
                  </a:lnTo>
                  <a:lnTo>
                    <a:pt x="214401" y="1170847"/>
                  </a:lnTo>
                  <a:lnTo>
                    <a:pt x="182464" y="1138910"/>
                  </a:lnTo>
                  <a:lnTo>
                    <a:pt x="152703" y="1104911"/>
                  </a:lnTo>
                  <a:lnTo>
                    <a:pt x="125234" y="1068963"/>
                  </a:lnTo>
                  <a:lnTo>
                    <a:pt x="100171" y="1031182"/>
                  </a:lnTo>
                  <a:lnTo>
                    <a:pt x="77628" y="991682"/>
                  </a:lnTo>
                  <a:lnTo>
                    <a:pt x="57719" y="950577"/>
                  </a:lnTo>
                  <a:lnTo>
                    <a:pt x="40559" y="907982"/>
                  </a:lnTo>
                  <a:lnTo>
                    <a:pt x="26263" y="864011"/>
                  </a:lnTo>
                  <a:lnTo>
                    <a:pt x="14944" y="818778"/>
                  </a:lnTo>
                  <a:lnTo>
                    <a:pt x="6718" y="772398"/>
                  </a:lnTo>
                  <a:lnTo>
                    <a:pt x="1698" y="724986"/>
                  </a:lnTo>
                  <a:lnTo>
                    <a:pt x="0" y="676655"/>
                  </a:lnTo>
                  <a:close/>
                </a:path>
              </a:pathLst>
            </a:custGeom>
            <a:ln w="25400">
              <a:solidFill>
                <a:srgbClr val="2B86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3928" y="1572811"/>
              <a:ext cx="812292" cy="764961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61822" y="315213"/>
            <a:ext cx="70567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5" dirty="0">
                <a:solidFill>
                  <a:srgbClr val="181F24"/>
                </a:solidFill>
                <a:latin typeface="Verdana"/>
                <a:cs typeface="Verdana"/>
              </a:rPr>
              <a:t>Enhancing</a:t>
            </a:r>
            <a:r>
              <a:rPr sz="3200" spc="-195" dirty="0">
                <a:solidFill>
                  <a:srgbClr val="181F24"/>
                </a:solidFill>
                <a:latin typeface="Verdana"/>
                <a:cs typeface="Verdana"/>
              </a:rPr>
              <a:t> </a:t>
            </a:r>
            <a:r>
              <a:rPr sz="3200" spc="-110" dirty="0">
                <a:solidFill>
                  <a:srgbClr val="181F24"/>
                </a:solidFill>
                <a:latin typeface="Verdana"/>
                <a:cs typeface="Verdana"/>
              </a:rPr>
              <a:t>ConfigMgr</a:t>
            </a:r>
            <a:r>
              <a:rPr sz="3200" spc="-155" dirty="0">
                <a:solidFill>
                  <a:srgbClr val="181F24"/>
                </a:solidFill>
                <a:latin typeface="Verdana"/>
                <a:cs typeface="Verdana"/>
              </a:rPr>
              <a:t> </a:t>
            </a:r>
            <a:r>
              <a:rPr sz="3200" spc="-120" dirty="0">
                <a:solidFill>
                  <a:srgbClr val="181F24"/>
                </a:solidFill>
                <a:latin typeface="Verdana"/>
                <a:cs typeface="Verdana"/>
              </a:rPr>
              <a:t>and</a:t>
            </a:r>
            <a:r>
              <a:rPr sz="3200" spc="-150" dirty="0">
                <a:solidFill>
                  <a:srgbClr val="181F24"/>
                </a:solidFill>
                <a:latin typeface="Verdana"/>
                <a:cs typeface="Verdana"/>
              </a:rPr>
              <a:t> </a:t>
            </a:r>
            <a:r>
              <a:rPr sz="3200" spc="-170" dirty="0">
                <a:solidFill>
                  <a:srgbClr val="181F24"/>
                </a:solidFill>
                <a:latin typeface="Verdana"/>
                <a:cs typeface="Verdana"/>
              </a:rPr>
              <a:t>Intune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5705" y="877061"/>
            <a:ext cx="7238365" cy="0"/>
          </a:xfrm>
          <a:custGeom>
            <a:avLst/>
            <a:gdLst/>
            <a:ahLst/>
            <a:cxnLst/>
            <a:rect l="l" t="t" r="r" b="b"/>
            <a:pathLst>
              <a:path w="7238365">
                <a:moveTo>
                  <a:pt x="0" y="0"/>
                </a:moveTo>
                <a:lnTo>
                  <a:pt x="7238238" y="0"/>
                </a:lnTo>
              </a:path>
            </a:pathLst>
          </a:custGeom>
          <a:ln w="34925">
            <a:solidFill>
              <a:srgbClr val="6CB9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612901" y="3270758"/>
            <a:ext cx="1377315" cy="1377315"/>
            <a:chOff x="612901" y="3270758"/>
            <a:chExt cx="1377315" cy="1377315"/>
          </a:xfrm>
        </p:grpSpPr>
        <p:sp>
          <p:nvSpPr>
            <p:cNvPr id="18" name="object 18"/>
            <p:cNvSpPr/>
            <p:nvPr/>
          </p:nvSpPr>
          <p:spPr>
            <a:xfrm>
              <a:off x="625601" y="3283458"/>
              <a:ext cx="1351915" cy="1351915"/>
            </a:xfrm>
            <a:custGeom>
              <a:avLst/>
              <a:gdLst/>
              <a:ahLst/>
              <a:cxnLst/>
              <a:rect l="l" t="t" r="r" b="b"/>
              <a:pathLst>
                <a:path w="1351914" h="1351914">
                  <a:moveTo>
                    <a:pt x="0" y="675894"/>
                  </a:moveTo>
                  <a:lnTo>
                    <a:pt x="1697" y="627628"/>
                  </a:lnTo>
                  <a:lnTo>
                    <a:pt x="6711" y="580277"/>
                  </a:lnTo>
                  <a:lnTo>
                    <a:pt x="14930" y="533957"/>
                  </a:lnTo>
                  <a:lnTo>
                    <a:pt x="26237" y="488780"/>
                  </a:lnTo>
                  <a:lnTo>
                    <a:pt x="40519" y="444863"/>
                  </a:lnTo>
                  <a:lnTo>
                    <a:pt x="57661" y="402318"/>
                  </a:lnTo>
                  <a:lnTo>
                    <a:pt x="77550" y="361260"/>
                  </a:lnTo>
                  <a:lnTo>
                    <a:pt x="100070" y="321805"/>
                  </a:lnTo>
                  <a:lnTo>
                    <a:pt x="125107" y="284065"/>
                  </a:lnTo>
                  <a:lnTo>
                    <a:pt x="152547" y="248157"/>
                  </a:lnTo>
                  <a:lnTo>
                    <a:pt x="182276" y="214193"/>
                  </a:lnTo>
                  <a:lnTo>
                    <a:pt x="214178" y="182289"/>
                  </a:lnTo>
                  <a:lnTo>
                    <a:pt x="248141" y="152559"/>
                  </a:lnTo>
                  <a:lnTo>
                    <a:pt x="284049" y="125118"/>
                  </a:lnTo>
                  <a:lnTo>
                    <a:pt x="321788" y="100079"/>
                  </a:lnTo>
                  <a:lnTo>
                    <a:pt x="361243" y="77557"/>
                  </a:lnTo>
                  <a:lnTo>
                    <a:pt x="402301" y="57667"/>
                  </a:lnTo>
                  <a:lnTo>
                    <a:pt x="444847" y="40523"/>
                  </a:lnTo>
                  <a:lnTo>
                    <a:pt x="488767" y="26240"/>
                  </a:lnTo>
                  <a:lnTo>
                    <a:pt x="533946" y="14931"/>
                  </a:lnTo>
                  <a:lnTo>
                    <a:pt x="580269" y="6712"/>
                  </a:lnTo>
                  <a:lnTo>
                    <a:pt x="627623" y="1697"/>
                  </a:lnTo>
                  <a:lnTo>
                    <a:pt x="675894" y="0"/>
                  </a:lnTo>
                  <a:lnTo>
                    <a:pt x="724159" y="1697"/>
                  </a:lnTo>
                  <a:lnTo>
                    <a:pt x="771510" y="6712"/>
                  </a:lnTo>
                  <a:lnTo>
                    <a:pt x="817830" y="14931"/>
                  </a:lnTo>
                  <a:lnTo>
                    <a:pt x="863007" y="26240"/>
                  </a:lnTo>
                  <a:lnTo>
                    <a:pt x="906924" y="40523"/>
                  </a:lnTo>
                  <a:lnTo>
                    <a:pt x="949469" y="57667"/>
                  </a:lnTo>
                  <a:lnTo>
                    <a:pt x="990527" y="77557"/>
                  </a:lnTo>
                  <a:lnTo>
                    <a:pt x="1029982" y="100079"/>
                  </a:lnTo>
                  <a:lnTo>
                    <a:pt x="1067722" y="125118"/>
                  </a:lnTo>
                  <a:lnTo>
                    <a:pt x="1103630" y="152559"/>
                  </a:lnTo>
                  <a:lnTo>
                    <a:pt x="1137594" y="182289"/>
                  </a:lnTo>
                  <a:lnTo>
                    <a:pt x="1169498" y="214193"/>
                  </a:lnTo>
                  <a:lnTo>
                    <a:pt x="1199228" y="248157"/>
                  </a:lnTo>
                  <a:lnTo>
                    <a:pt x="1226669" y="284065"/>
                  </a:lnTo>
                  <a:lnTo>
                    <a:pt x="1251708" y="321805"/>
                  </a:lnTo>
                  <a:lnTo>
                    <a:pt x="1274230" y="361260"/>
                  </a:lnTo>
                  <a:lnTo>
                    <a:pt x="1294120" y="402318"/>
                  </a:lnTo>
                  <a:lnTo>
                    <a:pt x="1311264" y="444863"/>
                  </a:lnTo>
                  <a:lnTo>
                    <a:pt x="1325547" y="488780"/>
                  </a:lnTo>
                  <a:lnTo>
                    <a:pt x="1336856" y="533957"/>
                  </a:lnTo>
                  <a:lnTo>
                    <a:pt x="1345075" y="580277"/>
                  </a:lnTo>
                  <a:lnTo>
                    <a:pt x="1350090" y="627628"/>
                  </a:lnTo>
                  <a:lnTo>
                    <a:pt x="1351788" y="675894"/>
                  </a:lnTo>
                  <a:lnTo>
                    <a:pt x="1350090" y="724164"/>
                  </a:lnTo>
                  <a:lnTo>
                    <a:pt x="1345075" y="771518"/>
                  </a:lnTo>
                  <a:lnTo>
                    <a:pt x="1336856" y="817841"/>
                  </a:lnTo>
                  <a:lnTo>
                    <a:pt x="1325547" y="863020"/>
                  </a:lnTo>
                  <a:lnTo>
                    <a:pt x="1311264" y="906940"/>
                  </a:lnTo>
                  <a:lnTo>
                    <a:pt x="1294120" y="949486"/>
                  </a:lnTo>
                  <a:lnTo>
                    <a:pt x="1274230" y="990544"/>
                  </a:lnTo>
                  <a:lnTo>
                    <a:pt x="1251708" y="1029999"/>
                  </a:lnTo>
                  <a:lnTo>
                    <a:pt x="1226669" y="1067738"/>
                  </a:lnTo>
                  <a:lnTo>
                    <a:pt x="1199228" y="1103646"/>
                  </a:lnTo>
                  <a:lnTo>
                    <a:pt x="1169498" y="1137609"/>
                  </a:lnTo>
                  <a:lnTo>
                    <a:pt x="1137594" y="1169511"/>
                  </a:lnTo>
                  <a:lnTo>
                    <a:pt x="1103630" y="1199240"/>
                  </a:lnTo>
                  <a:lnTo>
                    <a:pt x="1067722" y="1226680"/>
                  </a:lnTo>
                  <a:lnTo>
                    <a:pt x="1029982" y="1251717"/>
                  </a:lnTo>
                  <a:lnTo>
                    <a:pt x="990527" y="1274237"/>
                  </a:lnTo>
                  <a:lnTo>
                    <a:pt x="949469" y="1294126"/>
                  </a:lnTo>
                  <a:lnTo>
                    <a:pt x="906924" y="1311268"/>
                  </a:lnTo>
                  <a:lnTo>
                    <a:pt x="863007" y="1325550"/>
                  </a:lnTo>
                  <a:lnTo>
                    <a:pt x="817830" y="1336857"/>
                  </a:lnTo>
                  <a:lnTo>
                    <a:pt x="771510" y="1345076"/>
                  </a:lnTo>
                  <a:lnTo>
                    <a:pt x="724159" y="1350090"/>
                  </a:lnTo>
                  <a:lnTo>
                    <a:pt x="675894" y="1351788"/>
                  </a:lnTo>
                  <a:lnTo>
                    <a:pt x="627623" y="1350090"/>
                  </a:lnTo>
                  <a:lnTo>
                    <a:pt x="580269" y="1345076"/>
                  </a:lnTo>
                  <a:lnTo>
                    <a:pt x="533946" y="1336857"/>
                  </a:lnTo>
                  <a:lnTo>
                    <a:pt x="488767" y="1325550"/>
                  </a:lnTo>
                  <a:lnTo>
                    <a:pt x="444847" y="1311268"/>
                  </a:lnTo>
                  <a:lnTo>
                    <a:pt x="402301" y="1294126"/>
                  </a:lnTo>
                  <a:lnTo>
                    <a:pt x="361243" y="1274237"/>
                  </a:lnTo>
                  <a:lnTo>
                    <a:pt x="321788" y="1251717"/>
                  </a:lnTo>
                  <a:lnTo>
                    <a:pt x="284049" y="1226680"/>
                  </a:lnTo>
                  <a:lnTo>
                    <a:pt x="248141" y="1199240"/>
                  </a:lnTo>
                  <a:lnTo>
                    <a:pt x="214178" y="1169511"/>
                  </a:lnTo>
                  <a:lnTo>
                    <a:pt x="182276" y="1137609"/>
                  </a:lnTo>
                  <a:lnTo>
                    <a:pt x="152547" y="1103646"/>
                  </a:lnTo>
                  <a:lnTo>
                    <a:pt x="125107" y="1067738"/>
                  </a:lnTo>
                  <a:lnTo>
                    <a:pt x="100070" y="1029999"/>
                  </a:lnTo>
                  <a:lnTo>
                    <a:pt x="77550" y="990544"/>
                  </a:lnTo>
                  <a:lnTo>
                    <a:pt x="57661" y="949486"/>
                  </a:lnTo>
                  <a:lnTo>
                    <a:pt x="40519" y="906940"/>
                  </a:lnTo>
                  <a:lnTo>
                    <a:pt x="26237" y="863020"/>
                  </a:lnTo>
                  <a:lnTo>
                    <a:pt x="14930" y="817841"/>
                  </a:lnTo>
                  <a:lnTo>
                    <a:pt x="6711" y="771518"/>
                  </a:lnTo>
                  <a:lnTo>
                    <a:pt x="1697" y="724164"/>
                  </a:lnTo>
                  <a:lnTo>
                    <a:pt x="0" y="675894"/>
                  </a:lnTo>
                  <a:close/>
                </a:path>
              </a:pathLst>
            </a:custGeom>
            <a:ln w="25400">
              <a:solidFill>
                <a:srgbClr val="2B86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8679" y="3488436"/>
              <a:ext cx="559307" cy="5623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1975" y="3997452"/>
              <a:ext cx="402336" cy="40081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20902" y="4674514"/>
            <a:ext cx="757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181F24"/>
                </a:solidFill>
                <a:latin typeface="Arial MT"/>
                <a:cs typeface="Arial MT"/>
              </a:rPr>
              <a:t>Autopatch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99002" y="3270758"/>
            <a:ext cx="1377315" cy="1379220"/>
            <a:chOff x="3699002" y="3270758"/>
            <a:chExt cx="1377315" cy="1379220"/>
          </a:xfrm>
        </p:grpSpPr>
        <p:sp>
          <p:nvSpPr>
            <p:cNvPr id="23" name="object 23"/>
            <p:cNvSpPr/>
            <p:nvPr/>
          </p:nvSpPr>
          <p:spPr>
            <a:xfrm>
              <a:off x="3711702" y="3283458"/>
              <a:ext cx="1351915" cy="1353820"/>
            </a:xfrm>
            <a:custGeom>
              <a:avLst/>
              <a:gdLst/>
              <a:ahLst/>
              <a:cxnLst/>
              <a:rect l="l" t="t" r="r" b="b"/>
              <a:pathLst>
                <a:path w="1351914" h="1353820">
                  <a:moveTo>
                    <a:pt x="0" y="676656"/>
                  </a:moveTo>
                  <a:lnTo>
                    <a:pt x="1697" y="628325"/>
                  </a:lnTo>
                  <a:lnTo>
                    <a:pt x="6712" y="580913"/>
                  </a:lnTo>
                  <a:lnTo>
                    <a:pt x="14931" y="534533"/>
                  </a:lnTo>
                  <a:lnTo>
                    <a:pt x="26240" y="489300"/>
                  </a:lnTo>
                  <a:lnTo>
                    <a:pt x="40523" y="445329"/>
                  </a:lnTo>
                  <a:lnTo>
                    <a:pt x="57667" y="402734"/>
                  </a:lnTo>
                  <a:lnTo>
                    <a:pt x="77557" y="361629"/>
                  </a:lnTo>
                  <a:lnTo>
                    <a:pt x="100079" y="322129"/>
                  </a:lnTo>
                  <a:lnTo>
                    <a:pt x="125118" y="284348"/>
                  </a:lnTo>
                  <a:lnTo>
                    <a:pt x="152559" y="248400"/>
                  </a:lnTo>
                  <a:lnTo>
                    <a:pt x="182289" y="214401"/>
                  </a:lnTo>
                  <a:lnTo>
                    <a:pt x="214193" y="182464"/>
                  </a:lnTo>
                  <a:lnTo>
                    <a:pt x="248157" y="152703"/>
                  </a:lnTo>
                  <a:lnTo>
                    <a:pt x="284065" y="125234"/>
                  </a:lnTo>
                  <a:lnTo>
                    <a:pt x="321805" y="100171"/>
                  </a:lnTo>
                  <a:lnTo>
                    <a:pt x="361260" y="77628"/>
                  </a:lnTo>
                  <a:lnTo>
                    <a:pt x="402318" y="57719"/>
                  </a:lnTo>
                  <a:lnTo>
                    <a:pt x="444863" y="40559"/>
                  </a:lnTo>
                  <a:lnTo>
                    <a:pt x="488780" y="26263"/>
                  </a:lnTo>
                  <a:lnTo>
                    <a:pt x="533957" y="14944"/>
                  </a:lnTo>
                  <a:lnTo>
                    <a:pt x="580277" y="6718"/>
                  </a:lnTo>
                  <a:lnTo>
                    <a:pt x="627628" y="1698"/>
                  </a:lnTo>
                  <a:lnTo>
                    <a:pt x="675894" y="0"/>
                  </a:lnTo>
                  <a:lnTo>
                    <a:pt x="724159" y="1698"/>
                  </a:lnTo>
                  <a:lnTo>
                    <a:pt x="771510" y="6718"/>
                  </a:lnTo>
                  <a:lnTo>
                    <a:pt x="817830" y="14944"/>
                  </a:lnTo>
                  <a:lnTo>
                    <a:pt x="863007" y="26263"/>
                  </a:lnTo>
                  <a:lnTo>
                    <a:pt x="906924" y="40559"/>
                  </a:lnTo>
                  <a:lnTo>
                    <a:pt x="949469" y="57719"/>
                  </a:lnTo>
                  <a:lnTo>
                    <a:pt x="990527" y="77628"/>
                  </a:lnTo>
                  <a:lnTo>
                    <a:pt x="1029982" y="100171"/>
                  </a:lnTo>
                  <a:lnTo>
                    <a:pt x="1067722" y="125234"/>
                  </a:lnTo>
                  <a:lnTo>
                    <a:pt x="1103630" y="152703"/>
                  </a:lnTo>
                  <a:lnTo>
                    <a:pt x="1137594" y="182464"/>
                  </a:lnTo>
                  <a:lnTo>
                    <a:pt x="1169498" y="214401"/>
                  </a:lnTo>
                  <a:lnTo>
                    <a:pt x="1199228" y="248400"/>
                  </a:lnTo>
                  <a:lnTo>
                    <a:pt x="1226669" y="284348"/>
                  </a:lnTo>
                  <a:lnTo>
                    <a:pt x="1251708" y="322129"/>
                  </a:lnTo>
                  <a:lnTo>
                    <a:pt x="1274230" y="361629"/>
                  </a:lnTo>
                  <a:lnTo>
                    <a:pt x="1294120" y="402734"/>
                  </a:lnTo>
                  <a:lnTo>
                    <a:pt x="1311264" y="445329"/>
                  </a:lnTo>
                  <a:lnTo>
                    <a:pt x="1325547" y="489300"/>
                  </a:lnTo>
                  <a:lnTo>
                    <a:pt x="1336856" y="534533"/>
                  </a:lnTo>
                  <a:lnTo>
                    <a:pt x="1345075" y="580913"/>
                  </a:lnTo>
                  <a:lnTo>
                    <a:pt x="1350090" y="628325"/>
                  </a:lnTo>
                  <a:lnTo>
                    <a:pt x="1351788" y="676656"/>
                  </a:lnTo>
                  <a:lnTo>
                    <a:pt x="1350090" y="724980"/>
                  </a:lnTo>
                  <a:lnTo>
                    <a:pt x="1345075" y="772387"/>
                  </a:lnTo>
                  <a:lnTo>
                    <a:pt x="1336856" y="818763"/>
                  </a:lnTo>
                  <a:lnTo>
                    <a:pt x="1325547" y="863992"/>
                  </a:lnTo>
                  <a:lnTo>
                    <a:pt x="1311264" y="907961"/>
                  </a:lnTo>
                  <a:lnTo>
                    <a:pt x="1294120" y="950555"/>
                  </a:lnTo>
                  <a:lnTo>
                    <a:pt x="1274230" y="991660"/>
                  </a:lnTo>
                  <a:lnTo>
                    <a:pt x="1251708" y="1031160"/>
                  </a:lnTo>
                  <a:lnTo>
                    <a:pt x="1226669" y="1068941"/>
                  </a:lnTo>
                  <a:lnTo>
                    <a:pt x="1199228" y="1104890"/>
                  </a:lnTo>
                  <a:lnTo>
                    <a:pt x="1169498" y="1138891"/>
                  </a:lnTo>
                  <a:lnTo>
                    <a:pt x="1137594" y="1170829"/>
                  </a:lnTo>
                  <a:lnTo>
                    <a:pt x="1103630" y="1200591"/>
                  </a:lnTo>
                  <a:lnTo>
                    <a:pt x="1067722" y="1228063"/>
                  </a:lnTo>
                  <a:lnTo>
                    <a:pt x="1029982" y="1253128"/>
                  </a:lnTo>
                  <a:lnTo>
                    <a:pt x="990527" y="1275674"/>
                  </a:lnTo>
                  <a:lnTo>
                    <a:pt x="949469" y="1295584"/>
                  </a:lnTo>
                  <a:lnTo>
                    <a:pt x="906924" y="1312746"/>
                  </a:lnTo>
                  <a:lnTo>
                    <a:pt x="863007" y="1327044"/>
                  </a:lnTo>
                  <a:lnTo>
                    <a:pt x="817830" y="1338364"/>
                  </a:lnTo>
                  <a:lnTo>
                    <a:pt x="771510" y="1346592"/>
                  </a:lnTo>
                  <a:lnTo>
                    <a:pt x="724159" y="1351613"/>
                  </a:lnTo>
                  <a:lnTo>
                    <a:pt x="675894" y="1353312"/>
                  </a:lnTo>
                  <a:lnTo>
                    <a:pt x="627628" y="1351613"/>
                  </a:lnTo>
                  <a:lnTo>
                    <a:pt x="580277" y="1346592"/>
                  </a:lnTo>
                  <a:lnTo>
                    <a:pt x="533957" y="1338364"/>
                  </a:lnTo>
                  <a:lnTo>
                    <a:pt x="488780" y="1327044"/>
                  </a:lnTo>
                  <a:lnTo>
                    <a:pt x="444863" y="1312746"/>
                  </a:lnTo>
                  <a:lnTo>
                    <a:pt x="402318" y="1295584"/>
                  </a:lnTo>
                  <a:lnTo>
                    <a:pt x="361260" y="1275674"/>
                  </a:lnTo>
                  <a:lnTo>
                    <a:pt x="321805" y="1253128"/>
                  </a:lnTo>
                  <a:lnTo>
                    <a:pt x="284065" y="1228063"/>
                  </a:lnTo>
                  <a:lnTo>
                    <a:pt x="248157" y="1200591"/>
                  </a:lnTo>
                  <a:lnTo>
                    <a:pt x="214193" y="1170829"/>
                  </a:lnTo>
                  <a:lnTo>
                    <a:pt x="182289" y="1138891"/>
                  </a:lnTo>
                  <a:lnTo>
                    <a:pt x="152559" y="1104890"/>
                  </a:lnTo>
                  <a:lnTo>
                    <a:pt x="125118" y="1068941"/>
                  </a:lnTo>
                  <a:lnTo>
                    <a:pt x="100079" y="1031160"/>
                  </a:lnTo>
                  <a:lnTo>
                    <a:pt x="77557" y="991660"/>
                  </a:lnTo>
                  <a:lnTo>
                    <a:pt x="57667" y="950555"/>
                  </a:lnTo>
                  <a:lnTo>
                    <a:pt x="40523" y="907961"/>
                  </a:lnTo>
                  <a:lnTo>
                    <a:pt x="26240" y="863992"/>
                  </a:lnTo>
                  <a:lnTo>
                    <a:pt x="14931" y="818763"/>
                  </a:lnTo>
                  <a:lnTo>
                    <a:pt x="6712" y="772387"/>
                  </a:lnTo>
                  <a:lnTo>
                    <a:pt x="1697" y="724980"/>
                  </a:lnTo>
                  <a:lnTo>
                    <a:pt x="0" y="676656"/>
                  </a:lnTo>
                  <a:close/>
                </a:path>
              </a:pathLst>
            </a:custGeom>
            <a:ln w="25400">
              <a:solidFill>
                <a:srgbClr val="2B86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86801" y="3573797"/>
              <a:ext cx="797017" cy="79701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38016" y="3499104"/>
              <a:ext cx="920496" cy="92049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3658361" y="4675733"/>
            <a:ext cx="1456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81F24"/>
                </a:solidFill>
                <a:latin typeface="Arial MT"/>
                <a:cs typeface="Arial MT"/>
              </a:rPr>
              <a:t>Advanced</a:t>
            </a:r>
            <a:r>
              <a:rPr sz="1200" spc="100" dirty="0">
                <a:solidFill>
                  <a:srgbClr val="181F24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81F24"/>
                </a:solidFill>
                <a:latin typeface="Arial MT"/>
                <a:cs typeface="Arial MT"/>
              </a:rPr>
              <a:t>Reporting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803390" y="3208273"/>
            <a:ext cx="1377315" cy="1379220"/>
            <a:chOff x="6803390" y="3208273"/>
            <a:chExt cx="1377315" cy="1379220"/>
          </a:xfrm>
        </p:grpSpPr>
        <p:sp>
          <p:nvSpPr>
            <p:cNvPr id="28" name="object 28"/>
            <p:cNvSpPr/>
            <p:nvPr/>
          </p:nvSpPr>
          <p:spPr>
            <a:xfrm>
              <a:off x="6816090" y="3220973"/>
              <a:ext cx="1351915" cy="1353820"/>
            </a:xfrm>
            <a:custGeom>
              <a:avLst/>
              <a:gdLst/>
              <a:ahLst/>
              <a:cxnLst/>
              <a:rect l="l" t="t" r="r" b="b"/>
              <a:pathLst>
                <a:path w="1351915" h="1353820">
                  <a:moveTo>
                    <a:pt x="0" y="676656"/>
                  </a:moveTo>
                  <a:lnTo>
                    <a:pt x="1697" y="628325"/>
                  </a:lnTo>
                  <a:lnTo>
                    <a:pt x="6712" y="580913"/>
                  </a:lnTo>
                  <a:lnTo>
                    <a:pt x="14931" y="534533"/>
                  </a:lnTo>
                  <a:lnTo>
                    <a:pt x="26240" y="489300"/>
                  </a:lnTo>
                  <a:lnTo>
                    <a:pt x="40523" y="445329"/>
                  </a:lnTo>
                  <a:lnTo>
                    <a:pt x="57667" y="402734"/>
                  </a:lnTo>
                  <a:lnTo>
                    <a:pt x="77557" y="361629"/>
                  </a:lnTo>
                  <a:lnTo>
                    <a:pt x="100079" y="322129"/>
                  </a:lnTo>
                  <a:lnTo>
                    <a:pt x="125118" y="284348"/>
                  </a:lnTo>
                  <a:lnTo>
                    <a:pt x="152559" y="248400"/>
                  </a:lnTo>
                  <a:lnTo>
                    <a:pt x="182289" y="214401"/>
                  </a:lnTo>
                  <a:lnTo>
                    <a:pt x="214193" y="182464"/>
                  </a:lnTo>
                  <a:lnTo>
                    <a:pt x="248157" y="152703"/>
                  </a:lnTo>
                  <a:lnTo>
                    <a:pt x="284065" y="125234"/>
                  </a:lnTo>
                  <a:lnTo>
                    <a:pt x="321805" y="100171"/>
                  </a:lnTo>
                  <a:lnTo>
                    <a:pt x="361260" y="77628"/>
                  </a:lnTo>
                  <a:lnTo>
                    <a:pt x="402318" y="57719"/>
                  </a:lnTo>
                  <a:lnTo>
                    <a:pt x="444863" y="40559"/>
                  </a:lnTo>
                  <a:lnTo>
                    <a:pt x="488780" y="26263"/>
                  </a:lnTo>
                  <a:lnTo>
                    <a:pt x="533957" y="14944"/>
                  </a:lnTo>
                  <a:lnTo>
                    <a:pt x="580277" y="6718"/>
                  </a:lnTo>
                  <a:lnTo>
                    <a:pt x="627628" y="1698"/>
                  </a:lnTo>
                  <a:lnTo>
                    <a:pt x="675893" y="0"/>
                  </a:lnTo>
                  <a:lnTo>
                    <a:pt x="724159" y="1698"/>
                  </a:lnTo>
                  <a:lnTo>
                    <a:pt x="771510" y="6718"/>
                  </a:lnTo>
                  <a:lnTo>
                    <a:pt x="817830" y="14944"/>
                  </a:lnTo>
                  <a:lnTo>
                    <a:pt x="863007" y="26263"/>
                  </a:lnTo>
                  <a:lnTo>
                    <a:pt x="906924" y="40559"/>
                  </a:lnTo>
                  <a:lnTo>
                    <a:pt x="949469" y="57719"/>
                  </a:lnTo>
                  <a:lnTo>
                    <a:pt x="990527" y="77628"/>
                  </a:lnTo>
                  <a:lnTo>
                    <a:pt x="1029982" y="100171"/>
                  </a:lnTo>
                  <a:lnTo>
                    <a:pt x="1067722" y="125234"/>
                  </a:lnTo>
                  <a:lnTo>
                    <a:pt x="1103630" y="152703"/>
                  </a:lnTo>
                  <a:lnTo>
                    <a:pt x="1137594" y="182464"/>
                  </a:lnTo>
                  <a:lnTo>
                    <a:pt x="1169498" y="214401"/>
                  </a:lnTo>
                  <a:lnTo>
                    <a:pt x="1199228" y="248400"/>
                  </a:lnTo>
                  <a:lnTo>
                    <a:pt x="1226669" y="284348"/>
                  </a:lnTo>
                  <a:lnTo>
                    <a:pt x="1251708" y="322129"/>
                  </a:lnTo>
                  <a:lnTo>
                    <a:pt x="1274230" y="361629"/>
                  </a:lnTo>
                  <a:lnTo>
                    <a:pt x="1294120" y="402734"/>
                  </a:lnTo>
                  <a:lnTo>
                    <a:pt x="1311264" y="445329"/>
                  </a:lnTo>
                  <a:lnTo>
                    <a:pt x="1325547" y="489300"/>
                  </a:lnTo>
                  <a:lnTo>
                    <a:pt x="1336856" y="534533"/>
                  </a:lnTo>
                  <a:lnTo>
                    <a:pt x="1345075" y="580913"/>
                  </a:lnTo>
                  <a:lnTo>
                    <a:pt x="1350090" y="628325"/>
                  </a:lnTo>
                  <a:lnTo>
                    <a:pt x="1351787" y="676656"/>
                  </a:lnTo>
                  <a:lnTo>
                    <a:pt x="1350090" y="724980"/>
                  </a:lnTo>
                  <a:lnTo>
                    <a:pt x="1345075" y="772387"/>
                  </a:lnTo>
                  <a:lnTo>
                    <a:pt x="1336856" y="818763"/>
                  </a:lnTo>
                  <a:lnTo>
                    <a:pt x="1325547" y="863992"/>
                  </a:lnTo>
                  <a:lnTo>
                    <a:pt x="1311264" y="907961"/>
                  </a:lnTo>
                  <a:lnTo>
                    <a:pt x="1294120" y="950555"/>
                  </a:lnTo>
                  <a:lnTo>
                    <a:pt x="1274230" y="991660"/>
                  </a:lnTo>
                  <a:lnTo>
                    <a:pt x="1251708" y="1031160"/>
                  </a:lnTo>
                  <a:lnTo>
                    <a:pt x="1226669" y="1068941"/>
                  </a:lnTo>
                  <a:lnTo>
                    <a:pt x="1199228" y="1104890"/>
                  </a:lnTo>
                  <a:lnTo>
                    <a:pt x="1169498" y="1138891"/>
                  </a:lnTo>
                  <a:lnTo>
                    <a:pt x="1137594" y="1170829"/>
                  </a:lnTo>
                  <a:lnTo>
                    <a:pt x="1103630" y="1200591"/>
                  </a:lnTo>
                  <a:lnTo>
                    <a:pt x="1067722" y="1228063"/>
                  </a:lnTo>
                  <a:lnTo>
                    <a:pt x="1029982" y="1253128"/>
                  </a:lnTo>
                  <a:lnTo>
                    <a:pt x="990527" y="1275674"/>
                  </a:lnTo>
                  <a:lnTo>
                    <a:pt x="949469" y="1295584"/>
                  </a:lnTo>
                  <a:lnTo>
                    <a:pt x="906924" y="1312746"/>
                  </a:lnTo>
                  <a:lnTo>
                    <a:pt x="863007" y="1327044"/>
                  </a:lnTo>
                  <a:lnTo>
                    <a:pt x="817830" y="1338364"/>
                  </a:lnTo>
                  <a:lnTo>
                    <a:pt x="771510" y="1346592"/>
                  </a:lnTo>
                  <a:lnTo>
                    <a:pt x="724159" y="1351613"/>
                  </a:lnTo>
                  <a:lnTo>
                    <a:pt x="675893" y="1353312"/>
                  </a:lnTo>
                  <a:lnTo>
                    <a:pt x="627628" y="1351613"/>
                  </a:lnTo>
                  <a:lnTo>
                    <a:pt x="580277" y="1346592"/>
                  </a:lnTo>
                  <a:lnTo>
                    <a:pt x="533957" y="1338364"/>
                  </a:lnTo>
                  <a:lnTo>
                    <a:pt x="488780" y="1327044"/>
                  </a:lnTo>
                  <a:lnTo>
                    <a:pt x="444863" y="1312746"/>
                  </a:lnTo>
                  <a:lnTo>
                    <a:pt x="402318" y="1295584"/>
                  </a:lnTo>
                  <a:lnTo>
                    <a:pt x="361260" y="1275674"/>
                  </a:lnTo>
                  <a:lnTo>
                    <a:pt x="321805" y="1253128"/>
                  </a:lnTo>
                  <a:lnTo>
                    <a:pt x="284065" y="1228063"/>
                  </a:lnTo>
                  <a:lnTo>
                    <a:pt x="248157" y="1200591"/>
                  </a:lnTo>
                  <a:lnTo>
                    <a:pt x="214193" y="1170829"/>
                  </a:lnTo>
                  <a:lnTo>
                    <a:pt x="182289" y="1138891"/>
                  </a:lnTo>
                  <a:lnTo>
                    <a:pt x="152559" y="1104890"/>
                  </a:lnTo>
                  <a:lnTo>
                    <a:pt x="125118" y="1068941"/>
                  </a:lnTo>
                  <a:lnTo>
                    <a:pt x="100079" y="1031160"/>
                  </a:lnTo>
                  <a:lnTo>
                    <a:pt x="77557" y="991660"/>
                  </a:lnTo>
                  <a:lnTo>
                    <a:pt x="57667" y="950555"/>
                  </a:lnTo>
                  <a:lnTo>
                    <a:pt x="40523" y="907961"/>
                  </a:lnTo>
                  <a:lnTo>
                    <a:pt x="26240" y="863992"/>
                  </a:lnTo>
                  <a:lnTo>
                    <a:pt x="14931" y="818763"/>
                  </a:lnTo>
                  <a:lnTo>
                    <a:pt x="6712" y="772387"/>
                  </a:lnTo>
                  <a:lnTo>
                    <a:pt x="1697" y="724980"/>
                  </a:lnTo>
                  <a:lnTo>
                    <a:pt x="0" y="676656"/>
                  </a:lnTo>
                  <a:close/>
                </a:path>
              </a:pathLst>
            </a:custGeom>
            <a:ln w="25400">
              <a:solidFill>
                <a:srgbClr val="2B86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7644" y="3427475"/>
              <a:ext cx="560831" cy="56235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2464" y="3936491"/>
              <a:ext cx="400811" cy="400811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988809" y="4612640"/>
            <a:ext cx="10058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0" dirty="0">
                <a:solidFill>
                  <a:srgbClr val="181F24"/>
                </a:solidFill>
                <a:latin typeface="Arial MT"/>
                <a:cs typeface="Arial MT"/>
              </a:rPr>
              <a:t>CVE</a:t>
            </a:r>
            <a:r>
              <a:rPr sz="1200" spc="-5" dirty="0">
                <a:solidFill>
                  <a:srgbClr val="181F24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81F24"/>
                </a:solidFill>
                <a:latin typeface="Arial MT"/>
                <a:cs typeface="Arial MT"/>
              </a:rPr>
              <a:t>discovery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5019" y="389077"/>
            <a:ext cx="457390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b="1" spc="125" dirty="0">
                <a:solidFill>
                  <a:srgbClr val="2B86DA"/>
                </a:solidFill>
                <a:latin typeface="Tahoma"/>
                <a:cs typeface="Tahoma"/>
              </a:rPr>
              <a:t>For</a:t>
            </a:r>
            <a:r>
              <a:rPr sz="4700" b="1" spc="-70" dirty="0">
                <a:solidFill>
                  <a:srgbClr val="2B86DA"/>
                </a:solidFill>
                <a:latin typeface="Tahoma"/>
                <a:cs typeface="Tahoma"/>
              </a:rPr>
              <a:t> </a:t>
            </a:r>
            <a:r>
              <a:rPr sz="4700" b="1" spc="65" dirty="0">
                <a:solidFill>
                  <a:srgbClr val="2B86DA"/>
                </a:solidFill>
                <a:latin typeface="Tahoma"/>
                <a:cs typeface="Tahoma"/>
              </a:rPr>
              <a:t>less</a:t>
            </a:r>
            <a:r>
              <a:rPr sz="4700" b="1" spc="-35" dirty="0">
                <a:solidFill>
                  <a:srgbClr val="2B86DA"/>
                </a:solidFill>
                <a:latin typeface="Tahoma"/>
                <a:cs typeface="Tahoma"/>
              </a:rPr>
              <a:t> </a:t>
            </a:r>
            <a:r>
              <a:rPr sz="4700" b="1" spc="160" dirty="0">
                <a:solidFill>
                  <a:srgbClr val="2B86DA"/>
                </a:solidFill>
                <a:latin typeface="Tahoma"/>
                <a:cs typeface="Tahoma"/>
              </a:rPr>
              <a:t>than</a:t>
            </a:r>
            <a:r>
              <a:rPr sz="4700" b="1" spc="-55" dirty="0">
                <a:solidFill>
                  <a:srgbClr val="2B86DA"/>
                </a:solidFill>
                <a:latin typeface="Tahoma"/>
                <a:cs typeface="Tahoma"/>
              </a:rPr>
              <a:t> </a:t>
            </a:r>
            <a:r>
              <a:rPr sz="4700" b="1" spc="30" dirty="0">
                <a:solidFill>
                  <a:srgbClr val="2B86DA"/>
                </a:solidFill>
                <a:latin typeface="Tahoma"/>
                <a:cs typeface="Tahoma"/>
              </a:rPr>
              <a:t>a</a:t>
            </a:r>
            <a:endParaRPr sz="4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36420" y="1950720"/>
            <a:ext cx="1485900" cy="2365375"/>
          </a:xfrm>
          <a:custGeom>
            <a:avLst/>
            <a:gdLst/>
            <a:ahLst/>
            <a:cxnLst/>
            <a:rect l="l" t="t" r="r" b="b"/>
            <a:pathLst>
              <a:path w="1485900" h="2365375">
                <a:moveTo>
                  <a:pt x="1238250" y="0"/>
                </a:moveTo>
                <a:lnTo>
                  <a:pt x="247650" y="0"/>
                </a:lnTo>
                <a:lnTo>
                  <a:pt x="197738" y="5031"/>
                </a:lnTo>
                <a:lnTo>
                  <a:pt x="151251" y="19460"/>
                </a:lnTo>
                <a:lnTo>
                  <a:pt x="109184" y="42293"/>
                </a:lnTo>
                <a:lnTo>
                  <a:pt x="72532" y="72532"/>
                </a:lnTo>
                <a:lnTo>
                  <a:pt x="42293" y="109184"/>
                </a:lnTo>
                <a:lnTo>
                  <a:pt x="19460" y="151251"/>
                </a:lnTo>
                <a:lnTo>
                  <a:pt x="5031" y="197738"/>
                </a:lnTo>
                <a:lnTo>
                  <a:pt x="0" y="247650"/>
                </a:lnTo>
                <a:lnTo>
                  <a:pt x="0" y="2117598"/>
                </a:lnTo>
                <a:lnTo>
                  <a:pt x="5031" y="2167506"/>
                </a:lnTo>
                <a:lnTo>
                  <a:pt x="19460" y="2213991"/>
                </a:lnTo>
                <a:lnTo>
                  <a:pt x="42293" y="2256058"/>
                </a:lnTo>
                <a:lnTo>
                  <a:pt x="72532" y="2292710"/>
                </a:lnTo>
                <a:lnTo>
                  <a:pt x="109184" y="2322951"/>
                </a:lnTo>
                <a:lnTo>
                  <a:pt x="151251" y="2345785"/>
                </a:lnTo>
                <a:lnTo>
                  <a:pt x="197738" y="2360216"/>
                </a:lnTo>
                <a:lnTo>
                  <a:pt x="247650" y="2365248"/>
                </a:lnTo>
                <a:lnTo>
                  <a:pt x="1238250" y="2365248"/>
                </a:lnTo>
                <a:lnTo>
                  <a:pt x="1288161" y="2360216"/>
                </a:lnTo>
                <a:lnTo>
                  <a:pt x="1334648" y="2345785"/>
                </a:lnTo>
                <a:lnTo>
                  <a:pt x="1376715" y="2322951"/>
                </a:lnTo>
                <a:lnTo>
                  <a:pt x="1413367" y="2292710"/>
                </a:lnTo>
                <a:lnTo>
                  <a:pt x="1443606" y="2256058"/>
                </a:lnTo>
                <a:lnTo>
                  <a:pt x="1466439" y="2213991"/>
                </a:lnTo>
                <a:lnTo>
                  <a:pt x="1480868" y="2167506"/>
                </a:lnTo>
                <a:lnTo>
                  <a:pt x="1485900" y="2117598"/>
                </a:lnTo>
                <a:lnTo>
                  <a:pt x="1485900" y="247650"/>
                </a:lnTo>
                <a:lnTo>
                  <a:pt x="1480868" y="197738"/>
                </a:lnTo>
                <a:lnTo>
                  <a:pt x="1466439" y="151251"/>
                </a:lnTo>
                <a:lnTo>
                  <a:pt x="1443606" y="109184"/>
                </a:lnTo>
                <a:lnTo>
                  <a:pt x="1413367" y="72532"/>
                </a:lnTo>
                <a:lnTo>
                  <a:pt x="1376715" y="42293"/>
                </a:lnTo>
                <a:lnTo>
                  <a:pt x="1334648" y="19460"/>
                </a:lnTo>
                <a:lnTo>
                  <a:pt x="1288161" y="5031"/>
                </a:lnTo>
                <a:lnTo>
                  <a:pt x="1238250" y="0"/>
                </a:lnTo>
                <a:close/>
              </a:path>
            </a:pathLst>
          </a:custGeom>
          <a:solidFill>
            <a:srgbClr val="36B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41651" y="2462529"/>
            <a:ext cx="10731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65" dirty="0">
                <a:solidFill>
                  <a:srgbClr val="FFFFFF"/>
                </a:solidFill>
                <a:latin typeface="Arial Black"/>
                <a:cs typeface="Arial Black"/>
              </a:rPr>
              <a:t>Enterprise</a:t>
            </a:r>
            <a:endParaRPr sz="1600">
              <a:latin typeface="Arial Black"/>
              <a:cs typeface="Arial Black"/>
            </a:endParaRPr>
          </a:p>
          <a:p>
            <a:pPr marL="3175" algn="ctr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 Black"/>
                <a:cs typeface="Arial Black"/>
              </a:rPr>
              <a:t>Patch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7560" y="3378834"/>
            <a:ext cx="10236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marR="5080" indent="-181610">
              <a:lnSpc>
                <a:spcPct val="100000"/>
              </a:lnSpc>
              <a:spcBef>
                <a:spcPts val="100"/>
              </a:spcBef>
            </a:pPr>
            <a:r>
              <a:rPr sz="1200" u="sng" spc="-1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$2</a:t>
            </a:r>
            <a:r>
              <a:rPr sz="1200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 Black"/>
                <a:cs typeface="Arial Black"/>
              </a:rPr>
              <a:t>per</a:t>
            </a:r>
            <a:r>
              <a:rPr sz="1200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 Black"/>
                <a:cs typeface="Arial Black"/>
              </a:rPr>
              <a:t>device </a:t>
            </a:r>
            <a:r>
              <a:rPr sz="1200" spc="-60" dirty="0">
                <a:solidFill>
                  <a:srgbClr val="FFFFFF"/>
                </a:solidFill>
                <a:latin typeface="Arial Black"/>
                <a:cs typeface="Arial Black"/>
              </a:rPr>
              <a:t>per</a:t>
            </a:r>
            <a:r>
              <a:rPr sz="12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Black"/>
                <a:cs typeface="Arial Black"/>
              </a:rPr>
              <a:t>year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39311" y="1950720"/>
            <a:ext cx="1480185" cy="2354580"/>
          </a:xfrm>
          <a:custGeom>
            <a:avLst/>
            <a:gdLst/>
            <a:ahLst/>
            <a:cxnLst/>
            <a:rect l="l" t="t" r="r" b="b"/>
            <a:pathLst>
              <a:path w="1480185" h="2354579">
                <a:moveTo>
                  <a:pt x="1233170" y="0"/>
                </a:moveTo>
                <a:lnTo>
                  <a:pt x="246634" y="0"/>
                </a:lnTo>
                <a:lnTo>
                  <a:pt x="196911" y="5008"/>
                </a:lnTo>
                <a:lnTo>
                  <a:pt x="150608" y="19373"/>
                </a:lnTo>
                <a:lnTo>
                  <a:pt x="108712" y="42105"/>
                </a:lnTo>
                <a:lnTo>
                  <a:pt x="72215" y="72215"/>
                </a:lnTo>
                <a:lnTo>
                  <a:pt x="42105" y="108712"/>
                </a:lnTo>
                <a:lnTo>
                  <a:pt x="19373" y="150608"/>
                </a:lnTo>
                <a:lnTo>
                  <a:pt x="5008" y="196911"/>
                </a:lnTo>
                <a:lnTo>
                  <a:pt x="0" y="246634"/>
                </a:lnTo>
                <a:lnTo>
                  <a:pt x="0" y="2107946"/>
                </a:lnTo>
                <a:lnTo>
                  <a:pt x="5008" y="2157650"/>
                </a:lnTo>
                <a:lnTo>
                  <a:pt x="19373" y="2203945"/>
                </a:lnTo>
                <a:lnTo>
                  <a:pt x="42105" y="2245839"/>
                </a:lnTo>
                <a:lnTo>
                  <a:pt x="72215" y="2282340"/>
                </a:lnTo>
                <a:lnTo>
                  <a:pt x="108712" y="2312457"/>
                </a:lnTo>
                <a:lnTo>
                  <a:pt x="150608" y="2335197"/>
                </a:lnTo>
                <a:lnTo>
                  <a:pt x="196911" y="2349569"/>
                </a:lnTo>
                <a:lnTo>
                  <a:pt x="246634" y="2354580"/>
                </a:lnTo>
                <a:lnTo>
                  <a:pt x="1233170" y="2354580"/>
                </a:lnTo>
                <a:lnTo>
                  <a:pt x="1282892" y="2349569"/>
                </a:lnTo>
                <a:lnTo>
                  <a:pt x="1329195" y="2335197"/>
                </a:lnTo>
                <a:lnTo>
                  <a:pt x="1371091" y="2312457"/>
                </a:lnTo>
                <a:lnTo>
                  <a:pt x="1407588" y="2282340"/>
                </a:lnTo>
                <a:lnTo>
                  <a:pt x="1437698" y="2245839"/>
                </a:lnTo>
                <a:lnTo>
                  <a:pt x="1460430" y="2203945"/>
                </a:lnTo>
                <a:lnTo>
                  <a:pt x="1474795" y="2157650"/>
                </a:lnTo>
                <a:lnTo>
                  <a:pt x="1479803" y="2107946"/>
                </a:lnTo>
                <a:lnTo>
                  <a:pt x="1479803" y="246634"/>
                </a:lnTo>
                <a:lnTo>
                  <a:pt x="1474795" y="196911"/>
                </a:lnTo>
                <a:lnTo>
                  <a:pt x="1460430" y="150608"/>
                </a:lnTo>
                <a:lnTo>
                  <a:pt x="1437698" y="108712"/>
                </a:lnTo>
                <a:lnTo>
                  <a:pt x="1407588" y="72215"/>
                </a:lnTo>
                <a:lnTo>
                  <a:pt x="1371091" y="42105"/>
                </a:lnTo>
                <a:lnTo>
                  <a:pt x="1329195" y="19373"/>
                </a:lnTo>
                <a:lnTo>
                  <a:pt x="1282892" y="5008"/>
                </a:lnTo>
                <a:lnTo>
                  <a:pt x="1233170" y="0"/>
                </a:lnTo>
                <a:close/>
              </a:path>
            </a:pathLst>
          </a:custGeom>
          <a:solidFill>
            <a:srgbClr val="008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42765" y="2464765"/>
            <a:ext cx="1073785" cy="1308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70" dirty="0">
                <a:solidFill>
                  <a:srgbClr val="FFFFFF"/>
                </a:solidFill>
                <a:latin typeface="Arial Black"/>
                <a:cs typeface="Arial Black"/>
              </a:rPr>
              <a:t>Enterprise</a:t>
            </a:r>
            <a:endParaRPr sz="1600">
              <a:latin typeface="Arial Black"/>
              <a:cs typeface="Arial Black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solidFill>
                  <a:srgbClr val="FFFFFF"/>
                </a:solidFill>
                <a:latin typeface="Arial Black"/>
                <a:cs typeface="Arial Black"/>
              </a:rPr>
              <a:t>Plus</a:t>
            </a:r>
            <a:endParaRPr sz="1600">
              <a:latin typeface="Arial Black"/>
              <a:cs typeface="Arial Black"/>
            </a:endParaRPr>
          </a:p>
          <a:p>
            <a:pPr marL="144780" marR="136525" algn="ctr">
              <a:lnSpc>
                <a:spcPct val="100000"/>
              </a:lnSpc>
              <a:spcBef>
                <a:spcPts val="1935"/>
              </a:spcBef>
            </a:pPr>
            <a:r>
              <a:rPr sz="1200" u="sng" spc="-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$3.50</a:t>
            </a:r>
            <a:r>
              <a:rPr sz="12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 Black"/>
                <a:cs typeface="Arial Black"/>
              </a:rPr>
              <a:t>per </a:t>
            </a:r>
            <a:r>
              <a:rPr sz="1200" spc="-95" dirty="0">
                <a:solidFill>
                  <a:srgbClr val="FFFFFF"/>
                </a:solidFill>
                <a:latin typeface="Arial Black"/>
                <a:cs typeface="Arial Black"/>
              </a:rPr>
              <a:t>device</a:t>
            </a:r>
            <a:r>
              <a:rPr sz="12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 Black"/>
                <a:cs typeface="Arial Black"/>
              </a:rPr>
              <a:t>per </a:t>
            </a:r>
            <a:r>
              <a:rPr sz="1200" spc="-20" dirty="0">
                <a:solidFill>
                  <a:srgbClr val="FFFFFF"/>
                </a:solidFill>
                <a:latin typeface="Arial Black"/>
                <a:cs typeface="Arial Black"/>
              </a:rPr>
              <a:t>year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36108" y="1950720"/>
            <a:ext cx="1481455" cy="2354580"/>
          </a:xfrm>
          <a:custGeom>
            <a:avLst/>
            <a:gdLst/>
            <a:ahLst/>
            <a:cxnLst/>
            <a:rect l="l" t="t" r="r" b="b"/>
            <a:pathLst>
              <a:path w="1481454" h="2354579">
                <a:moveTo>
                  <a:pt x="1234439" y="0"/>
                </a:moveTo>
                <a:lnTo>
                  <a:pt x="246887" y="0"/>
                </a:lnTo>
                <a:lnTo>
                  <a:pt x="197118" y="5014"/>
                </a:lnTo>
                <a:lnTo>
                  <a:pt x="150768" y="19395"/>
                </a:lnTo>
                <a:lnTo>
                  <a:pt x="108830" y="42152"/>
                </a:lnTo>
                <a:lnTo>
                  <a:pt x="72294" y="72294"/>
                </a:lnTo>
                <a:lnTo>
                  <a:pt x="42152" y="108830"/>
                </a:lnTo>
                <a:lnTo>
                  <a:pt x="19395" y="150768"/>
                </a:lnTo>
                <a:lnTo>
                  <a:pt x="5014" y="197118"/>
                </a:lnTo>
                <a:lnTo>
                  <a:pt x="0" y="246887"/>
                </a:lnTo>
                <a:lnTo>
                  <a:pt x="0" y="2107692"/>
                </a:lnTo>
                <a:lnTo>
                  <a:pt x="5014" y="2157447"/>
                </a:lnTo>
                <a:lnTo>
                  <a:pt x="19395" y="2203789"/>
                </a:lnTo>
                <a:lnTo>
                  <a:pt x="42152" y="2245727"/>
                </a:lnTo>
                <a:lnTo>
                  <a:pt x="72294" y="2282266"/>
                </a:lnTo>
                <a:lnTo>
                  <a:pt x="108830" y="2312414"/>
                </a:lnTo>
                <a:lnTo>
                  <a:pt x="150768" y="2335177"/>
                </a:lnTo>
                <a:lnTo>
                  <a:pt x="197118" y="2349563"/>
                </a:lnTo>
                <a:lnTo>
                  <a:pt x="246887" y="2354580"/>
                </a:lnTo>
                <a:lnTo>
                  <a:pt x="1234439" y="2354580"/>
                </a:lnTo>
                <a:lnTo>
                  <a:pt x="1284209" y="2349563"/>
                </a:lnTo>
                <a:lnTo>
                  <a:pt x="1330559" y="2335177"/>
                </a:lnTo>
                <a:lnTo>
                  <a:pt x="1372497" y="2312414"/>
                </a:lnTo>
                <a:lnTo>
                  <a:pt x="1409033" y="2282266"/>
                </a:lnTo>
                <a:lnTo>
                  <a:pt x="1439175" y="2245727"/>
                </a:lnTo>
                <a:lnTo>
                  <a:pt x="1461932" y="2203789"/>
                </a:lnTo>
                <a:lnTo>
                  <a:pt x="1476313" y="2157447"/>
                </a:lnTo>
                <a:lnTo>
                  <a:pt x="1481327" y="2107692"/>
                </a:lnTo>
                <a:lnTo>
                  <a:pt x="1481327" y="246887"/>
                </a:lnTo>
                <a:lnTo>
                  <a:pt x="1476313" y="197118"/>
                </a:lnTo>
                <a:lnTo>
                  <a:pt x="1461932" y="150768"/>
                </a:lnTo>
                <a:lnTo>
                  <a:pt x="1439175" y="108830"/>
                </a:lnTo>
                <a:lnTo>
                  <a:pt x="1409033" y="72294"/>
                </a:lnTo>
                <a:lnTo>
                  <a:pt x="1372497" y="42152"/>
                </a:lnTo>
                <a:lnTo>
                  <a:pt x="1330559" y="19395"/>
                </a:lnTo>
                <a:lnTo>
                  <a:pt x="1284209" y="5014"/>
                </a:lnTo>
                <a:lnTo>
                  <a:pt x="1234439" y="0"/>
                </a:lnTo>
                <a:close/>
              </a:path>
            </a:pathLst>
          </a:custGeom>
          <a:solidFill>
            <a:srgbClr val="6CB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40704" y="2540965"/>
            <a:ext cx="1073785" cy="1125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70" dirty="0">
                <a:solidFill>
                  <a:srgbClr val="FFFFFF"/>
                </a:solidFill>
                <a:latin typeface="Arial Black"/>
                <a:cs typeface="Arial Black"/>
              </a:rPr>
              <a:t>Enterprise</a:t>
            </a:r>
            <a:endParaRPr sz="16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FFFFFF"/>
                </a:solidFill>
                <a:latin typeface="Arial Black"/>
                <a:cs typeface="Arial Black"/>
              </a:rPr>
              <a:t>Premium</a:t>
            </a:r>
            <a:endParaRPr sz="1600">
              <a:latin typeface="Arial Black"/>
              <a:cs typeface="Arial Black"/>
            </a:endParaRPr>
          </a:p>
          <a:p>
            <a:pPr marL="36830" marR="29845" algn="ctr">
              <a:lnSpc>
                <a:spcPct val="100000"/>
              </a:lnSpc>
              <a:spcBef>
                <a:spcPts val="1935"/>
              </a:spcBef>
            </a:pPr>
            <a:r>
              <a:rPr sz="1200" u="sng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$5</a:t>
            </a:r>
            <a:r>
              <a:rPr sz="1200" spc="-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 Black"/>
                <a:cs typeface="Arial Black"/>
              </a:rPr>
              <a:t>per</a:t>
            </a:r>
            <a:r>
              <a:rPr sz="120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 Black"/>
                <a:cs typeface="Arial Black"/>
              </a:rPr>
              <a:t>device </a:t>
            </a:r>
            <a:r>
              <a:rPr sz="1200" spc="-60" dirty="0">
                <a:solidFill>
                  <a:srgbClr val="FFFFFF"/>
                </a:solidFill>
                <a:latin typeface="Arial Black"/>
                <a:cs typeface="Arial Black"/>
              </a:rPr>
              <a:t>per</a:t>
            </a:r>
            <a:r>
              <a:rPr sz="12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Black"/>
                <a:cs typeface="Arial Black"/>
              </a:rPr>
              <a:t>year</a:t>
            </a:r>
            <a:endParaRPr sz="1200">
              <a:latin typeface="Arial Black"/>
              <a:cs typeface="Arial Black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8028" y="274320"/>
            <a:ext cx="647150" cy="804672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8085581" y="505205"/>
            <a:ext cx="419100" cy="574675"/>
            <a:chOff x="8085581" y="505205"/>
            <a:chExt cx="419100" cy="574675"/>
          </a:xfrm>
        </p:grpSpPr>
        <p:sp>
          <p:nvSpPr>
            <p:cNvPr id="12" name="object 12"/>
            <p:cNvSpPr/>
            <p:nvPr/>
          </p:nvSpPr>
          <p:spPr>
            <a:xfrm>
              <a:off x="8085581" y="505205"/>
              <a:ext cx="294640" cy="291465"/>
            </a:xfrm>
            <a:custGeom>
              <a:avLst/>
              <a:gdLst/>
              <a:ahLst/>
              <a:cxnLst/>
              <a:rect l="l" t="t" r="r" b="b"/>
              <a:pathLst>
                <a:path w="294640" h="291465">
                  <a:moveTo>
                    <a:pt x="143256" y="291084"/>
                  </a:moveTo>
                  <a:lnTo>
                    <a:pt x="143256" y="167640"/>
                  </a:lnTo>
                </a:path>
                <a:path w="294640" h="291465">
                  <a:moveTo>
                    <a:pt x="143256" y="123444"/>
                  </a:moveTo>
                  <a:lnTo>
                    <a:pt x="143256" y="0"/>
                  </a:lnTo>
                </a:path>
                <a:path w="294640" h="291465">
                  <a:moveTo>
                    <a:pt x="0" y="150876"/>
                  </a:moveTo>
                  <a:lnTo>
                    <a:pt x="124968" y="150876"/>
                  </a:lnTo>
                </a:path>
                <a:path w="294640" h="291465">
                  <a:moveTo>
                    <a:pt x="169164" y="146304"/>
                  </a:moveTo>
                  <a:lnTo>
                    <a:pt x="294132" y="146304"/>
                  </a:lnTo>
                </a:path>
              </a:pathLst>
            </a:custGeom>
            <a:ln w="10849">
              <a:solidFill>
                <a:srgbClr val="2B86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0549" y="787145"/>
              <a:ext cx="294640" cy="292735"/>
            </a:xfrm>
            <a:custGeom>
              <a:avLst/>
              <a:gdLst/>
              <a:ahLst/>
              <a:cxnLst/>
              <a:rect l="l" t="t" r="r" b="b"/>
              <a:pathLst>
                <a:path w="294640" h="292734">
                  <a:moveTo>
                    <a:pt x="153924" y="0"/>
                  </a:moveTo>
                  <a:lnTo>
                    <a:pt x="153924" y="123443"/>
                  </a:lnTo>
                </a:path>
                <a:path w="294640" h="292734">
                  <a:moveTo>
                    <a:pt x="153924" y="169163"/>
                  </a:moveTo>
                  <a:lnTo>
                    <a:pt x="153924" y="292607"/>
                  </a:lnTo>
                </a:path>
                <a:path w="294640" h="292734">
                  <a:moveTo>
                    <a:pt x="294131" y="147827"/>
                  </a:moveTo>
                  <a:lnTo>
                    <a:pt x="170688" y="147827"/>
                  </a:lnTo>
                </a:path>
                <a:path w="294640" h="292734">
                  <a:moveTo>
                    <a:pt x="124968" y="147827"/>
                  </a:moveTo>
                  <a:lnTo>
                    <a:pt x="0" y="147827"/>
                  </a:lnTo>
                </a:path>
              </a:pathLst>
            </a:custGeom>
            <a:ln w="10849">
              <a:solidFill>
                <a:srgbClr val="6CB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349233" y="122681"/>
            <a:ext cx="419100" cy="574675"/>
            <a:chOff x="8349233" y="122681"/>
            <a:chExt cx="419100" cy="574675"/>
          </a:xfrm>
        </p:grpSpPr>
        <p:sp>
          <p:nvSpPr>
            <p:cNvPr id="15" name="object 15"/>
            <p:cNvSpPr/>
            <p:nvPr/>
          </p:nvSpPr>
          <p:spPr>
            <a:xfrm>
              <a:off x="8349233" y="122681"/>
              <a:ext cx="294640" cy="292735"/>
            </a:xfrm>
            <a:custGeom>
              <a:avLst/>
              <a:gdLst/>
              <a:ahLst/>
              <a:cxnLst/>
              <a:rect l="l" t="t" r="r" b="b"/>
              <a:pathLst>
                <a:path w="294640" h="292734">
                  <a:moveTo>
                    <a:pt x="143256" y="292607"/>
                  </a:moveTo>
                  <a:lnTo>
                    <a:pt x="143256" y="169163"/>
                  </a:lnTo>
                </a:path>
                <a:path w="294640" h="292734">
                  <a:moveTo>
                    <a:pt x="143256" y="123443"/>
                  </a:moveTo>
                  <a:lnTo>
                    <a:pt x="143256" y="0"/>
                  </a:lnTo>
                </a:path>
                <a:path w="294640" h="292734">
                  <a:moveTo>
                    <a:pt x="0" y="146303"/>
                  </a:moveTo>
                  <a:lnTo>
                    <a:pt x="124968" y="146303"/>
                  </a:lnTo>
                </a:path>
                <a:path w="294640" h="292734">
                  <a:moveTo>
                    <a:pt x="169164" y="146303"/>
                  </a:moveTo>
                  <a:lnTo>
                    <a:pt x="294132" y="146303"/>
                  </a:lnTo>
                </a:path>
              </a:pathLst>
            </a:custGeom>
            <a:ln w="10849">
              <a:solidFill>
                <a:srgbClr val="2B86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74201" y="406145"/>
              <a:ext cx="294640" cy="291465"/>
            </a:xfrm>
            <a:custGeom>
              <a:avLst/>
              <a:gdLst/>
              <a:ahLst/>
              <a:cxnLst/>
              <a:rect l="l" t="t" r="r" b="b"/>
              <a:pathLst>
                <a:path w="294640" h="291465">
                  <a:moveTo>
                    <a:pt x="152400" y="0"/>
                  </a:moveTo>
                  <a:lnTo>
                    <a:pt x="152400" y="123443"/>
                  </a:lnTo>
                </a:path>
                <a:path w="294640" h="291465">
                  <a:moveTo>
                    <a:pt x="152400" y="167639"/>
                  </a:moveTo>
                  <a:lnTo>
                    <a:pt x="152400" y="291083"/>
                  </a:lnTo>
                </a:path>
                <a:path w="294640" h="291465">
                  <a:moveTo>
                    <a:pt x="294131" y="141731"/>
                  </a:moveTo>
                  <a:lnTo>
                    <a:pt x="169164" y="141731"/>
                  </a:lnTo>
                </a:path>
                <a:path w="294640" h="291465">
                  <a:moveTo>
                    <a:pt x="124968" y="146303"/>
                  </a:moveTo>
                  <a:lnTo>
                    <a:pt x="0" y="146303"/>
                  </a:lnTo>
                </a:path>
              </a:pathLst>
            </a:custGeom>
            <a:ln w="10849">
              <a:solidFill>
                <a:srgbClr val="6CB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4096" y="4818989"/>
            <a:ext cx="6057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*Per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year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429247" y="30861"/>
            <a:ext cx="26225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930" dirty="0"/>
              <a:t>*</a:t>
            </a:r>
            <a:endParaRPr sz="4300"/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3060" y="1299972"/>
            <a:ext cx="5692140" cy="36819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4899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Next</a:t>
            </a:r>
            <a:r>
              <a:rPr spc="-45" dirty="0"/>
              <a:t> </a:t>
            </a:r>
            <a:r>
              <a:rPr spc="114" dirty="0"/>
              <a:t>steps</a:t>
            </a:r>
          </a:p>
        </p:txBody>
      </p:sp>
      <p:sp>
        <p:nvSpPr>
          <p:cNvPr id="3" name="object 3"/>
          <p:cNvSpPr/>
          <p:nvPr/>
        </p:nvSpPr>
        <p:spPr>
          <a:xfrm>
            <a:off x="897636" y="3249167"/>
            <a:ext cx="1484630" cy="1275715"/>
          </a:xfrm>
          <a:custGeom>
            <a:avLst/>
            <a:gdLst/>
            <a:ahLst/>
            <a:cxnLst/>
            <a:rect l="l" t="t" r="r" b="b"/>
            <a:pathLst>
              <a:path w="1484630" h="1275714">
                <a:moveTo>
                  <a:pt x="1271777" y="0"/>
                </a:moveTo>
                <a:lnTo>
                  <a:pt x="212597" y="0"/>
                </a:lnTo>
                <a:lnTo>
                  <a:pt x="163852" y="5611"/>
                </a:lnTo>
                <a:lnTo>
                  <a:pt x="119104" y="21598"/>
                </a:lnTo>
                <a:lnTo>
                  <a:pt x="79630" y="46686"/>
                </a:lnTo>
                <a:lnTo>
                  <a:pt x="46706" y="79603"/>
                </a:lnTo>
                <a:lnTo>
                  <a:pt x="21609" y="119076"/>
                </a:lnTo>
                <a:lnTo>
                  <a:pt x="5615" y="163832"/>
                </a:lnTo>
                <a:lnTo>
                  <a:pt x="0" y="212598"/>
                </a:lnTo>
                <a:lnTo>
                  <a:pt x="0" y="1062990"/>
                </a:lnTo>
                <a:lnTo>
                  <a:pt x="5615" y="1111735"/>
                </a:lnTo>
                <a:lnTo>
                  <a:pt x="21609" y="1156483"/>
                </a:lnTo>
                <a:lnTo>
                  <a:pt x="46706" y="1195957"/>
                </a:lnTo>
                <a:lnTo>
                  <a:pt x="79630" y="1228881"/>
                </a:lnTo>
                <a:lnTo>
                  <a:pt x="119104" y="1253978"/>
                </a:lnTo>
                <a:lnTo>
                  <a:pt x="163852" y="1269972"/>
                </a:lnTo>
                <a:lnTo>
                  <a:pt x="212597" y="1275588"/>
                </a:lnTo>
                <a:lnTo>
                  <a:pt x="1271777" y="1275588"/>
                </a:lnTo>
                <a:lnTo>
                  <a:pt x="1320543" y="1269972"/>
                </a:lnTo>
                <a:lnTo>
                  <a:pt x="1365299" y="1253978"/>
                </a:lnTo>
                <a:lnTo>
                  <a:pt x="1404772" y="1228881"/>
                </a:lnTo>
                <a:lnTo>
                  <a:pt x="1437689" y="1195957"/>
                </a:lnTo>
                <a:lnTo>
                  <a:pt x="1462777" y="1156483"/>
                </a:lnTo>
                <a:lnTo>
                  <a:pt x="1478764" y="1111735"/>
                </a:lnTo>
                <a:lnTo>
                  <a:pt x="1484376" y="1062990"/>
                </a:lnTo>
                <a:lnTo>
                  <a:pt x="1484376" y="212598"/>
                </a:lnTo>
                <a:lnTo>
                  <a:pt x="1478764" y="163832"/>
                </a:lnTo>
                <a:lnTo>
                  <a:pt x="1462777" y="119076"/>
                </a:lnTo>
                <a:lnTo>
                  <a:pt x="1437689" y="79603"/>
                </a:lnTo>
                <a:lnTo>
                  <a:pt x="1404772" y="46686"/>
                </a:lnTo>
                <a:lnTo>
                  <a:pt x="1365299" y="21598"/>
                </a:lnTo>
                <a:lnTo>
                  <a:pt x="1320543" y="5611"/>
                </a:lnTo>
                <a:lnTo>
                  <a:pt x="1271777" y="0"/>
                </a:lnTo>
                <a:close/>
              </a:path>
            </a:pathLst>
          </a:custGeom>
          <a:solidFill>
            <a:srgbClr val="36B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8892" y="3629025"/>
            <a:ext cx="9848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100"/>
              </a:spcBef>
            </a:pPr>
            <a:r>
              <a:rPr sz="1500" spc="-75" dirty="0">
                <a:solidFill>
                  <a:srgbClr val="FFFFFF"/>
                </a:solidFill>
                <a:latin typeface="Arial Black"/>
                <a:cs typeface="Arial Black"/>
              </a:rPr>
              <a:t>Start</a:t>
            </a:r>
            <a:r>
              <a:rPr sz="15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Arial Black"/>
                <a:cs typeface="Arial Black"/>
              </a:rPr>
              <a:t>your </a:t>
            </a:r>
            <a:r>
              <a:rPr sz="1500" spc="-10" dirty="0">
                <a:solidFill>
                  <a:srgbClr val="FFFFFF"/>
                </a:solidFill>
                <a:latin typeface="Arial Black"/>
                <a:cs typeface="Arial Black"/>
              </a:rPr>
              <a:t>trial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7732" y="2645664"/>
            <a:ext cx="1815464" cy="1879600"/>
          </a:xfrm>
          <a:custGeom>
            <a:avLst/>
            <a:gdLst/>
            <a:ahLst/>
            <a:cxnLst/>
            <a:rect l="l" t="t" r="r" b="b"/>
            <a:pathLst>
              <a:path w="1815464" h="1879600">
                <a:moveTo>
                  <a:pt x="1512570" y="0"/>
                </a:moveTo>
                <a:lnTo>
                  <a:pt x="302513" y="0"/>
                </a:lnTo>
                <a:lnTo>
                  <a:pt x="253430" y="3957"/>
                </a:lnTo>
                <a:lnTo>
                  <a:pt x="206873" y="15416"/>
                </a:lnTo>
                <a:lnTo>
                  <a:pt x="163465" y="33755"/>
                </a:lnTo>
                <a:lnTo>
                  <a:pt x="123828" y="58350"/>
                </a:lnTo>
                <a:lnTo>
                  <a:pt x="88582" y="88582"/>
                </a:lnTo>
                <a:lnTo>
                  <a:pt x="58350" y="123828"/>
                </a:lnTo>
                <a:lnTo>
                  <a:pt x="33755" y="163465"/>
                </a:lnTo>
                <a:lnTo>
                  <a:pt x="15416" y="206873"/>
                </a:lnTo>
                <a:lnTo>
                  <a:pt x="3957" y="253430"/>
                </a:lnTo>
                <a:lnTo>
                  <a:pt x="0" y="302513"/>
                </a:lnTo>
                <a:lnTo>
                  <a:pt x="0" y="1576565"/>
                </a:lnTo>
                <a:lnTo>
                  <a:pt x="3957" y="1625636"/>
                </a:lnTo>
                <a:lnTo>
                  <a:pt x="15416" y="1672187"/>
                </a:lnTo>
                <a:lnTo>
                  <a:pt x="33755" y="1715593"/>
                </a:lnTo>
                <a:lnTo>
                  <a:pt x="58350" y="1755233"/>
                </a:lnTo>
                <a:lnTo>
                  <a:pt x="88582" y="1790484"/>
                </a:lnTo>
                <a:lnTo>
                  <a:pt x="123828" y="1820721"/>
                </a:lnTo>
                <a:lnTo>
                  <a:pt x="163465" y="1845324"/>
                </a:lnTo>
                <a:lnTo>
                  <a:pt x="206873" y="1863669"/>
                </a:lnTo>
                <a:lnTo>
                  <a:pt x="253430" y="1875132"/>
                </a:lnTo>
                <a:lnTo>
                  <a:pt x="302513" y="1879092"/>
                </a:lnTo>
                <a:lnTo>
                  <a:pt x="1512570" y="1879092"/>
                </a:lnTo>
                <a:lnTo>
                  <a:pt x="1561653" y="1875132"/>
                </a:lnTo>
                <a:lnTo>
                  <a:pt x="1608210" y="1863669"/>
                </a:lnTo>
                <a:lnTo>
                  <a:pt x="1651618" y="1845324"/>
                </a:lnTo>
                <a:lnTo>
                  <a:pt x="1691255" y="1820721"/>
                </a:lnTo>
                <a:lnTo>
                  <a:pt x="1726501" y="1790484"/>
                </a:lnTo>
                <a:lnTo>
                  <a:pt x="1756733" y="1755233"/>
                </a:lnTo>
                <a:lnTo>
                  <a:pt x="1781328" y="1715593"/>
                </a:lnTo>
                <a:lnTo>
                  <a:pt x="1799667" y="1672187"/>
                </a:lnTo>
                <a:lnTo>
                  <a:pt x="1811126" y="1625636"/>
                </a:lnTo>
                <a:lnTo>
                  <a:pt x="1815083" y="1576565"/>
                </a:lnTo>
                <a:lnTo>
                  <a:pt x="1815083" y="302513"/>
                </a:lnTo>
                <a:lnTo>
                  <a:pt x="1811126" y="253430"/>
                </a:lnTo>
                <a:lnTo>
                  <a:pt x="1799667" y="206873"/>
                </a:lnTo>
                <a:lnTo>
                  <a:pt x="1781328" y="163465"/>
                </a:lnTo>
                <a:lnTo>
                  <a:pt x="1756733" y="123828"/>
                </a:lnTo>
                <a:lnTo>
                  <a:pt x="1726501" y="88582"/>
                </a:lnTo>
                <a:lnTo>
                  <a:pt x="1691255" y="58350"/>
                </a:lnTo>
                <a:lnTo>
                  <a:pt x="1651618" y="33755"/>
                </a:lnTo>
                <a:lnTo>
                  <a:pt x="1608210" y="15416"/>
                </a:lnTo>
                <a:lnTo>
                  <a:pt x="1561653" y="3957"/>
                </a:lnTo>
                <a:lnTo>
                  <a:pt x="1512570" y="0"/>
                </a:lnTo>
                <a:close/>
              </a:path>
            </a:pathLst>
          </a:custGeom>
          <a:solidFill>
            <a:srgbClr val="008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91129" y="3333953"/>
            <a:ext cx="1287780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-105" dirty="0">
                <a:solidFill>
                  <a:srgbClr val="FFFFFF"/>
                </a:solidFill>
                <a:latin typeface="Arial Black"/>
                <a:cs typeface="Arial Black"/>
              </a:rPr>
              <a:t>Request</a:t>
            </a:r>
            <a:r>
              <a:rPr sz="150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Arial Black"/>
                <a:cs typeface="Arial Black"/>
              </a:rPr>
              <a:t>your</a:t>
            </a:r>
            <a:endParaRPr sz="15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solidFill>
                  <a:srgbClr val="FFFFFF"/>
                </a:solidFill>
                <a:latin typeface="Arial Black"/>
                <a:cs typeface="Arial Black"/>
              </a:rPr>
              <a:t>quote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88535" y="2089404"/>
            <a:ext cx="1971039" cy="2435860"/>
          </a:xfrm>
          <a:custGeom>
            <a:avLst/>
            <a:gdLst/>
            <a:ahLst/>
            <a:cxnLst/>
            <a:rect l="l" t="t" r="r" b="b"/>
            <a:pathLst>
              <a:path w="1971039" h="2435860">
                <a:moveTo>
                  <a:pt x="1642110" y="0"/>
                </a:moveTo>
                <a:lnTo>
                  <a:pt x="328422" y="0"/>
                </a:lnTo>
                <a:lnTo>
                  <a:pt x="279896" y="3561"/>
                </a:lnTo>
                <a:lnTo>
                  <a:pt x="233579" y="13907"/>
                </a:lnTo>
                <a:lnTo>
                  <a:pt x="189979" y="30528"/>
                </a:lnTo>
                <a:lnTo>
                  <a:pt x="149604" y="52917"/>
                </a:lnTo>
                <a:lnTo>
                  <a:pt x="112963" y="80565"/>
                </a:lnTo>
                <a:lnTo>
                  <a:pt x="80565" y="112963"/>
                </a:lnTo>
                <a:lnTo>
                  <a:pt x="52917" y="149604"/>
                </a:lnTo>
                <a:lnTo>
                  <a:pt x="30528" y="189979"/>
                </a:lnTo>
                <a:lnTo>
                  <a:pt x="13907" y="233579"/>
                </a:lnTo>
                <a:lnTo>
                  <a:pt x="3561" y="279896"/>
                </a:lnTo>
                <a:lnTo>
                  <a:pt x="0" y="328421"/>
                </a:lnTo>
                <a:lnTo>
                  <a:pt x="0" y="2106917"/>
                </a:lnTo>
                <a:lnTo>
                  <a:pt x="3561" y="2155452"/>
                </a:lnTo>
                <a:lnTo>
                  <a:pt x="13907" y="2201775"/>
                </a:lnTo>
                <a:lnTo>
                  <a:pt x="30528" y="2245379"/>
                </a:lnTo>
                <a:lnTo>
                  <a:pt x="52917" y="2285755"/>
                </a:lnTo>
                <a:lnTo>
                  <a:pt x="80565" y="2322396"/>
                </a:lnTo>
                <a:lnTo>
                  <a:pt x="112963" y="2354794"/>
                </a:lnTo>
                <a:lnTo>
                  <a:pt x="149604" y="2382440"/>
                </a:lnTo>
                <a:lnTo>
                  <a:pt x="189979" y="2404827"/>
                </a:lnTo>
                <a:lnTo>
                  <a:pt x="233579" y="2421446"/>
                </a:lnTo>
                <a:lnTo>
                  <a:pt x="279896" y="2431791"/>
                </a:lnTo>
                <a:lnTo>
                  <a:pt x="328422" y="2435352"/>
                </a:lnTo>
                <a:lnTo>
                  <a:pt x="1642110" y="2435352"/>
                </a:lnTo>
                <a:lnTo>
                  <a:pt x="1690635" y="2431791"/>
                </a:lnTo>
                <a:lnTo>
                  <a:pt x="1736952" y="2421446"/>
                </a:lnTo>
                <a:lnTo>
                  <a:pt x="1780552" y="2404827"/>
                </a:lnTo>
                <a:lnTo>
                  <a:pt x="1820927" y="2382440"/>
                </a:lnTo>
                <a:lnTo>
                  <a:pt x="1857568" y="2354794"/>
                </a:lnTo>
                <a:lnTo>
                  <a:pt x="1889966" y="2322396"/>
                </a:lnTo>
                <a:lnTo>
                  <a:pt x="1917614" y="2285755"/>
                </a:lnTo>
                <a:lnTo>
                  <a:pt x="1940003" y="2245379"/>
                </a:lnTo>
                <a:lnTo>
                  <a:pt x="1956624" y="2201775"/>
                </a:lnTo>
                <a:lnTo>
                  <a:pt x="1966970" y="2155452"/>
                </a:lnTo>
                <a:lnTo>
                  <a:pt x="1970531" y="2106917"/>
                </a:lnTo>
                <a:lnTo>
                  <a:pt x="1970531" y="328421"/>
                </a:lnTo>
                <a:lnTo>
                  <a:pt x="1966970" y="279896"/>
                </a:lnTo>
                <a:lnTo>
                  <a:pt x="1956624" y="233579"/>
                </a:lnTo>
                <a:lnTo>
                  <a:pt x="1940003" y="189979"/>
                </a:lnTo>
                <a:lnTo>
                  <a:pt x="1917614" y="149604"/>
                </a:lnTo>
                <a:lnTo>
                  <a:pt x="1889966" y="112963"/>
                </a:lnTo>
                <a:lnTo>
                  <a:pt x="1857568" y="80565"/>
                </a:lnTo>
                <a:lnTo>
                  <a:pt x="1820927" y="52917"/>
                </a:lnTo>
                <a:lnTo>
                  <a:pt x="1780552" y="30528"/>
                </a:lnTo>
                <a:lnTo>
                  <a:pt x="1736952" y="13907"/>
                </a:lnTo>
                <a:lnTo>
                  <a:pt x="1690635" y="3561"/>
                </a:lnTo>
                <a:lnTo>
                  <a:pt x="1642110" y="0"/>
                </a:lnTo>
                <a:close/>
              </a:path>
            </a:pathLst>
          </a:custGeom>
          <a:solidFill>
            <a:srgbClr val="6CB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35170" y="3177921"/>
            <a:ext cx="14763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100"/>
              </a:spcBef>
            </a:pPr>
            <a:r>
              <a:rPr sz="1400" spc="-105" dirty="0">
                <a:solidFill>
                  <a:srgbClr val="FFFFFF"/>
                </a:solidFill>
                <a:latin typeface="Arial Black"/>
                <a:cs typeface="Arial Black"/>
              </a:rPr>
              <a:t>Book</a:t>
            </a:r>
            <a:r>
              <a:rPr sz="140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Arial Black"/>
                <a:cs typeface="Arial Black"/>
              </a:rPr>
              <a:t>your</a:t>
            </a:r>
            <a:r>
              <a:rPr sz="140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Arial Black"/>
                <a:cs typeface="Arial Black"/>
              </a:rPr>
              <a:t>setup </a:t>
            </a:r>
            <a:r>
              <a:rPr sz="1400" spc="-105" dirty="0">
                <a:solidFill>
                  <a:srgbClr val="FFFFFF"/>
                </a:solidFill>
                <a:latin typeface="Arial Black"/>
                <a:cs typeface="Arial Black"/>
              </a:rPr>
              <a:t>call</a:t>
            </a:r>
            <a:r>
              <a:rPr sz="14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Black"/>
                <a:cs typeface="Arial Black"/>
              </a:rPr>
              <a:t>(optional)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04788" y="1616963"/>
            <a:ext cx="1938655" cy="2923540"/>
          </a:xfrm>
          <a:custGeom>
            <a:avLst/>
            <a:gdLst/>
            <a:ahLst/>
            <a:cxnLst/>
            <a:rect l="l" t="t" r="r" b="b"/>
            <a:pathLst>
              <a:path w="1938654" h="2923540">
                <a:moveTo>
                  <a:pt x="1615439" y="0"/>
                </a:moveTo>
                <a:lnTo>
                  <a:pt x="323088" y="0"/>
                </a:lnTo>
                <a:lnTo>
                  <a:pt x="275344" y="3503"/>
                </a:lnTo>
                <a:lnTo>
                  <a:pt x="229776" y="13679"/>
                </a:lnTo>
                <a:lnTo>
                  <a:pt x="186882" y="30028"/>
                </a:lnTo>
                <a:lnTo>
                  <a:pt x="147163" y="52051"/>
                </a:lnTo>
                <a:lnTo>
                  <a:pt x="111119" y="79248"/>
                </a:lnTo>
                <a:lnTo>
                  <a:pt x="79248" y="111119"/>
                </a:lnTo>
                <a:lnTo>
                  <a:pt x="52051" y="147163"/>
                </a:lnTo>
                <a:lnTo>
                  <a:pt x="30028" y="186882"/>
                </a:lnTo>
                <a:lnTo>
                  <a:pt x="13679" y="229776"/>
                </a:lnTo>
                <a:lnTo>
                  <a:pt x="3503" y="275344"/>
                </a:lnTo>
                <a:lnTo>
                  <a:pt x="0" y="323088"/>
                </a:lnTo>
                <a:lnTo>
                  <a:pt x="0" y="2599944"/>
                </a:lnTo>
                <a:lnTo>
                  <a:pt x="3503" y="2647687"/>
                </a:lnTo>
                <a:lnTo>
                  <a:pt x="13679" y="2693255"/>
                </a:lnTo>
                <a:lnTo>
                  <a:pt x="30028" y="2736149"/>
                </a:lnTo>
                <a:lnTo>
                  <a:pt x="52051" y="2775868"/>
                </a:lnTo>
                <a:lnTo>
                  <a:pt x="79248" y="2811912"/>
                </a:lnTo>
                <a:lnTo>
                  <a:pt x="111119" y="2843783"/>
                </a:lnTo>
                <a:lnTo>
                  <a:pt x="147163" y="2870980"/>
                </a:lnTo>
                <a:lnTo>
                  <a:pt x="186882" y="2893003"/>
                </a:lnTo>
                <a:lnTo>
                  <a:pt x="229776" y="2909352"/>
                </a:lnTo>
                <a:lnTo>
                  <a:pt x="275344" y="2919528"/>
                </a:lnTo>
                <a:lnTo>
                  <a:pt x="323088" y="2923032"/>
                </a:lnTo>
                <a:lnTo>
                  <a:pt x="1615439" y="2923032"/>
                </a:lnTo>
                <a:lnTo>
                  <a:pt x="1663183" y="2919528"/>
                </a:lnTo>
                <a:lnTo>
                  <a:pt x="1708751" y="2909352"/>
                </a:lnTo>
                <a:lnTo>
                  <a:pt x="1751645" y="2893003"/>
                </a:lnTo>
                <a:lnTo>
                  <a:pt x="1791364" y="2870980"/>
                </a:lnTo>
                <a:lnTo>
                  <a:pt x="1827408" y="2843783"/>
                </a:lnTo>
                <a:lnTo>
                  <a:pt x="1859279" y="2811912"/>
                </a:lnTo>
                <a:lnTo>
                  <a:pt x="1886476" y="2775868"/>
                </a:lnTo>
                <a:lnTo>
                  <a:pt x="1908499" y="2736149"/>
                </a:lnTo>
                <a:lnTo>
                  <a:pt x="1924848" y="2693255"/>
                </a:lnTo>
                <a:lnTo>
                  <a:pt x="1935024" y="2647687"/>
                </a:lnTo>
                <a:lnTo>
                  <a:pt x="1938528" y="2599944"/>
                </a:lnTo>
                <a:lnTo>
                  <a:pt x="1938528" y="323088"/>
                </a:lnTo>
                <a:lnTo>
                  <a:pt x="1935024" y="275344"/>
                </a:lnTo>
                <a:lnTo>
                  <a:pt x="1924848" y="229776"/>
                </a:lnTo>
                <a:lnTo>
                  <a:pt x="1908499" y="186882"/>
                </a:lnTo>
                <a:lnTo>
                  <a:pt x="1886476" y="147163"/>
                </a:lnTo>
                <a:lnTo>
                  <a:pt x="1859279" y="111119"/>
                </a:lnTo>
                <a:lnTo>
                  <a:pt x="1827408" y="79248"/>
                </a:lnTo>
                <a:lnTo>
                  <a:pt x="1791364" y="52051"/>
                </a:lnTo>
                <a:lnTo>
                  <a:pt x="1751645" y="30028"/>
                </a:lnTo>
                <a:lnTo>
                  <a:pt x="1708751" y="13679"/>
                </a:lnTo>
                <a:lnTo>
                  <a:pt x="1663183" y="3503"/>
                </a:lnTo>
                <a:lnTo>
                  <a:pt x="1615439" y="0"/>
                </a:lnTo>
                <a:close/>
              </a:path>
            </a:pathLst>
          </a:custGeom>
          <a:solidFill>
            <a:srgbClr val="0044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82334" y="2819780"/>
            <a:ext cx="15836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-100" dirty="0">
                <a:solidFill>
                  <a:srgbClr val="FFFFFF"/>
                </a:solidFill>
                <a:latin typeface="Arial Black"/>
                <a:cs typeface="Arial Black"/>
              </a:rPr>
              <a:t>Enjoy</a:t>
            </a:r>
            <a:r>
              <a:rPr sz="15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Arial Black"/>
                <a:cs typeface="Arial Black"/>
              </a:rPr>
              <a:t>your</a:t>
            </a:r>
            <a:r>
              <a:rPr sz="15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Arial Black"/>
                <a:cs typeface="Arial Black"/>
              </a:rPr>
              <a:t>extra</a:t>
            </a:r>
            <a:endParaRPr sz="1500">
              <a:latin typeface="Arial Black"/>
              <a:cs typeface="Arial Black"/>
            </a:endParaRPr>
          </a:p>
          <a:p>
            <a:pPr marL="635" algn="ctr">
              <a:lnSpc>
                <a:spcPct val="100000"/>
              </a:lnSpc>
            </a:pPr>
            <a:r>
              <a:rPr sz="1500" spc="-20" dirty="0">
                <a:solidFill>
                  <a:srgbClr val="FFFFFF"/>
                </a:solidFill>
                <a:latin typeface="Arial Black"/>
                <a:cs typeface="Arial Black"/>
              </a:rPr>
              <a:t>time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95309" y="1206246"/>
            <a:ext cx="212090" cy="210820"/>
          </a:xfrm>
          <a:custGeom>
            <a:avLst/>
            <a:gdLst/>
            <a:ahLst/>
            <a:cxnLst/>
            <a:rect l="l" t="t" r="r" b="b"/>
            <a:pathLst>
              <a:path w="212090" h="210819">
                <a:moveTo>
                  <a:pt x="103632" y="210312"/>
                </a:moveTo>
                <a:lnTo>
                  <a:pt x="103632" y="121919"/>
                </a:lnTo>
              </a:path>
              <a:path w="212090" h="210819">
                <a:moveTo>
                  <a:pt x="103632" y="89915"/>
                </a:moveTo>
                <a:lnTo>
                  <a:pt x="103632" y="0"/>
                </a:lnTo>
              </a:path>
              <a:path w="212090" h="210819">
                <a:moveTo>
                  <a:pt x="0" y="109727"/>
                </a:moveTo>
                <a:lnTo>
                  <a:pt x="89916" y="109727"/>
                </a:lnTo>
              </a:path>
              <a:path w="212090" h="210819">
                <a:moveTo>
                  <a:pt x="121920" y="106679"/>
                </a:moveTo>
                <a:lnTo>
                  <a:pt x="211836" y="106679"/>
                </a:lnTo>
              </a:path>
            </a:pathLst>
          </a:custGeom>
          <a:ln w="10849">
            <a:solidFill>
              <a:srgbClr val="2B86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85809" y="931925"/>
            <a:ext cx="212090" cy="210820"/>
          </a:xfrm>
          <a:custGeom>
            <a:avLst/>
            <a:gdLst/>
            <a:ahLst/>
            <a:cxnLst/>
            <a:rect l="l" t="t" r="r" b="b"/>
            <a:pathLst>
              <a:path w="212090" h="210819">
                <a:moveTo>
                  <a:pt x="103632" y="210312"/>
                </a:moveTo>
                <a:lnTo>
                  <a:pt x="103632" y="120396"/>
                </a:lnTo>
              </a:path>
              <a:path w="212090" h="210819">
                <a:moveTo>
                  <a:pt x="103632" y="88391"/>
                </a:moveTo>
                <a:lnTo>
                  <a:pt x="103632" y="0"/>
                </a:lnTo>
              </a:path>
              <a:path w="212090" h="210819">
                <a:moveTo>
                  <a:pt x="0" y="105156"/>
                </a:moveTo>
                <a:lnTo>
                  <a:pt x="89916" y="105156"/>
                </a:lnTo>
              </a:path>
              <a:path w="212090" h="210819">
                <a:moveTo>
                  <a:pt x="121920" y="105156"/>
                </a:moveTo>
                <a:lnTo>
                  <a:pt x="211836" y="105156"/>
                </a:lnTo>
              </a:path>
            </a:pathLst>
          </a:custGeom>
          <a:ln w="10849">
            <a:solidFill>
              <a:srgbClr val="2B86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51926" y="1264158"/>
            <a:ext cx="212090" cy="210820"/>
          </a:xfrm>
          <a:custGeom>
            <a:avLst/>
            <a:gdLst/>
            <a:ahLst/>
            <a:cxnLst/>
            <a:rect l="l" t="t" r="r" b="b"/>
            <a:pathLst>
              <a:path w="212090" h="210819">
                <a:moveTo>
                  <a:pt x="111251" y="0"/>
                </a:moveTo>
                <a:lnTo>
                  <a:pt x="111251" y="89915"/>
                </a:lnTo>
              </a:path>
              <a:path w="212090" h="210819">
                <a:moveTo>
                  <a:pt x="111251" y="121919"/>
                </a:moveTo>
                <a:lnTo>
                  <a:pt x="111251" y="210312"/>
                </a:lnTo>
              </a:path>
              <a:path w="212090" h="210819">
                <a:moveTo>
                  <a:pt x="211835" y="102107"/>
                </a:moveTo>
                <a:lnTo>
                  <a:pt x="121920" y="102107"/>
                </a:lnTo>
              </a:path>
              <a:path w="212090" h="210819">
                <a:moveTo>
                  <a:pt x="89916" y="105155"/>
                </a:moveTo>
                <a:lnTo>
                  <a:pt x="0" y="105155"/>
                </a:lnTo>
              </a:path>
            </a:pathLst>
          </a:custGeom>
          <a:ln w="10849">
            <a:solidFill>
              <a:srgbClr val="6CB9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61426" y="1540002"/>
            <a:ext cx="213360" cy="210820"/>
          </a:xfrm>
          <a:custGeom>
            <a:avLst/>
            <a:gdLst/>
            <a:ahLst/>
            <a:cxnLst/>
            <a:rect l="l" t="t" r="r" b="b"/>
            <a:pathLst>
              <a:path w="213359" h="210819">
                <a:moveTo>
                  <a:pt x="111251" y="0"/>
                </a:moveTo>
                <a:lnTo>
                  <a:pt x="111251" y="88392"/>
                </a:lnTo>
              </a:path>
              <a:path w="213359" h="210819">
                <a:moveTo>
                  <a:pt x="111251" y="121920"/>
                </a:moveTo>
                <a:lnTo>
                  <a:pt x="111251" y="210312"/>
                </a:lnTo>
              </a:path>
              <a:path w="213359" h="210819">
                <a:moveTo>
                  <a:pt x="213359" y="106680"/>
                </a:moveTo>
                <a:lnTo>
                  <a:pt x="123444" y="106680"/>
                </a:lnTo>
              </a:path>
              <a:path w="213359" h="210819">
                <a:moveTo>
                  <a:pt x="89916" y="106680"/>
                </a:moveTo>
                <a:lnTo>
                  <a:pt x="0" y="106680"/>
                </a:lnTo>
              </a:path>
            </a:pathLst>
          </a:custGeom>
          <a:ln w="10849">
            <a:solidFill>
              <a:srgbClr val="6CB9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04809" y="951738"/>
            <a:ext cx="212090" cy="210820"/>
          </a:xfrm>
          <a:custGeom>
            <a:avLst/>
            <a:gdLst/>
            <a:ahLst/>
            <a:cxnLst/>
            <a:rect l="l" t="t" r="r" b="b"/>
            <a:pathLst>
              <a:path w="212090" h="210819">
                <a:moveTo>
                  <a:pt x="109728" y="0"/>
                </a:moveTo>
                <a:lnTo>
                  <a:pt x="109728" y="89915"/>
                </a:lnTo>
              </a:path>
              <a:path w="212090" h="210819">
                <a:moveTo>
                  <a:pt x="109728" y="121920"/>
                </a:moveTo>
                <a:lnTo>
                  <a:pt x="109728" y="210312"/>
                </a:lnTo>
              </a:path>
              <a:path w="212090" h="210819">
                <a:moveTo>
                  <a:pt x="211836" y="102108"/>
                </a:moveTo>
                <a:lnTo>
                  <a:pt x="121920" y="102108"/>
                </a:lnTo>
              </a:path>
              <a:path w="212090" h="210819">
                <a:moveTo>
                  <a:pt x="89916" y="105156"/>
                </a:moveTo>
                <a:lnTo>
                  <a:pt x="0" y="105156"/>
                </a:lnTo>
              </a:path>
            </a:pathLst>
          </a:custGeom>
          <a:ln w="10849">
            <a:solidFill>
              <a:srgbClr val="6CB9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14309" y="1227582"/>
            <a:ext cx="212090" cy="210820"/>
          </a:xfrm>
          <a:custGeom>
            <a:avLst/>
            <a:gdLst/>
            <a:ahLst/>
            <a:cxnLst/>
            <a:rect l="l" t="t" r="r" b="b"/>
            <a:pathLst>
              <a:path w="212090" h="210819">
                <a:moveTo>
                  <a:pt x="109728" y="0"/>
                </a:moveTo>
                <a:lnTo>
                  <a:pt x="109728" y="89915"/>
                </a:lnTo>
              </a:path>
              <a:path w="212090" h="210819">
                <a:moveTo>
                  <a:pt x="109728" y="121919"/>
                </a:moveTo>
                <a:lnTo>
                  <a:pt x="109728" y="210312"/>
                </a:lnTo>
              </a:path>
              <a:path w="212090" h="210819">
                <a:moveTo>
                  <a:pt x="211836" y="106679"/>
                </a:moveTo>
                <a:lnTo>
                  <a:pt x="121920" y="106679"/>
                </a:lnTo>
              </a:path>
              <a:path w="212090" h="210819">
                <a:moveTo>
                  <a:pt x="89916" y="106679"/>
                </a:moveTo>
                <a:lnTo>
                  <a:pt x="0" y="106679"/>
                </a:lnTo>
              </a:path>
            </a:pathLst>
          </a:custGeom>
          <a:ln w="10849">
            <a:solidFill>
              <a:srgbClr val="6CB9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304797" y="2914142"/>
            <a:ext cx="671830" cy="673100"/>
            <a:chOff x="1304797" y="2914142"/>
            <a:chExt cx="671830" cy="673100"/>
          </a:xfrm>
        </p:grpSpPr>
        <p:sp>
          <p:nvSpPr>
            <p:cNvPr id="18" name="object 18"/>
            <p:cNvSpPr/>
            <p:nvPr/>
          </p:nvSpPr>
          <p:spPr>
            <a:xfrm>
              <a:off x="1317497" y="2926842"/>
              <a:ext cx="646430" cy="647700"/>
            </a:xfrm>
            <a:custGeom>
              <a:avLst/>
              <a:gdLst/>
              <a:ahLst/>
              <a:cxnLst/>
              <a:rect l="l" t="t" r="r" b="b"/>
              <a:pathLst>
                <a:path w="646430" h="647700">
                  <a:moveTo>
                    <a:pt x="323088" y="0"/>
                  </a:moveTo>
                  <a:lnTo>
                    <a:pt x="275344" y="3512"/>
                  </a:lnTo>
                  <a:lnTo>
                    <a:pt x="229776" y="13714"/>
                  </a:lnTo>
                  <a:lnTo>
                    <a:pt x="186882" y="30106"/>
                  </a:lnTo>
                  <a:lnTo>
                    <a:pt x="147163" y="52184"/>
                  </a:lnTo>
                  <a:lnTo>
                    <a:pt x="111119" y="79448"/>
                  </a:lnTo>
                  <a:lnTo>
                    <a:pt x="79248" y="111397"/>
                  </a:lnTo>
                  <a:lnTo>
                    <a:pt x="52051" y="147528"/>
                  </a:lnTo>
                  <a:lnTo>
                    <a:pt x="30028" y="187340"/>
                  </a:lnTo>
                  <a:lnTo>
                    <a:pt x="13679" y="230332"/>
                  </a:lnTo>
                  <a:lnTo>
                    <a:pt x="3503" y="276003"/>
                  </a:lnTo>
                  <a:lnTo>
                    <a:pt x="0" y="323850"/>
                  </a:lnTo>
                  <a:lnTo>
                    <a:pt x="3503" y="371696"/>
                  </a:lnTo>
                  <a:lnTo>
                    <a:pt x="13679" y="417367"/>
                  </a:lnTo>
                  <a:lnTo>
                    <a:pt x="30028" y="460359"/>
                  </a:lnTo>
                  <a:lnTo>
                    <a:pt x="52051" y="500171"/>
                  </a:lnTo>
                  <a:lnTo>
                    <a:pt x="79248" y="536302"/>
                  </a:lnTo>
                  <a:lnTo>
                    <a:pt x="111119" y="568251"/>
                  </a:lnTo>
                  <a:lnTo>
                    <a:pt x="147163" y="595515"/>
                  </a:lnTo>
                  <a:lnTo>
                    <a:pt x="186882" y="617593"/>
                  </a:lnTo>
                  <a:lnTo>
                    <a:pt x="229776" y="633985"/>
                  </a:lnTo>
                  <a:lnTo>
                    <a:pt x="275344" y="644187"/>
                  </a:lnTo>
                  <a:lnTo>
                    <a:pt x="323088" y="647699"/>
                  </a:lnTo>
                  <a:lnTo>
                    <a:pt x="370831" y="644187"/>
                  </a:lnTo>
                  <a:lnTo>
                    <a:pt x="416399" y="633985"/>
                  </a:lnTo>
                  <a:lnTo>
                    <a:pt x="459293" y="617593"/>
                  </a:lnTo>
                  <a:lnTo>
                    <a:pt x="499012" y="595515"/>
                  </a:lnTo>
                  <a:lnTo>
                    <a:pt x="535056" y="568251"/>
                  </a:lnTo>
                  <a:lnTo>
                    <a:pt x="566927" y="536302"/>
                  </a:lnTo>
                  <a:lnTo>
                    <a:pt x="594124" y="500171"/>
                  </a:lnTo>
                  <a:lnTo>
                    <a:pt x="616147" y="460359"/>
                  </a:lnTo>
                  <a:lnTo>
                    <a:pt x="632496" y="417367"/>
                  </a:lnTo>
                  <a:lnTo>
                    <a:pt x="642672" y="371696"/>
                  </a:lnTo>
                  <a:lnTo>
                    <a:pt x="646176" y="323850"/>
                  </a:lnTo>
                  <a:lnTo>
                    <a:pt x="642672" y="276003"/>
                  </a:lnTo>
                  <a:lnTo>
                    <a:pt x="632496" y="230332"/>
                  </a:lnTo>
                  <a:lnTo>
                    <a:pt x="616147" y="187340"/>
                  </a:lnTo>
                  <a:lnTo>
                    <a:pt x="594124" y="147528"/>
                  </a:lnTo>
                  <a:lnTo>
                    <a:pt x="566927" y="111397"/>
                  </a:lnTo>
                  <a:lnTo>
                    <a:pt x="535056" y="79448"/>
                  </a:lnTo>
                  <a:lnTo>
                    <a:pt x="499012" y="52184"/>
                  </a:lnTo>
                  <a:lnTo>
                    <a:pt x="459293" y="30106"/>
                  </a:lnTo>
                  <a:lnTo>
                    <a:pt x="416399" y="13714"/>
                  </a:lnTo>
                  <a:lnTo>
                    <a:pt x="370831" y="3512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17497" y="2926842"/>
              <a:ext cx="646430" cy="647700"/>
            </a:xfrm>
            <a:custGeom>
              <a:avLst/>
              <a:gdLst/>
              <a:ahLst/>
              <a:cxnLst/>
              <a:rect l="l" t="t" r="r" b="b"/>
              <a:pathLst>
                <a:path w="646430" h="647700">
                  <a:moveTo>
                    <a:pt x="0" y="323850"/>
                  </a:moveTo>
                  <a:lnTo>
                    <a:pt x="3503" y="276003"/>
                  </a:lnTo>
                  <a:lnTo>
                    <a:pt x="13679" y="230332"/>
                  </a:lnTo>
                  <a:lnTo>
                    <a:pt x="30028" y="187340"/>
                  </a:lnTo>
                  <a:lnTo>
                    <a:pt x="52051" y="147528"/>
                  </a:lnTo>
                  <a:lnTo>
                    <a:pt x="79248" y="111397"/>
                  </a:lnTo>
                  <a:lnTo>
                    <a:pt x="111119" y="79448"/>
                  </a:lnTo>
                  <a:lnTo>
                    <a:pt x="147163" y="52184"/>
                  </a:lnTo>
                  <a:lnTo>
                    <a:pt x="186882" y="30106"/>
                  </a:lnTo>
                  <a:lnTo>
                    <a:pt x="229776" y="13714"/>
                  </a:lnTo>
                  <a:lnTo>
                    <a:pt x="275344" y="3512"/>
                  </a:lnTo>
                  <a:lnTo>
                    <a:pt x="323088" y="0"/>
                  </a:lnTo>
                  <a:lnTo>
                    <a:pt x="370831" y="3512"/>
                  </a:lnTo>
                  <a:lnTo>
                    <a:pt x="416399" y="13714"/>
                  </a:lnTo>
                  <a:lnTo>
                    <a:pt x="459293" y="30106"/>
                  </a:lnTo>
                  <a:lnTo>
                    <a:pt x="499012" y="52184"/>
                  </a:lnTo>
                  <a:lnTo>
                    <a:pt x="535056" y="79448"/>
                  </a:lnTo>
                  <a:lnTo>
                    <a:pt x="566927" y="111397"/>
                  </a:lnTo>
                  <a:lnTo>
                    <a:pt x="594124" y="147528"/>
                  </a:lnTo>
                  <a:lnTo>
                    <a:pt x="616147" y="187340"/>
                  </a:lnTo>
                  <a:lnTo>
                    <a:pt x="632496" y="230332"/>
                  </a:lnTo>
                  <a:lnTo>
                    <a:pt x="642672" y="276003"/>
                  </a:lnTo>
                  <a:lnTo>
                    <a:pt x="646176" y="323850"/>
                  </a:lnTo>
                  <a:lnTo>
                    <a:pt x="642672" y="371696"/>
                  </a:lnTo>
                  <a:lnTo>
                    <a:pt x="632496" y="417367"/>
                  </a:lnTo>
                  <a:lnTo>
                    <a:pt x="616147" y="460359"/>
                  </a:lnTo>
                  <a:lnTo>
                    <a:pt x="594124" y="500171"/>
                  </a:lnTo>
                  <a:lnTo>
                    <a:pt x="566927" y="536302"/>
                  </a:lnTo>
                  <a:lnTo>
                    <a:pt x="535056" y="568251"/>
                  </a:lnTo>
                  <a:lnTo>
                    <a:pt x="499012" y="595515"/>
                  </a:lnTo>
                  <a:lnTo>
                    <a:pt x="459293" y="617593"/>
                  </a:lnTo>
                  <a:lnTo>
                    <a:pt x="416399" y="633985"/>
                  </a:lnTo>
                  <a:lnTo>
                    <a:pt x="370831" y="644187"/>
                  </a:lnTo>
                  <a:lnTo>
                    <a:pt x="323088" y="647699"/>
                  </a:lnTo>
                  <a:lnTo>
                    <a:pt x="275344" y="644187"/>
                  </a:lnTo>
                  <a:lnTo>
                    <a:pt x="229776" y="633985"/>
                  </a:lnTo>
                  <a:lnTo>
                    <a:pt x="186882" y="617593"/>
                  </a:lnTo>
                  <a:lnTo>
                    <a:pt x="147163" y="595515"/>
                  </a:lnTo>
                  <a:lnTo>
                    <a:pt x="111119" y="568251"/>
                  </a:lnTo>
                  <a:lnTo>
                    <a:pt x="79248" y="536302"/>
                  </a:lnTo>
                  <a:lnTo>
                    <a:pt x="52051" y="500171"/>
                  </a:lnTo>
                  <a:lnTo>
                    <a:pt x="30028" y="460359"/>
                  </a:lnTo>
                  <a:lnTo>
                    <a:pt x="13679" y="417367"/>
                  </a:lnTo>
                  <a:lnTo>
                    <a:pt x="3503" y="371696"/>
                  </a:lnTo>
                  <a:lnTo>
                    <a:pt x="0" y="323850"/>
                  </a:lnTo>
                  <a:close/>
                </a:path>
              </a:pathLst>
            </a:custGeom>
            <a:ln w="25399">
              <a:solidFill>
                <a:srgbClr val="6CB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3227" y="3096768"/>
              <a:ext cx="394716" cy="394716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999485" y="2310638"/>
            <a:ext cx="673100" cy="671830"/>
            <a:chOff x="2999485" y="2310638"/>
            <a:chExt cx="673100" cy="671830"/>
          </a:xfrm>
        </p:grpSpPr>
        <p:sp>
          <p:nvSpPr>
            <p:cNvPr id="22" name="object 22"/>
            <p:cNvSpPr/>
            <p:nvPr/>
          </p:nvSpPr>
          <p:spPr>
            <a:xfrm>
              <a:off x="3012185" y="2323338"/>
              <a:ext cx="647700" cy="646430"/>
            </a:xfrm>
            <a:custGeom>
              <a:avLst/>
              <a:gdLst/>
              <a:ahLst/>
              <a:cxnLst/>
              <a:rect l="l" t="t" r="r" b="b"/>
              <a:pathLst>
                <a:path w="647700" h="646430">
                  <a:moveTo>
                    <a:pt x="323850" y="0"/>
                  </a:moveTo>
                  <a:lnTo>
                    <a:pt x="276003" y="3503"/>
                  </a:lnTo>
                  <a:lnTo>
                    <a:pt x="230332" y="13679"/>
                  </a:lnTo>
                  <a:lnTo>
                    <a:pt x="187340" y="30028"/>
                  </a:lnTo>
                  <a:lnTo>
                    <a:pt x="147528" y="52051"/>
                  </a:lnTo>
                  <a:lnTo>
                    <a:pt x="111397" y="79248"/>
                  </a:lnTo>
                  <a:lnTo>
                    <a:pt x="79448" y="111119"/>
                  </a:lnTo>
                  <a:lnTo>
                    <a:pt x="52184" y="147163"/>
                  </a:lnTo>
                  <a:lnTo>
                    <a:pt x="30106" y="186882"/>
                  </a:lnTo>
                  <a:lnTo>
                    <a:pt x="13714" y="229776"/>
                  </a:lnTo>
                  <a:lnTo>
                    <a:pt x="3512" y="275344"/>
                  </a:lnTo>
                  <a:lnTo>
                    <a:pt x="0" y="323088"/>
                  </a:lnTo>
                  <a:lnTo>
                    <a:pt x="3512" y="370831"/>
                  </a:lnTo>
                  <a:lnTo>
                    <a:pt x="13714" y="416399"/>
                  </a:lnTo>
                  <a:lnTo>
                    <a:pt x="30106" y="459293"/>
                  </a:lnTo>
                  <a:lnTo>
                    <a:pt x="52184" y="499012"/>
                  </a:lnTo>
                  <a:lnTo>
                    <a:pt x="79448" y="535056"/>
                  </a:lnTo>
                  <a:lnTo>
                    <a:pt x="111397" y="566927"/>
                  </a:lnTo>
                  <a:lnTo>
                    <a:pt x="147528" y="594124"/>
                  </a:lnTo>
                  <a:lnTo>
                    <a:pt x="187340" y="616147"/>
                  </a:lnTo>
                  <a:lnTo>
                    <a:pt x="230332" y="632496"/>
                  </a:lnTo>
                  <a:lnTo>
                    <a:pt x="276003" y="642672"/>
                  </a:lnTo>
                  <a:lnTo>
                    <a:pt x="323850" y="646176"/>
                  </a:lnTo>
                  <a:lnTo>
                    <a:pt x="371696" y="642672"/>
                  </a:lnTo>
                  <a:lnTo>
                    <a:pt x="417367" y="632496"/>
                  </a:lnTo>
                  <a:lnTo>
                    <a:pt x="460359" y="616147"/>
                  </a:lnTo>
                  <a:lnTo>
                    <a:pt x="500171" y="594124"/>
                  </a:lnTo>
                  <a:lnTo>
                    <a:pt x="536302" y="566927"/>
                  </a:lnTo>
                  <a:lnTo>
                    <a:pt x="568251" y="535056"/>
                  </a:lnTo>
                  <a:lnTo>
                    <a:pt x="595515" y="499012"/>
                  </a:lnTo>
                  <a:lnTo>
                    <a:pt x="617593" y="459293"/>
                  </a:lnTo>
                  <a:lnTo>
                    <a:pt x="633985" y="416399"/>
                  </a:lnTo>
                  <a:lnTo>
                    <a:pt x="644187" y="370831"/>
                  </a:lnTo>
                  <a:lnTo>
                    <a:pt x="647700" y="323088"/>
                  </a:lnTo>
                  <a:lnTo>
                    <a:pt x="644187" y="275344"/>
                  </a:lnTo>
                  <a:lnTo>
                    <a:pt x="633985" y="229776"/>
                  </a:lnTo>
                  <a:lnTo>
                    <a:pt x="617593" y="186882"/>
                  </a:lnTo>
                  <a:lnTo>
                    <a:pt x="595515" y="147163"/>
                  </a:lnTo>
                  <a:lnTo>
                    <a:pt x="568251" y="111119"/>
                  </a:lnTo>
                  <a:lnTo>
                    <a:pt x="536302" y="79248"/>
                  </a:lnTo>
                  <a:lnTo>
                    <a:pt x="500171" y="52051"/>
                  </a:lnTo>
                  <a:lnTo>
                    <a:pt x="460359" y="30028"/>
                  </a:lnTo>
                  <a:lnTo>
                    <a:pt x="417367" y="13679"/>
                  </a:lnTo>
                  <a:lnTo>
                    <a:pt x="371696" y="3503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12185" y="2323338"/>
              <a:ext cx="647700" cy="646430"/>
            </a:xfrm>
            <a:custGeom>
              <a:avLst/>
              <a:gdLst/>
              <a:ahLst/>
              <a:cxnLst/>
              <a:rect l="l" t="t" r="r" b="b"/>
              <a:pathLst>
                <a:path w="647700" h="646430">
                  <a:moveTo>
                    <a:pt x="0" y="323088"/>
                  </a:moveTo>
                  <a:lnTo>
                    <a:pt x="3512" y="275344"/>
                  </a:lnTo>
                  <a:lnTo>
                    <a:pt x="13714" y="229776"/>
                  </a:lnTo>
                  <a:lnTo>
                    <a:pt x="30106" y="186882"/>
                  </a:lnTo>
                  <a:lnTo>
                    <a:pt x="52184" y="147163"/>
                  </a:lnTo>
                  <a:lnTo>
                    <a:pt x="79448" y="111119"/>
                  </a:lnTo>
                  <a:lnTo>
                    <a:pt x="111397" y="79248"/>
                  </a:lnTo>
                  <a:lnTo>
                    <a:pt x="147528" y="52051"/>
                  </a:lnTo>
                  <a:lnTo>
                    <a:pt x="187340" y="30028"/>
                  </a:lnTo>
                  <a:lnTo>
                    <a:pt x="230332" y="13679"/>
                  </a:lnTo>
                  <a:lnTo>
                    <a:pt x="276003" y="3503"/>
                  </a:lnTo>
                  <a:lnTo>
                    <a:pt x="323850" y="0"/>
                  </a:lnTo>
                  <a:lnTo>
                    <a:pt x="371696" y="3503"/>
                  </a:lnTo>
                  <a:lnTo>
                    <a:pt x="417367" y="13679"/>
                  </a:lnTo>
                  <a:lnTo>
                    <a:pt x="460359" y="30028"/>
                  </a:lnTo>
                  <a:lnTo>
                    <a:pt x="500171" y="52051"/>
                  </a:lnTo>
                  <a:lnTo>
                    <a:pt x="536302" y="79248"/>
                  </a:lnTo>
                  <a:lnTo>
                    <a:pt x="568251" y="111119"/>
                  </a:lnTo>
                  <a:lnTo>
                    <a:pt x="595515" y="147163"/>
                  </a:lnTo>
                  <a:lnTo>
                    <a:pt x="617593" y="186882"/>
                  </a:lnTo>
                  <a:lnTo>
                    <a:pt x="633985" y="229776"/>
                  </a:lnTo>
                  <a:lnTo>
                    <a:pt x="644187" y="275344"/>
                  </a:lnTo>
                  <a:lnTo>
                    <a:pt x="647700" y="323088"/>
                  </a:lnTo>
                  <a:lnTo>
                    <a:pt x="644187" y="370831"/>
                  </a:lnTo>
                  <a:lnTo>
                    <a:pt x="633985" y="416399"/>
                  </a:lnTo>
                  <a:lnTo>
                    <a:pt x="617593" y="459293"/>
                  </a:lnTo>
                  <a:lnTo>
                    <a:pt x="595515" y="499012"/>
                  </a:lnTo>
                  <a:lnTo>
                    <a:pt x="568251" y="535056"/>
                  </a:lnTo>
                  <a:lnTo>
                    <a:pt x="536302" y="566927"/>
                  </a:lnTo>
                  <a:lnTo>
                    <a:pt x="500171" y="594124"/>
                  </a:lnTo>
                  <a:lnTo>
                    <a:pt x="460359" y="616147"/>
                  </a:lnTo>
                  <a:lnTo>
                    <a:pt x="417367" y="632496"/>
                  </a:lnTo>
                  <a:lnTo>
                    <a:pt x="371696" y="642672"/>
                  </a:lnTo>
                  <a:lnTo>
                    <a:pt x="323850" y="646176"/>
                  </a:lnTo>
                  <a:lnTo>
                    <a:pt x="276003" y="642672"/>
                  </a:lnTo>
                  <a:lnTo>
                    <a:pt x="230332" y="632496"/>
                  </a:lnTo>
                  <a:lnTo>
                    <a:pt x="187340" y="616147"/>
                  </a:lnTo>
                  <a:lnTo>
                    <a:pt x="147528" y="594124"/>
                  </a:lnTo>
                  <a:lnTo>
                    <a:pt x="111397" y="566927"/>
                  </a:lnTo>
                  <a:lnTo>
                    <a:pt x="79448" y="535056"/>
                  </a:lnTo>
                  <a:lnTo>
                    <a:pt x="52184" y="499012"/>
                  </a:lnTo>
                  <a:lnTo>
                    <a:pt x="30106" y="459293"/>
                  </a:lnTo>
                  <a:lnTo>
                    <a:pt x="13714" y="416399"/>
                  </a:lnTo>
                  <a:lnTo>
                    <a:pt x="3512" y="370831"/>
                  </a:lnTo>
                  <a:lnTo>
                    <a:pt x="0" y="323088"/>
                  </a:lnTo>
                  <a:close/>
                </a:path>
              </a:pathLst>
            </a:custGeom>
            <a:ln w="25400">
              <a:solidFill>
                <a:srgbClr val="6CB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0107" y="2464308"/>
              <a:ext cx="361188" cy="361188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4938014" y="1752854"/>
            <a:ext cx="671830" cy="673100"/>
            <a:chOff x="4938014" y="1752854"/>
            <a:chExt cx="671830" cy="673100"/>
          </a:xfrm>
        </p:grpSpPr>
        <p:sp>
          <p:nvSpPr>
            <p:cNvPr id="26" name="object 26"/>
            <p:cNvSpPr/>
            <p:nvPr/>
          </p:nvSpPr>
          <p:spPr>
            <a:xfrm>
              <a:off x="4950714" y="1765554"/>
              <a:ext cx="646430" cy="647700"/>
            </a:xfrm>
            <a:custGeom>
              <a:avLst/>
              <a:gdLst/>
              <a:ahLst/>
              <a:cxnLst/>
              <a:rect l="l" t="t" r="r" b="b"/>
              <a:pathLst>
                <a:path w="646429" h="647700">
                  <a:moveTo>
                    <a:pt x="323088" y="0"/>
                  </a:moveTo>
                  <a:lnTo>
                    <a:pt x="275344" y="3512"/>
                  </a:lnTo>
                  <a:lnTo>
                    <a:pt x="229776" y="13714"/>
                  </a:lnTo>
                  <a:lnTo>
                    <a:pt x="186882" y="30106"/>
                  </a:lnTo>
                  <a:lnTo>
                    <a:pt x="147163" y="52184"/>
                  </a:lnTo>
                  <a:lnTo>
                    <a:pt x="111119" y="79448"/>
                  </a:lnTo>
                  <a:lnTo>
                    <a:pt x="79248" y="111397"/>
                  </a:lnTo>
                  <a:lnTo>
                    <a:pt x="52051" y="147528"/>
                  </a:lnTo>
                  <a:lnTo>
                    <a:pt x="30028" y="187340"/>
                  </a:lnTo>
                  <a:lnTo>
                    <a:pt x="13679" y="230332"/>
                  </a:lnTo>
                  <a:lnTo>
                    <a:pt x="3503" y="276003"/>
                  </a:lnTo>
                  <a:lnTo>
                    <a:pt x="0" y="323850"/>
                  </a:lnTo>
                  <a:lnTo>
                    <a:pt x="3503" y="371696"/>
                  </a:lnTo>
                  <a:lnTo>
                    <a:pt x="13679" y="417367"/>
                  </a:lnTo>
                  <a:lnTo>
                    <a:pt x="30028" y="460359"/>
                  </a:lnTo>
                  <a:lnTo>
                    <a:pt x="52051" y="500171"/>
                  </a:lnTo>
                  <a:lnTo>
                    <a:pt x="79248" y="536302"/>
                  </a:lnTo>
                  <a:lnTo>
                    <a:pt x="111119" y="568251"/>
                  </a:lnTo>
                  <a:lnTo>
                    <a:pt x="147163" y="595515"/>
                  </a:lnTo>
                  <a:lnTo>
                    <a:pt x="186882" y="617593"/>
                  </a:lnTo>
                  <a:lnTo>
                    <a:pt x="229776" y="633985"/>
                  </a:lnTo>
                  <a:lnTo>
                    <a:pt x="275344" y="644187"/>
                  </a:lnTo>
                  <a:lnTo>
                    <a:pt x="323088" y="647700"/>
                  </a:lnTo>
                  <a:lnTo>
                    <a:pt x="370831" y="644187"/>
                  </a:lnTo>
                  <a:lnTo>
                    <a:pt x="416399" y="633985"/>
                  </a:lnTo>
                  <a:lnTo>
                    <a:pt x="459293" y="617593"/>
                  </a:lnTo>
                  <a:lnTo>
                    <a:pt x="499012" y="595515"/>
                  </a:lnTo>
                  <a:lnTo>
                    <a:pt x="535056" y="568251"/>
                  </a:lnTo>
                  <a:lnTo>
                    <a:pt x="566927" y="536302"/>
                  </a:lnTo>
                  <a:lnTo>
                    <a:pt x="594124" y="500171"/>
                  </a:lnTo>
                  <a:lnTo>
                    <a:pt x="616147" y="460359"/>
                  </a:lnTo>
                  <a:lnTo>
                    <a:pt x="632496" y="417367"/>
                  </a:lnTo>
                  <a:lnTo>
                    <a:pt x="642672" y="371696"/>
                  </a:lnTo>
                  <a:lnTo>
                    <a:pt x="646176" y="323850"/>
                  </a:lnTo>
                  <a:lnTo>
                    <a:pt x="642672" y="276003"/>
                  </a:lnTo>
                  <a:lnTo>
                    <a:pt x="632496" y="230332"/>
                  </a:lnTo>
                  <a:lnTo>
                    <a:pt x="616147" y="187340"/>
                  </a:lnTo>
                  <a:lnTo>
                    <a:pt x="594124" y="147528"/>
                  </a:lnTo>
                  <a:lnTo>
                    <a:pt x="566927" y="111397"/>
                  </a:lnTo>
                  <a:lnTo>
                    <a:pt x="535056" y="79448"/>
                  </a:lnTo>
                  <a:lnTo>
                    <a:pt x="499012" y="52184"/>
                  </a:lnTo>
                  <a:lnTo>
                    <a:pt x="459293" y="30106"/>
                  </a:lnTo>
                  <a:lnTo>
                    <a:pt x="416399" y="13714"/>
                  </a:lnTo>
                  <a:lnTo>
                    <a:pt x="370831" y="3512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50714" y="1765554"/>
              <a:ext cx="646430" cy="647700"/>
            </a:xfrm>
            <a:custGeom>
              <a:avLst/>
              <a:gdLst/>
              <a:ahLst/>
              <a:cxnLst/>
              <a:rect l="l" t="t" r="r" b="b"/>
              <a:pathLst>
                <a:path w="646429" h="647700">
                  <a:moveTo>
                    <a:pt x="0" y="323850"/>
                  </a:moveTo>
                  <a:lnTo>
                    <a:pt x="3503" y="276003"/>
                  </a:lnTo>
                  <a:lnTo>
                    <a:pt x="13679" y="230332"/>
                  </a:lnTo>
                  <a:lnTo>
                    <a:pt x="30028" y="187340"/>
                  </a:lnTo>
                  <a:lnTo>
                    <a:pt x="52051" y="147528"/>
                  </a:lnTo>
                  <a:lnTo>
                    <a:pt x="79248" y="111397"/>
                  </a:lnTo>
                  <a:lnTo>
                    <a:pt x="111119" y="79448"/>
                  </a:lnTo>
                  <a:lnTo>
                    <a:pt x="147163" y="52184"/>
                  </a:lnTo>
                  <a:lnTo>
                    <a:pt x="186882" y="30106"/>
                  </a:lnTo>
                  <a:lnTo>
                    <a:pt x="229776" y="13714"/>
                  </a:lnTo>
                  <a:lnTo>
                    <a:pt x="275344" y="3512"/>
                  </a:lnTo>
                  <a:lnTo>
                    <a:pt x="323088" y="0"/>
                  </a:lnTo>
                  <a:lnTo>
                    <a:pt x="370831" y="3512"/>
                  </a:lnTo>
                  <a:lnTo>
                    <a:pt x="416399" y="13714"/>
                  </a:lnTo>
                  <a:lnTo>
                    <a:pt x="459293" y="30106"/>
                  </a:lnTo>
                  <a:lnTo>
                    <a:pt x="499012" y="52184"/>
                  </a:lnTo>
                  <a:lnTo>
                    <a:pt x="535056" y="79448"/>
                  </a:lnTo>
                  <a:lnTo>
                    <a:pt x="566927" y="111397"/>
                  </a:lnTo>
                  <a:lnTo>
                    <a:pt x="594124" y="147528"/>
                  </a:lnTo>
                  <a:lnTo>
                    <a:pt x="616147" y="187340"/>
                  </a:lnTo>
                  <a:lnTo>
                    <a:pt x="632496" y="230332"/>
                  </a:lnTo>
                  <a:lnTo>
                    <a:pt x="642672" y="276003"/>
                  </a:lnTo>
                  <a:lnTo>
                    <a:pt x="646176" y="323850"/>
                  </a:lnTo>
                  <a:lnTo>
                    <a:pt x="642672" y="371696"/>
                  </a:lnTo>
                  <a:lnTo>
                    <a:pt x="632496" y="417367"/>
                  </a:lnTo>
                  <a:lnTo>
                    <a:pt x="616147" y="460359"/>
                  </a:lnTo>
                  <a:lnTo>
                    <a:pt x="594124" y="500171"/>
                  </a:lnTo>
                  <a:lnTo>
                    <a:pt x="566927" y="536302"/>
                  </a:lnTo>
                  <a:lnTo>
                    <a:pt x="535056" y="568251"/>
                  </a:lnTo>
                  <a:lnTo>
                    <a:pt x="499012" y="595515"/>
                  </a:lnTo>
                  <a:lnTo>
                    <a:pt x="459293" y="617593"/>
                  </a:lnTo>
                  <a:lnTo>
                    <a:pt x="416399" y="633985"/>
                  </a:lnTo>
                  <a:lnTo>
                    <a:pt x="370831" y="644187"/>
                  </a:lnTo>
                  <a:lnTo>
                    <a:pt x="323088" y="647700"/>
                  </a:lnTo>
                  <a:lnTo>
                    <a:pt x="275344" y="644187"/>
                  </a:lnTo>
                  <a:lnTo>
                    <a:pt x="229776" y="633985"/>
                  </a:lnTo>
                  <a:lnTo>
                    <a:pt x="186882" y="617593"/>
                  </a:lnTo>
                  <a:lnTo>
                    <a:pt x="147163" y="595515"/>
                  </a:lnTo>
                  <a:lnTo>
                    <a:pt x="111119" y="568251"/>
                  </a:lnTo>
                  <a:lnTo>
                    <a:pt x="79248" y="536302"/>
                  </a:lnTo>
                  <a:lnTo>
                    <a:pt x="52051" y="500171"/>
                  </a:lnTo>
                  <a:lnTo>
                    <a:pt x="30028" y="460359"/>
                  </a:lnTo>
                  <a:lnTo>
                    <a:pt x="13679" y="417367"/>
                  </a:lnTo>
                  <a:lnTo>
                    <a:pt x="3503" y="371696"/>
                  </a:lnTo>
                  <a:lnTo>
                    <a:pt x="0" y="323850"/>
                  </a:lnTo>
                  <a:close/>
                </a:path>
              </a:pathLst>
            </a:custGeom>
            <a:ln w="25400">
              <a:solidFill>
                <a:srgbClr val="6CB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9680" y="1837944"/>
              <a:ext cx="434339" cy="43281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4668" y="1895856"/>
              <a:ext cx="115824" cy="74675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6955790" y="1289558"/>
            <a:ext cx="673100" cy="673100"/>
            <a:chOff x="6955790" y="1289558"/>
            <a:chExt cx="673100" cy="673100"/>
          </a:xfrm>
        </p:grpSpPr>
        <p:sp>
          <p:nvSpPr>
            <p:cNvPr id="31" name="object 31"/>
            <p:cNvSpPr/>
            <p:nvPr/>
          </p:nvSpPr>
          <p:spPr>
            <a:xfrm>
              <a:off x="6968490" y="1302258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6003" y="3512"/>
                  </a:lnTo>
                  <a:lnTo>
                    <a:pt x="230332" y="13714"/>
                  </a:lnTo>
                  <a:lnTo>
                    <a:pt x="187340" y="30106"/>
                  </a:lnTo>
                  <a:lnTo>
                    <a:pt x="147528" y="52184"/>
                  </a:lnTo>
                  <a:lnTo>
                    <a:pt x="111397" y="79448"/>
                  </a:lnTo>
                  <a:lnTo>
                    <a:pt x="79448" y="111397"/>
                  </a:lnTo>
                  <a:lnTo>
                    <a:pt x="52184" y="147528"/>
                  </a:lnTo>
                  <a:lnTo>
                    <a:pt x="30106" y="187340"/>
                  </a:lnTo>
                  <a:lnTo>
                    <a:pt x="13714" y="230332"/>
                  </a:lnTo>
                  <a:lnTo>
                    <a:pt x="3512" y="276003"/>
                  </a:lnTo>
                  <a:lnTo>
                    <a:pt x="0" y="323850"/>
                  </a:lnTo>
                  <a:lnTo>
                    <a:pt x="3512" y="371696"/>
                  </a:lnTo>
                  <a:lnTo>
                    <a:pt x="13714" y="417367"/>
                  </a:lnTo>
                  <a:lnTo>
                    <a:pt x="30106" y="460359"/>
                  </a:lnTo>
                  <a:lnTo>
                    <a:pt x="52184" y="500171"/>
                  </a:lnTo>
                  <a:lnTo>
                    <a:pt x="79448" y="536302"/>
                  </a:lnTo>
                  <a:lnTo>
                    <a:pt x="111397" y="568251"/>
                  </a:lnTo>
                  <a:lnTo>
                    <a:pt x="147528" y="595515"/>
                  </a:lnTo>
                  <a:lnTo>
                    <a:pt x="187340" y="617593"/>
                  </a:lnTo>
                  <a:lnTo>
                    <a:pt x="230332" y="633985"/>
                  </a:lnTo>
                  <a:lnTo>
                    <a:pt x="276003" y="644187"/>
                  </a:lnTo>
                  <a:lnTo>
                    <a:pt x="323850" y="647699"/>
                  </a:lnTo>
                  <a:lnTo>
                    <a:pt x="371696" y="644187"/>
                  </a:lnTo>
                  <a:lnTo>
                    <a:pt x="417367" y="633985"/>
                  </a:lnTo>
                  <a:lnTo>
                    <a:pt x="460359" y="617593"/>
                  </a:lnTo>
                  <a:lnTo>
                    <a:pt x="500171" y="595515"/>
                  </a:lnTo>
                  <a:lnTo>
                    <a:pt x="536302" y="568251"/>
                  </a:lnTo>
                  <a:lnTo>
                    <a:pt x="568251" y="536302"/>
                  </a:lnTo>
                  <a:lnTo>
                    <a:pt x="595515" y="500171"/>
                  </a:lnTo>
                  <a:lnTo>
                    <a:pt x="617593" y="460359"/>
                  </a:lnTo>
                  <a:lnTo>
                    <a:pt x="633985" y="417367"/>
                  </a:lnTo>
                  <a:lnTo>
                    <a:pt x="644187" y="371696"/>
                  </a:lnTo>
                  <a:lnTo>
                    <a:pt x="647700" y="323850"/>
                  </a:lnTo>
                  <a:lnTo>
                    <a:pt x="644187" y="276003"/>
                  </a:lnTo>
                  <a:lnTo>
                    <a:pt x="633985" y="230332"/>
                  </a:lnTo>
                  <a:lnTo>
                    <a:pt x="617593" y="187340"/>
                  </a:lnTo>
                  <a:lnTo>
                    <a:pt x="595515" y="147528"/>
                  </a:lnTo>
                  <a:lnTo>
                    <a:pt x="568251" y="111397"/>
                  </a:lnTo>
                  <a:lnTo>
                    <a:pt x="536302" y="79448"/>
                  </a:lnTo>
                  <a:lnTo>
                    <a:pt x="500171" y="52184"/>
                  </a:lnTo>
                  <a:lnTo>
                    <a:pt x="460359" y="30106"/>
                  </a:lnTo>
                  <a:lnTo>
                    <a:pt x="417367" y="13714"/>
                  </a:lnTo>
                  <a:lnTo>
                    <a:pt x="371696" y="3512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68490" y="1302258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0" y="323850"/>
                  </a:moveTo>
                  <a:lnTo>
                    <a:pt x="3512" y="276003"/>
                  </a:lnTo>
                  <a:lnTo>
                    <a:pt x="13714" y="230332"/>
                  </a:lnTo>
                  <a:lnTo>
                    <a:pt x="30106" y="187340"/>
                  </a:lnTo>
                  <a:lnTo>
                    <a:pt x="52184" y="147528"/>
                  </a:lnTo>
                  <a:lnTo>
                    <a:pt x="79448" y="111397"/>
                  </a:lnTo>
                  <a:lnTo>
                    <a:pt x="111397" y="79448"/>
                  </a:lnTo>
                  <a:lnTo>
                    <a:pt x="147528" y="52184"/>
                  </a:lnTo>
                  <a:lnTo>
                    <a:pt x="187340" y="30106"/>
                  </a:lnTo>
                  <a:lnTo>
                    <a:pt x="230332" y="13714"/>
                  </a:lnTo>
                  <a:lnTo>
                    <a:pt x="276003" y="3512"/>
                  </a:lnTo>
                  <a:lnTo>
                    <a:pt x="323850" y="0"/>
                  </a:lnTo>
                  <a:lnTo>
                    <a:pt x="371696" y="3512"/>
                  </a:lnTo>
                  <a:lnTo>
                    <a:pt x="417367" y="13714"/>
                  </a:lnTo>
                  <a:lnTo>
                    <a:pt x="460359" y="30106"/>
                  </a:lnTo>
                  <a:lnTo>
                    <a:pt x="500171" y="52184"/>
                  </a:lnTo>
                  <a:lnTo>
                    <a:pt x="536302" y="79448"/>
                  </a:lnTo>
                  <a:lnTo>
                    <a:pt x="568251" y="111397"/>
                  </a:lnTo>
                  <a:lnTo>
                    <a:pt x="595515" y="147528"/>
                  </a:lnTo>
                  <a:lnTo>
                    <a:pt x="617593" y="187340"/>
                  </a:lnTo>
                  <a:lnTo>
                    <a:pt x="633985" y="230332"/>
                  </a:lnTo>
                  <a:lnTo>
                    <a:pt x="644187" y="276003"/>
                  </a:lnTo>
                  <a:lnTo>
                    <a:pt x="647700" y="323850"/>
                  </a:lnTo>
                  <a:lnTo>
                    <a:pt x="644187" y="371696"/>
                  </a:lnTo>
                  <a:lnTo>
                    <a:pt x="633985" y="417367"/>
                  </a:lnTo>
                  <a:lnTo>
                    <a:pt x="617593" y="460359"/>
                  </a:lnTo>
                  <a:lnTo>
                    <a:pt x="595515" y="500171"/>
                  </a:lnTo>
                  <a:lnTo>
                    <a:pt x="568251" y="536302"/>
                  </a:lnTo>
                  <a:lnTo>
                    <a:pt x="536302" y="568251"/>
                  </a:lnTo>
                  <a:lnTo>
                    <a:pt x="500171" y="595515"/>
                  </a:lnTo>
                  <a:lnTo>
                    <a:pt x="460359" y="617593"/>
                  </a:lnTo>
                  <a:lnTo>
                    <a:pt x="417367" y="633985"/>
                  </a:lnTo>
                  <a:lnTo>
                    <a:pt x="371696" y="644187"/>
                  </a:lnTo>
                  <a:lnTo>
                    <a:pt x="323850" y="647699"/>
                  </a:lnTo>
                  <a:lnTo>
                    <a:pt x="276003" y="644187"/>
                  </a:lnTo>
                  <a:lnTo>
                    <a:pt x="230332" y="633985"/>
                  </a:lnTo>
                  <a:lnTo>
                    <a:pt x="187340" y="617593"/>
                  </a:lnTo>
                  <a:lnTo>
                    <a:pt x="147528" y="595515"/>
                  </a:lnTo>
                  <a:lnTo>
                    <a:pt x="111397" y="568251"/>
                  </a:lnTo>
                  <a:lnTo>
                    <a:pt x="79448" y="536302"/>
                  </a:lnTo>
                  <a:lnTo>
                    <a:pt x="52184" y="500171"/>
                  </a:lnTo>
                  <a:lnTo>
                    <a:pt x="30106" y="460359"/>
                  </a:lnTo>
                  <a:lnTo>
                    <a:pt x="13714" y="417367"/>
                  </a:lnTo>
                  <a:lnTo>
                    <a:pt x="3512" y="371696"/>
                  </a:lnTo>
                  <a:lnTo>
                    <a:pt x="0" y="323850"/>
                  </a:lnTo>
                  <a:close/>
                </a:path>
              </a:pathLst>
            </a:custGeom>
            <a:ln w="25400">
              <a:solidFill>
                <a:srgbClr val="6CB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4220" y="1423416"/>
              <a:ext cx="387096" cy="3886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806" y="260426"/>
            <a:ext cx="27527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5" dirty="0">
                <a:solidFill>
                  <a:srgbClr val="FFFFFF"/>
                </a:solidFill>
                <a:latin typeface="Verdana"/>
                <a:cs typeface="Verdana"/>
              </a:rPr>
              <a:t>Thanks!</a:t>
            </a:r>
            <a:endParaRPr sz="5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6728" y="1200150"/>
            <a:ext cx="2480945" cy="1402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60" dirty="0">
                <a:solidFill>
                  <a:srgbClr val="FFFFFF"/>
                </a:solidFill>
                <a:latin typeface="Arial Black"/>
                <a:cs typeface="Arial Black"/>
              </a:rPr>
              <a:t>Let’s</a:t>
            </a:r>
            <a:r>
              <a:rPr sz="20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Arial Black"/>
                <a:cs typeface="Arial Black"/>
              </a:rPr>
              <a:t>keep</a:t>
            </a:r>
            <a:r>
              <a:rPr sz="20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20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Arial Black"/>
                <a:cs typeface="Arial Black"/>
              </a:rPr>
              <a:t>touch!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15"/>
              </a:spcBef>
            </a:pPr>
            <a:r>
              <a:rPr sz="1400" u="sng" spc="-35" dirty="0">
                <a:solidFill>
                  <a:srgbClr val="6CB944"/>
                </a:solidFill>
                <a:uFill>
                  <a:solidFill>
                    <a:srgbClr val="6CB944"/>
                  </a:solidFill>
                </a:uFill>
                <a:latin typeface="Arial Black"/>
                <a:cs typeface="Arial Black"/>
                <a:hlinkClick r:id="rId3"/>
              </a:rPr>
              <a:t>sales@patchmypc.com</a:t>
            </a: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400" spc="-135" dirty="0">
                <a:solidFill>
                  <a:srgbClr val="6CB944"/>
                </a:solidFill>
                <a:latin typeface="Arial Black"/>
                <a:cs typeface="Arial Black"/>
              </a:rPr>
              <a:t>+1</a:t>
            </a:r>
            <a:r>
              <a:rPr sz="1400" spc="-85" dirty="0">
                <a:solidFill>
                  <a:srgbClr val="6CB944"/>
                </a:solidFill>
                <a:latin typeface="Arial Black"/>
                <a:cs typeface="Arial Black"/>
              </a:rPr>
              <a:t> </a:t>
            </a:r>
            <a:r>
              <a:rPr sz="1400" spc="-150" dirty="0">
                <a:solidFill>
                  <a:srgbClr val="6CB944"/>
                </a:solidFill>
                <a:latin typeface="Arial Black"/>
                <a:cs typeface="Arial Black"/>
              </a:rPr>
              <a:t>800</a:t>
            </a:r>
            <a:r>
              <a:rPr sz="1400" spc="-100" dirty="0">
                <a:solidFill>
                  <a:srgbClr val="6CB944"/>
                </a:solidFill>
                <a:latin typeface="Arial Black"/>
                <a:cs typeface="Arial Black"/>
              </a:rPr>
              <a:t> </a:t>
            </a:r>
            <a:r>
              <a:rPr sz="1400" spc="-150" dirty="0">
                <a:solidFill>
                  <a:srgbClr val="6CB944"/>
                </a:solidFill>
                <a:latin typeface="Arial Black"/>
                <a:cs typeface="Arial Black"/>
              </a:rPr>
              <a:t>250</a:t>
            </a:r>
            <a:r>
              <a:rPr sz="1400" spc="-95" dirty="0">
                <a:solidFill>
                  <a:srgbClr val="6CB944"/>
                </a:solidFill>
                <a:latin typeface="Arial Black"/>
                <a:cs typeface="Arial Black"/>
              </a:rPr>
              <a:t> </a:t>
            </a:r>
            <a:r>
              <a:rPr sz="1400" spc="-20" dirty="0">
                <a:solidFill>
                  <a:srgbClr val="6CB944"/>
                </a:solidFill>
                <a:latin typeface="Arial Black"/>
                <a:cs typeface="Arial Black"/>
              </a:rPr>
              <a:t>2334</a:t>
            </a: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4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  <a:hlinkClick r:id="rId4"/>
              </a:rPr>
              <a:t>https://patchmypc.com</a:t>
            </a:r>
            <a:endParaRPr sz="140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67471" y="118871"/>
            <a:ext cx="947927" cy="81381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580891" y="4066133"/>
            <a:ext cx="3460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FFFFFF"/>
                </a:solidFill>
                <a:latin typeface="Arial Black"/>
                <a:cs typeface="Arial Black"/>
              </a:rPr>
              <a:t>FAQs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359" y="4008526"/>
            <a:ext cx="1080770" cy="65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68580" indent="-243840"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solidFill>
                  <a:srgbClr val="FFFFFF"/>
                </a:solidFill>
                <a:latin typeface="Arial Black"/>
                <a:cs typeface="Arial Black"/>
              </a:rPr>
              <a:t>Request</a:t>
            </a:r>
            <a:r>
              <a:rPr sz="10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7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000" spc="-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Arial Black"/>
                <a:cs typeface="Arial Black"/>
              </a:rPr>
              <a:t>free </a:t>
            </a:r>
            <a:r>
              <a:rPr sz="1000" spc="-40" dirty="0">
                <a:solidFill>
                  <a:srgbClr val="FFFFFF"/>
                </a:solidFill>
                <a:latin typeface="Arial Black"/>
                <a:cs typeface="Arial Black"/>
              </a:rPr>
              <a:t>trial</a:t>
            </a:r>
            <a:r>
              <a:rPr sz="10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 Black"/>
                <a:cs typeface="Arial Black"/>
              </a:rPr>
              <a:t>at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800" u="sng" spc="-40" dirty="0">
                <a:solidFill>
                  <a:srgbClr val="6CB944"/>
                </a:solidFill>
                <a:uFill>
                  <a:solidFill>
                    <a:srgbClr val="6CB944"/>
                  </a:solidFill>
                </a:uFill>
                <a:latin typeface="Arial Black"/>
                <a:cs typeface="Arial Black"/>
                <a:hlinkClick r:id="rId6"/>
              </a:rPr>
              <a:t>patchmypc.com/free</a:t>
            </a:r>
            <a:endParaRPr sz="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800" u="sng" spc="-10" dirty="0">
                <a:solidFill>
                  <a:srgbClr val="6CB944"/>
                </a:solidFill>
                <a:uFill>
                  <a:solidFill>
                    <a:srgbClr val="6CB944"/>
                  </a:solidFill>
                </a:uFill>
                <a:latin typeface="Arial Black"/>
                <a:cs typeface="Arial Black"/>
                <a:hlinkClick r:id="rId6"/>
              </a:rPr>
              <a:t>-trial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537" y="3894582"/>
            <a:ext cx="2828925" cy="928369"/>
          </a:xfrm>
          <a:custGeom>
            <a:avLst/>
            <a:gdLst/>
            <a:ahLst/>
            <a:cxnLst/>
            <a:rect l="l" t="t" r="r" b="b"/>
            <a:pathLst>
              <a:path w="2828925" h="928370">
                <a:moveTo>
                  <a:pt x="0" y="151892"/>
                </a:moveTo>
                <a:lnTo>
                  <a:pt x="7743" y="103883"/>
                </a:lnTo>
                <a:lnTo>
                  <a:pt x="29307" y="62188"/>
                </a:lnTo>
                <a:lnTo>
                  <a:pt x="62188" y="29307"/>
                </a:lnTo>
                <a:lnTo>
                  <a:pt x="103883" y="7743"/>
                </a:lnTo>
                <a:lnTo>
                  <a:pt x="151892" y="0"/>
                </a:lnTo>
                <a:lnTo>
                  <a:pt x="1181608" y="0"/>
                </a:lnTo>
                <a:lnTo>
                  <a:pt x="1229640" y="7743"/>
                </a:lnTo>
                <a:lnTo>
                  <a:pt x="1271339" y="29307"/>
                </a:lnTo>
                <a:lnTo>
                  <a:pt x="1304210" y="62188"/>
                </a:lnTo>
                <a:lnTo>
                  <a:pt x="1325762" y="103883"/>
                </a:lnTo>
                <a:lnTo>
                  <a:pt x="1333500" y="151892"/>
                </a:lnTo>
                <a:lnTo>
                  <a:pt x="1333500" y="759460"/>
                </a:lnTo>
                <a:lnTo>
                  <a:pt x="1325762" y="807468"/>
                </a:lnTo>
                <a:lnTo>
                  <a:pt x="1304210" y="849163"/>
                </a:lnTo>
                <a:lnTo>
                  <a:pt x="1271339" y="882044"/>
                </a:lnTo>
                <a:lnTo>
                  <a:pt x="1229640" y="903608"/>
                </a:lnTo>
                <a:lnTo>
                  <a:pt x="1181608" y="911352"/>
                </a:lnTo>
                <a:lnTo>
                  <a:pt x="151892" y="911352"/>
                </a:lnTo>
                <a:lnTo>
                  <a:pt x="103883" y="903608"/>
                </a:lnTo>
                <a:lnTo>
                  <a:pt x="62188" y="882044"/>
                </a:lnTo>
                <a:lnTo>
                  <a:pt x="29307" y="849163"/>
                </a:lnTo>
                <a:lnTo>
                  <a:pt x="7743" y="807468"/>
                </a:lnTo>
                <a:lnTo>
                  <a:pt x="0" y="759460"/>
                </a:lnTo>
                <a:lnTo>
                  <a:pt x="0" y="151892"/>
                </a:lnTo>
                <a:close/>
              </a:path>
              <a:path w="2828925" h="928370">
                <a:moveTo>
                  <a:pt x="1495044" y="154686"/>
                </a:moveTo>
                <a:lnTo>
                  <a:pt x="1502926" y="105792"/>
                </a:lnTo>
                <a:lnTo>
                  <a:pt x="1524877" y="63329"/>
                </a:lnTo>
                <a:lnTo>
                  <a:pt x="1558357" y="29844"/>
                </a:lnTo>
                <a:lnTo>
                  <a:pt x="1600821" y="7885"/>
                </a:lnTo>
                <a:lnTo>
                  <a:pt x="1649730" y="0"/>
                </a:lnTo>
                <a:lnTo>
                  <a:pt x="2673858" y="0"/>
                </a:lnTo>
                <a:lnTo>
                  <a:pt x="2722766" y="7885"/>
                </a:lnTo>
                <a:lnTo>
                  <a:pt x="2765230" y="29844"/>
                </a:lnTo>
                <a:lnTo>
                  <a:pt x="2798710" y="63329"/>
                </a:lnTo>
                <a:lnTo>
                  <a:pt x="2820661" y="105792"/>
                </a:lnTo>
                <a:lnTo>
                  <a:pt x="2828544" y="154686"/>
                </a:lnTo>
                <a:lnTo>
                  <a:pt x="2828544" y="773430"/>
                </a:lnTo>
                <a:lnTo>
                  <a:pt x="2820661" y="822323"/>
                </a:lnTo>
                <a:lnTo>
                  <a:pt x="2798710" y="864786"/>
                </a:lnTo>
                <a:lnTo>
                  <a:pt x="2765230" y="898271"/>
                </a:lnTo>
                <a:lnTo>
                  <a:pt x="2722766" y="920230"/>
                </a:lnTo>
                <a:lnTo>
                  <a:pt x="2673858" y="928116"/>
                </a:lnTo>
                <a:lnTo>
                  <a:pt x="1649730" y="928116"/>
                </a:lnTo>
                <a:lnTo>
                  <a:pt x="1600821" y="920230"/>
                </a:lnTo>
                <a:lnTo>
                  <a:pt x="1558357" y="898271"/>
                </a:lnTo>
                <a:lnTo>
                  <a:pt x="1524877" y="864786"/>
                </a:lnTo>
                <a:lnTo>
                  <a:pt x="1502926" y="822323"/>
                </a:lnTo>
                <a:lnTo>
                  <a:pt x="1495044" y="773430"/>
                </a:lnTo>
                <a:lnTo>
                  <a:pt x="1495044" y="154686"/>
                </a:lnTo>
                <a:close/>
              </a:path>
            </a:pathLst>
          </a:custGeom>
          <a:ln w="25400">
            <a:solidFill>
              <a:srgbClr val="6CB9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52092" y="4003649"/>
            <a:ext cx="1104265" cy="66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98425" algn="ctr">
              <a:lnSpc>
                <a:spcPct val="100000"/>
              </a:lnSpc>
              <a:spcBef>
                <a:spcPts val="95"/>
              </a:spcBef>
            </a:pPr>
            <a:r>
              <a:rPr sz="1000" spc="-75" dirty="0">
                <a:solidFill>
                  <a:srgbClr val="FFFFFF"/>
                </a:solidFill>
                <a:latin typeface="Arial Black"/>
                <a:cs typeface="Arial Black"/>
              </a:rPr>
              <a:t>Book</a:t>
            </a:r>
            <a:r>
              <a:rPr sz="1000" spc="-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0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 Black"/>
                <a:cs typeface="Arial Black"/>
              </a:rPr>
              <a:t>demo</a:t>
            </a:r>
            <a:endParaRPr sz="1000">
              <a:latin typeface="Arial Black"/>
              <a:cs typeface="Arial Black"/>
            </a:endParaRPr>
          </a:p>
          <a:p>
            <a:pPr marR="97155" algn="ctr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solidFill>
                  <a:srgbClr val="FFFFFF"/>
                </a:solidFill>
                <a:latin typeface="Arial Black"/>
                <a:cs typeface="Arial Black"/>
              </a:rPr>
              <a:t>at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800" u="sng" spc="-50" dirty="0">
                <a:solidFill>
                  <a:srgbClr val="6CB944"/>
                </a:solidFill>
                <a:uFill>
                  <a:solidFill>
                    <a:srgbClr val="6CB944"/>
                  </a:solidFill>
                </a:uFill>
                <a:latin typeface="Arial Black"/>
                <a:cs typeface="Arial Black"/>
                <a:hlinkClick r:id="rId7"/>
              </a:rPr>
              <a:t>patchmypc.com/sche</a:t>
            </a:r>
            <a:endParaRPr sz="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800" u="sng" spc="-40" dirty="0">
                <a:solidFill>
                  <a:srgbClr val="6CB944"/>
                </a:solidFill>
                <a:uFill>
                  <a:solidFill>
                    <a:srgbClr val="6CB944"/>
                  </a:solidFill>
                </a:uFill>
                <a:latin typeface="Arial Black"/>
                <a:cs typeface="Arial Black"/>
                <a:hlinkClick r:id="rId7"/>
              </a:rPr>
              <a:t>dule-live-</a:t>
            </a:r>
            <a:r>
              <a:rPr sz="800" u="sng" spc="-20" dirty="0">
                <a:solidFill>
                  <a:srgbClr val="6CB944"/>
                </a:solidFill>
                <a:uFill>
                  <a:solidFill>
                    <a:srgbClr val="6CB944"/>
                  </a:solidFill>
                </a:uFill>
                <a:latin typeface="Arial Black"/>
                <a:cs typeface="Arial Black"/>
                <a:hlinkClick r:id="rId7"/>
              </a:rPr>
              <a:t>demo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3626" y="3894582"/>
            <a:ext cx="1332230" cy="928369"/>
          </a:xfrm>
          <a:custGeom>
            <a:avLst/>
            <a:gdLst/>
            <a:ahLst/>
            <a:cxnLst/>
            <a:rect l="l" t="t" r="r" b="b"/>
            <a:pathLst>
              <a:path w="1332229" h="928370">
                <a:moveTo>
                  <a:pt x="0" y="154686"/>
                </a:moveTo>
                <a:lnTo>
                  <a:pt x="7882" y="105792"/>
                </a:lnTo>
                <a:lnTo>
                  <a:pt x="29833" y="63329"/>
                </a:lnTo>
                <a:lnTo>
                  <a:pt x="63313" y="29844"/>
                </a:lnTo>
                <a:lnTo>
                  <a:pt x="105777" y="7885"/>
                </a:lnTo>
                <a:lnTo>
                  <a:pt x="154686" y="0"/>
                </a:lnTo>
                <a:lnTo>
                  <a:pt x="1177289" y="0"/>
                </a:lnTo>
                <a:lnTo>
                  <a:pt x="1226198" y="7885"/>
                </a:lnTo>
                <a:lnTo>
                  <a:pt x="1268662" y="29844"/>
                </a:lnTo>
                <a:lnTo>
                  <a:pt x="1302142" y="63329"/>
                </a:lnTo>
                <a:lnTo>
                  <a:pt x="1324093" y="105792"/>
                </a:lnTo>
                <a:lnTo>
                  <a:pt x="1331976" y="154686"/>
                </a:lnTo>
                <a:lnTo>
                  <a:pt x="1331976" y="773430"/>
                </a:lnTo>
                <a:lnTo>
                  <a:pt x="1324093" y="822323"/>
                </a:lnTo>
                <a:lnTo>
                  <a:pt x="1302142" y="864786"/>
                </a:lnTo>
                <a:lnTo>
                  <a:pt x="1268662" y="898271"/>
                </a:lnTo>
                <a:lnTo>
                  <a:pt x="1226198" y="920230"/>
                </a:lnTo>
                <a:lnTo>
                  <a:pt x="1177289" y="928116"/>
                </a:lnTo>
                <a:lnTo>
                  <a:pt x="154686" y="928116"/>
                </a:lnTo>
                <a:lnTo>
                  <a:pt x="105777" y="920230"/>
                </a:lnTo>
                <a:lnTo>
                  <a:pt x="63313" y="898271"/>
                </a:lnTo>
                <a:lnTo>
                  <a:pt x="29833" y="864786"/>
                </a:lnTo>
                <a:lnTo>
                  <a:pt x="7882" y="822323"/>
                </a:lnTo>
                <a:lnTo>
                  <a:pt x="0" y="773430"/>
                </a:lnTo>
                <a:lnTo>
                  <a:pt x="0" y="154686"/>
                </a:lnTo>
                <a:close/>
              </a:path>
            </a:pathLst>
          </a:custGeom>
          <a:ln w="25400">
            <a:solidFill>
              <a:srgbClr val="6CB9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79140" y="4388611"/>
            <a:ext cx="101981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u="sng" spc="-45" dirty="0">
                <a:solidFill>
                  <a:srgbClr val="6CB944"/>
                </a:solidFill>
                <a:uFill>
                  <a:solidFill>
                    <a:srgbClr val="6CB944"/>
                  </a:solidFill>
                </a:uFill>
                <a:latin typeface="Arial Black"/>
                <a:cs typeface="Arial Black"/>
                <a:hlinkClick r:id="rId8"/>
              </a:rPr>
              <a:t>patchmypc.com/fre</a:t>
            </a:r>
            <a:r>
              <a:rPr sz="800" spc="-45" dirty="0">
                <a:solidFill>
                  <a:srgbClr val="6CB944"/>
                </a:solidFill>
                <a:latin typeface="Arial Black"/>
                <a:cs typeface="Arial Black"/>
              </a:rPr>
              <a:t> </a:t>
            </a:r>
            <a:r>
              <a:rPr sz="800" u="sng" spc="-35" dirty="0">
                <a:solidFill>
                  <a:srgbClr val="6CB944"/>
                </a:solidFill>
                <a:uFill>
                  <a:solidFill>
                    <a:srgbClr val="6CB944"/>
                  </a:solidFill>
                </a:uFill>
                <a:latin typeface="Arial Black"/>
                <a:cs typeface="Arial Black"/>
                <a:hlinkClick r:id="rId8"/>
              </a:rPr>
              <a:t>quently-</a:t>
            </a:r>
            <a:r>
              <a:rPr sz="800" u="sng" spc="-10" dirty="0">
                <a:solidFill>
                  <a:srgbClr val="6CB944"/>
                </a:solidFill>
                <a:uFill>
                  <a:solidFill>
                    <a:srgbClr val="6CB944"/>
                  </a:solidFill>
                </a:uFill>
                <a:latin typeface="Arial Black"/>
                <a:cs typeface="Arial Black"/>
                <a:hlinkClick r:id="rId8"/>
              </a:rPr>
              <a:t>asked-</a:t>
            </a:r>
            <a:r>
              <a:rPr sz="800" spc="-10" dirty="0">
                <a:solidFill>
                  <a:srgbClr val="6CB944"/>
                </a:solidFill>
                <a:latin typeface="Arial Black"/>
                <a:cs typeface="Arial Black"/>
              </a:rPr>
              <a:t> </a:t>
            </a:r>
            <a:r>
              <a:rPr sz="800" u="sng" spc="-10" dirty="0">
                <a:solidFill>
                  <a:srgbClr val="6CB944"/>
                </a:solidFill>
                <a:uFill>
                  <a:solidFill>
                    <a:srgbClr val="6CB944"/>
                  </a:solidFill>
                </a:uFill>
                <a:latin typeface="Arial Black"/>
                <a:cs typeface="Arial Black"/>
                <a:hlinkClick r:id="rId8"/>
              </a:rPr>
              <a:t>questions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39434" y="3894582"/>
            <a:ext cx="2848610" cy="928369"/>
          </a:xfrm>
          <a:custGeom>
            <a:avLst/>
            <a:gdLst/>
            <a:ahLst/>
            <a:cxnLst/>
            <a:rect l="l" t="t" r="r" b="b"/>
            <a:pathLst>
              <a:path w="2848609" h="928370">
                <a:moveTo>
                  <a:pt x="0" y="154686"/>
                </a:moveTo>
                <a:lnTo>
                  <a:pt x="7882" y="105792"/>
                </a:lnTo>
                <a:lnTo>
                  <a:pt x="29833" y="63329"/>
                </a:lnTo>
                <a:lnTo>
                  <a:pt x="63313" y="29844"/>
                </a:lnTo>
                <a:lnTo>
                  <a:pt x="105777" y="7885"/>
                </a:lnTo>
                <a:lnTo>
                  <a:pt x="154686" y="0"/>
                </a:lnTo>
                <a:lnTo>
                  <a:pt x="1177289" y="0"/>
                </a:lnTo>
                <a:lnTo>
                  <a:pt x="1226198" y="7885"/>
                </a:lnTo>
                <a:lnTo>
                  <a:pt x="1268662" y="29844"/>
                </a:lnTo>
                <a:lnTo>
                  <a:pt x="1302142" y="63329"/>
                </a:lnTo>
                <a:lnTo>
                  <a:pt x="1324093" y="105792"/>
                </a:lnTo>
                <a:lnTo>
                  <a:pt x="1331975" y="154686"/>
                </a:lnTo>
                <a:lnTo>
                  <a:pt x="1331975" y="773430"/>
                </a:lnTo>
                <a:lnTo>
                  <a:pt x="1324093" y="822323"/>
                </a:lnTo>
                <a:lnTo>
                  <a:pt x="1302142" y="864786"/>
                </a:lnTo>
                <a:lnTo>
                  <a:pt x="1268662" y="898271"/>
                </a:lnTo>
                <a:lnTo>
                  <a:pt x="1226198" y="920230"/>
                </a:lnTo>
                <a:lnTo>
                  <a:pt x="1177289" y="928116"/>
                </a:lnTo>
                <a:lnTo>
                  <a:pt x="154686" y="928116"/>
                </a:lnTo>
                <a:lnTo>
                  <a:pt x="105777" y="920230"/>
                </a:lnTo>
                <a:lnTo>
                  <a:pt x="63313" y="898271"/>
                </a:lnTo>
                <a:lnTo>
                  <a:pt x="29833" y="864786"/>
                </a:lnTo>
                <a:lnTo>
                  <a:pt x="7882" y="822323"/>
                </a:lnTo>
                <a:lnTo>
                  <a:pt x="0" y="773430"/>
                </a:lnTo>
                <a:lnTo>
                  <a:pt x="0" y="154686"/>
                </a:lnTo>
                <a:close/>
              </a:path>
              <a:path w="2848609" h="928370">
                <a:moveTo>
                  <a:pt x="1514856" y="154686"/>
                </a:moveTo>
                <a:lnTo>
                  <a:pt x="1522738" y="105792"/>
                </a:lnTo>
                <a:lnTo>
                  <a:pt x="1544689" y="63329"/>
                </a:lnTo>
                <a:lnTo>
                  <a:pt x="1578169" y="29844"/>
                </a:lnTo>
                <a:lnTo>
                  <a:pt x="1620633" y="7885"/>
                </a:lnTo>
                <a:lnTo>
                  <a:pt x="1669541" y="0"/>
                </a:lnTo>
                <a:lnTo>
                  <a:pt x="2693669" y="0"/>
                </a:lnTo>
                <a:lnTo>
                  <a:pt x="2742578" y="7885"/>
                </a:lnTo>
                <a:lnTo>
                  <a:pt x="2785042" y="29844"/>
                </a:lnTo>
                <a:lnTo>
                  <a:pt x="2818522" y="63329"/>
                </a:lnTo>
                <a:lnTo>
                  <a:pt x="2840473" y="105792"/>
                </a:lnTo>
                <a:lnTo>
                  <a:pt x="2848356" y="154686"/>
                </a:lnTo>
                <a:lnTo>
                  <a:pt x="2848356" y="773430"/>
                </a:lnTo>
                <a:lnTo>
                  <a:pt x="2840473" y="822323"/>
                </a:lnTo>
                <a:lnTo>
                  <a:pt x="2818522" y="864786"/>
                </a:lnTo>
                <a:lnTo>
                  <a:pt x="2785042" y="898271"/>
                </a:lnTo>
                <a:lnTo>
                  <a:pt x="2742578" y="920230"/>
                </a:lnTo>
                <a:lnTo>
                  <a:pt x="2693669" y="928116"/>
                </a:lnTo>
                <a:lnTo>
                  <a:pt x="1669541" y="928116"/>
                </a:lnTo>
                <a:lnTo>
                  <a:pt x="1620633" y="920230"/>
                </a:lnTo>
                <a:lnTo>
                  <a:pt x="1578169" y="898271"/>
                </a:lnTo>
                <a:lnTo>
                  <a:pt x="1544689" y="864786"/>
                </a:lnTo>
                <a:lnTo>
                  <a:pt x="1522738" y="822323"/>
                </a:lnTo>
                <a:lnTo>
                  <a:pt x="1514856" y="773430"/>
                </a:lnTo>
                <a:lnTo>
                  <a:pt x="1514856" y="154686"/>
                </a:lnTo>
                <a:close/>
              </a:path>
            </a:pathLst>
          </a:custGeom>
          <a:ln w="25400">
            <a:solidFill>
              <a:srgbClr val="6CB9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82944" y="4081068"/>
            <a:ext cx="1131570" cy="4387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4610" algn="ctr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FFFFFF"/>
                </a:solidFill>
                <a:latin typeface="Arial Black"/>
                <a:cs typeface="Arial Black"/>
              </a:rPr>
              <a:t>Docs</a:t>
            </a:r>
            <a:endParaRPr sz="1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800" u="sng" spc="-45" dirty="0">
                <a:solidFill>
                  <a:srgbClr val="6CB944"/>
                </a:solidFill>
                <a:uFill>
                  <a:solidFill>
                    <a:srgbClr val="6CB944"/>
                  </a:solidFill>
                </a:uFill>
                <a:latin typeface="Arial Black"/>
                <a:cs typeface="Arial Black"/>
                <a:hlinkClick r:id="rId9"/>
              </a:rPr>
              <a:t>docs.patchmypc.com/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26120" y="3985666"/>
            <a:ext cx="991869" cy="65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 marR="132715" indent="-48895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solidFill>
                  <a:srgbClr val="FFFFFF"/>
                </a:solidFill>
                <a:latin typeface="Arial Black"/>
                <a:cs typeface="Arial Black"/>
              </a:rPr>
              <a:t>Supported </a:t>
            </a:r>
            <a:r>
              <a:rPr sz="1000" spc="-10" dirty="0">
                <a:solidFill>
                  <a:srgbClr val="FFFFFF"/>
                </a:solidFill>
                <a:latin typeface="Arial Black"/>
                <a:cs typeface="Arial Black"/>
              </a:rPr>
              <a:t>products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800" u="sng" spc="-45" dirty="0">
                <a:solidFill>
                  <a:srgbClr val="6CB944"/>
                </a:solidFill>
                <a:uFill>
                  <a:solidFill>
                    <a:srgbClr val="6CB944"/>
                  </a:solidFill>
                </a:uFill>
                <a:latin typeface="Arial Black"/>
                <a:cs typeface="Arial Black"/>
                <a:hlinkClick r:id="rId10"/>
              </a:rPr>
              <a:t>patchmypc.com/su</a:t>
            </a:r>
            <a:endParaRPr sz="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u="sng" spc="-35" dirty="0">
                <a:solidFill>
                  <a:srgbClr val="6CB944"/>
                </a:solidFill>
                <a:uFill>
                  <a:solidFill>
                    <a:srgbClr val="6CB944"/>
                  </a:solidFill>
                </a:uFill>
                <a:latin typeface="Arial Black"/>
                <a:cs typeface="Arial Black"/>
                <a:hlinkClick r:id="rId10"/>
              </a:rPr>
              <a:t>pported-</a:t>
            </a:r>
            <a:r>
              <a:rPr sz="800" u="sng" spc="-10" dirty="0">
                <a:solidFill>
                  <a:srgbClr val="6CB944"/>
                </a:solidFill>
                <a:uFill>
                  <a:solidFill>
                    <a:srgbClr val="6CB944"/>
                  </a:solidFill>
                </a:uFill>
                <a:latin typeface="Arial Black"/>
                <a:cs typeface="Arial Black"/>
                <a:hlinkClick r:id="rId10"/>
              </a:rPr>
              <a:t>products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37861" y="4043578"/>
            <a:ext cx="1100455" cy="621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000" spc="-95" dirty="0">
                <a:solidFill>
                  <a:srgbClr val="FFFFFF"/>
                </a:solidFill>
                <a:latin typeface="Arial Black"/>
                <a:cs typeface="Arial Black"/>
              </a:rPr>
              <a:t>Cost</a:t>
            </a:r>
            <a:r>
              <a:rPr sz="1000" spc="-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75" dirty="0">
                <a:solidFill>
                  <a:srgbClr val="FFFFFF"/>
                </a:solidFill>
                <a:latin typeface="Arial Black"/>
                <a:cs typeface="Arial Black"/>
              </a:rPr>
              <a:t>Justification </a:t>
            </a:r>
            <a:r>
              <a:rPr sz="1000" spc="-4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1000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 Black"/>
                <a:cs typeface="Arial Black"/>
              </a:rPr>
              <a:t>ROI</a:t>
            </a:r>
            <a:endParaRPr sz="1000">
              <a:latin typeface="Arial Black"/>
              <a:cs typeface="Arial Black"/>
            </a:endParaRPr>
          </a:p>
          <a:p>
            <a:pPr marR="635" algn="ctr">
              <a:lnSpc>
                <a:spcPct val="100000"/>
              </a:lnSpc>
              <a:spcBef>
                <a:spcPts val="370"/>
              </a:spcBef>
            </a:pPr>
            <a:r>
              <a:rPr sz="800" u="sng" spc="-40" dirty="0">
                <a:solidFill>
                  <a:srgbClr val="6CB944"/>
                </a:solidFill>
                <a:uFill>
                  <a:solidFill>
                    <a:srgbClr val="6CB944"/>
                  </a:solidFill>
                </a:uFill>
                <a:latin typeface="Arial Black"/>
                <a:cs typeface="Arial Black"/>
                <a:hlinkClick r:id="rId11"/>
              </a:rPr>
              <a:t>patchmypc.com/cost</a:t>
            </a:r>
            <a:endParaRPr sz="800">
              <a:latin typeface="Arial Black"/>
              <a:cs typeface="Arial Black"/>
            </a:endParaRPr>
          </a:p>
          <a:p>
            <a:pPr marR="12065" algn="ctr">
              <a:lnSpc>
                <a:spcPct val="100000"/>
              </a:lnSpc>
            </a:pPr>
            <a:r>
              <a:rPr sz="800" u="sng" spc="-10" dirty="0">
                <a:solidFill>
                  <a:srgbClr val="6CB944"/>
                </a:solidFill>
                <a:uFill>
                  <a:solidFill>
                    <a:srgbClr val="6CB944"/>
                  </a:solidFill>
                </a:uFill>
                <a:latin typeface="Arial Black"/>
                <a:cs typeface="Arial Black"/>
                <a:hlinkClick r:id="rId11"/>
              </a:rPr>
              <a:t>-</a:t>
            </a:r>
            <a:r>
              <a:rPr sz="800" u="sng" spc="-45" dirty="0">
                <a:solidFill>
                  <a:srgbClr val="6CB944"/>
                </a:solidFill>
                <a:uFill>
                  <a:solidFill>
                    <a:srgbClr val="6CB944"/>
                  </a:solidFill>
                </a:uFill>
                <a:latin typeface="Arial Black"/>
                <a:cs typeface="Arial Black"/>
                <a:hlinkClick r:id="rId11"/>
              </a:rPr>
              <a:t>justification-</a:t>
            </a:r>
            <a:r>
              <a:rPr sz="800" u="sng" spc="-40" dirty="0">
                <a:solidFill>
                  <a:srgbClr val="6CB944"/>
                </a:solidFill>
                <a:uFill>
                  <a:solidFill>
                    <a:srgbClr val="6CB944"/>
                  </a:solidFill>
                </a:uFill>
                <a:latin typeface="Arial Black"/>
                <a:cs typeface="Arial Black"/>
                <a:hlinkClick r:id="rId11"/>
              </a:rPr>
              <a:t>and-</a:t>
            </a:r>
            <a:r>
              <a:rPr sz="800" u="sng" spc="-25" dirty="0">
                <a:solidFill>
                  <a:srgbClr val="6CB944"/>
                </a:solidFill>
                <a:uFill>
                  <a:solidFill>
                    <a:srgbClr val="6CB944"/>
                  </a:solidFill>
                </a:uFill>
                <a:latin typeface="Arial Black"/>
                <a:cs typeface="Arial Black"/>
                <a:hlinkClick r:id="rId11"/>
              </a:rPr>
              <a:t>roi</a:t>
            </a:r>
            <a:endParaRPr sz="800">
              <a:latin typeface="Arial Black"/>
              <a:cs typeface="Arial Black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66644" y="2970276"/>
            <a:ext cx="3609340" cy="1848485"/>
            <a:chOff x="2866644" y="2970276"/>
            <a:chExt cx="3609340" cy="1848485"/>
          </a:xfrm>
        </p:grpSpPr>
        <p:sp>
          <p:nvSpPr>
            <p:cNvPr id="17" name="object 17"/>
            <p:cNvSpPr/>
            <p:nvPr/>
          </p:nvSpPr>
          <p:spPr>
            <a:xfrm>
              <a:off x="4623054" y="3894582"/>
              <a:ext cx="1333500" cy="911860"/>
            </a:xfrm>
            <a:custGeom>
              <a:avLst/>
              <a:gdLst/>
              <a:ahLst/>
              <a:cxnLst/>
              <a:rect l="l" t="t" r="r" b="b"/>
              <a:pathLst>
                <a:path w="1333500" h="911860">
                  <a:moveTo>
                    <a:pt x="0" y="151892"/>
                  </a:moveTo>
                  <a:lnTo>
                    <a:pt x="7737" y="103883"/>
                  </a:lnTo>
                  <a:lnTo>
                    <a:pt x="29289" y="62188"/>
                  </a:lnTo>
                  <a:lnTo>
                    <a:pt x="62160" y="29307"/>
                  </a:lnTo>
                  <a:lnTo>
                    <a:pt x="103859" y="7743"/>
                  </a:lnTo>
                  <a:lnTo>
                    <a:pt x="151892" y="0"/>
                  </a:lnTo>
                  <a:lnTo>
                    <a:pt x="1181608" y="0"/>
                  </a:lnTo>
                  <a:lnTo>
                    <a:pt x="1229640" y="7743"/>
                  </a:lnTo>
                  <a:lnTo>
                    <a:pt x="1271339" y="29307"/>
                  </a:lnTo>
                  <a:lnTo>
                    <a:pt x="1304210" y="62188"/>
                  </a:lnTo>
                  <a:lnTo>
                    <a:pt x="1325762" y="103883"/>
                  </a:lnTo>
                  <a:lnTo>
                    <a:pt x="1333500" y="151892"/>
                  </a:lnTo>
                  <a:lnTo>
                    <a:pt x="1333500" y="759460"/>
                  </a:lnTo>
                  <a:lnTo>
                    <a:pt x="1325762" y="807468"/>
                  </a:lnTo>
                  <a:lnTo>
                    <a:pt x="1304210" y="849163"/>
                  </a:lnTo>
                  <a:lnTo>
                    <a:pt x="1271339" y="882044"/>
                  </a:lnTo>
                  <a:lnTo>
                    <a:pt x="1229640" y="903608"/>
                  </a:lnTo>
                  <a:lnTo>
                    <a:pt x="1181608" y="911352"/>
                  </a:lnTo>
                  <a:lnTo>
                    <a:pt x="151892" y="911352"/>
                  </a:lnTo>
                  <a:lnTo>
                    <a:pt x="103859" y="903608"/>
                  </a:lnTo>
                  <a:lnTo>
                    <a:pt x="62160" y="882044"/>
                  </a:lnTo>
                  <a:lnTo>
                    <a:pt x="29289" y="849163"/>
                  </a:lnTo>
                  <a:lnTo>
                    <a:pt x="7737" y="807468"/>
                  </a:lnTo>
                  <a:lnTo>
                    <a:pt x="0" y="759460"/>
                  </a:lnTo>
                  <a:lnTo>
                    <a:pt x="0" y="151892"/>
                  </a:lnTo>
                  <a:close/>
                </a:path>
              </a:pathLst>
            </a:custGeom>
            <a:ln w="25400">
              <a:solidFill>
                <a:srgbClr val="6CB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>
              <a:hlinkClick r:id="rId12"/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66644" y="2980944"/>
              <a:ext cx="1072895" cy="536448"/>
            </a:xfrm>
            <a:prstGeom prst="rect">
              <a:avLst/>
            </a:prstGeom>
          </p:spPr>
        </p:pic>
        <p:sp>
          <p:nvSpPr>
            <p:cNvPr id="19" name="object 19">
              <a:hlinkClick r:id="rId14"/>
            </p:cNvPr>
            <p:cNvSpPr/>
            <p:nvPr/>
          </p:nvSpPr>
          <p:spPr>
            <a:xfrm>
              <a:off x="4216908" y="2974848"/>
              <a:ext cx="1118870" cy="536575"/>
            </a:xfrm>
            <a:custGeom>
              <a:avLst/>
              <a:gdLst/>
              <a:ahLst/>
              <a:cxnLst/>
              <a:rect l="l" t="t" r="r" b="b"/>
              <a:pathLst>
                <a:path w="1118870" h="536575">
                  <a:moveTo>
                    <a:pt x="1118615" y="0"/>
                  </a:moveTo>
                  <a:lnTo>
                    <a:pt x="0" y="0"/>
                  </a:lnTo>
                  <a:lnTo>
                    <a:pt x="0" y="536448"/>
                  </a:lnTo>
                  <a:lnTo>
                    <a:pt x="1118615" y="536448"/>
                  </a:lnTo>
                  <a:lnTo>
                    <a:pt x="11186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>
              <a:hlinkClick r:id="rId14"/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19016" y="3090672"/>
              <a:ext cx="914400" cy="324612"/>
            </a:xfrm>
            <a:prstGeom prst="rect">
              <a:avLst/>
            </a:prstGeom>
          </p:spPr>
        </p:pic>
        <p:pic>
          <p:nvPicPr>
            <p:cNvPr id="21" name="object 21">
              <a:hlinkClick r:id="rId16"/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12892" y="2970276"/>
              <a:ext cx="862584" cy="5364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5655" y="814832"/>
            <a:ext cx="519176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9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3600" b="1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sz="3600" b="1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b="1" spc="-3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3600" b="1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95" dirty="0">
                <a:solidFill>
                  <a:srgbClr val="FFFFFF"/>
                </a:solidFill>
                <a:latin typeface="Verdana"/>
                <a:cs typeface="Verdana"/>
              </a:rPr>
              <a:t>third-</a:t>
            </a:r>
            <a:r>
              <a:rPr sz="3600" b="1" spc="-40" dirty="0">
                <a:solidFill>
                  <a:srgbClr val="FFFFFF"/>
                </a:solidFill>
                <a:latin typeface="Verdana"/>
                <a:cs typeface="Verdana"/>
              </a:rPr>
              <a:t>party </a:t>
            </a:r>
            <a:r>
              <a:rPr sz="3600" b="1" dirty="0">
                <a:solidFill>
                  <a:srgbClr val="FFFFFF"/>
                </a:solidFill>
                <a:latin typeface="Verdana"/>
                <a:cs typeface="Verdana"/>
              </a:rPr>
              <a:t>patch</a:t>
            </a:r>
            <a:r>
              <a:rPr sz="3600" b="1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Verdana"/>
                <a:cs typeface="Verdana"/>
              </a:rPr>
              <a:t>management </a:t>
            </a:r>
            <a:r>
              <a:rPr sz="3600" b="1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600" b="1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10" dirty="0">
                <a:solidFill>
                  <a:srgbClr val="6CB944"/>
                </a:solidFill>
                <a:latin typeface="Verdana"/>
                <a:cs typeface="Verdana"/>
              </a:rPr>
              <a:t>Microsoft ConfigMgr</a:t>
            </a:r>
            <a:r>
              <a:rPr sz="3600" b="1" spc="-275" dirty="0">
                <a:solidFill>
                  <a:srgbClr val="6CB944"/>
                </a:solidFill>
                <a:latin typeface="Verdana"/>
                <a:cs typeface="Verdana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3600" b="1" spc="-10" dirty="0">
                <a:solidFill>
                  <a:srgbClr val="6CB944"/>
                </a:solidFill>
                <a:latin typeface="Verdana"/>
                <a:cs typeface="Verdana"/>
              </a:rPr>
              <a:t>Intune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2744" y="1127760"/>
            <a:ext cx="2740152" cy="23515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48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Who</a:t>
            </a:r>
            <a:r>
              <a:rPr sz="3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3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5" dirty="0">
                <a:solidFill>
                  <a:srgbClr val="6CB944"/>
                </a:solidFill>
                <a:latin typeface="Verdana"/>
                <a:cs typeface="Verdana"/>
              </a:rPr>
              <a:t>we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34071" y="142875"/>
            <a:ext cx="1390650" cy="3719195"/>
            <a:chOff x="7434071" y="142875"/>
            <a:chExt cx="1390650" cy="3719195"/>
          </a:xfrm>
        </p:grpSpPr>
        <p:sp>
          <p:nvSpPr>
            <p:cNvPr id="5" name="object 5"/>
            <p:cNvSpPr/>
            <p:nvPr/>
          </p:nvSpPr>
          <p:spPr>
            <a:xfrm>
              <a:off x="7741157" y="148589"/>
              <a:ext cx="1077595" cy="1054735"/>
            </a:xfrm>
            <a:custGeom>
              <a:avLst/>
              <a:gdLst/>
              <a:ahLst/>
              <a:cxnLst/>
              <a:rect l="l" t="t" r="r" b="b"/>
              <a:pathLst>
                <a:path w="1077595" h="1054735">
                  <a:moveTo>
                    <a:pt x="553212" y="382524"/>
                  </a:moveTo>
                  <a:lnTo>
                    <a:pt x="553212" y="505968"/>
                  </a:lnTo>
                </a:path>
                <a:path w="1077595" h="1054735">
                  <a:moveTo>
                    <a:pt x="553212" y="550163"/>
                  </a:moveTo>
                  <a:lnTo>
                    <a:pt x="553212" y="673608"/>
                  </a:lnTo>
                </a:path>
                <a:path w="1077595" h="1054735">
                  <a:moveTo>
                    <a:pt x="693420" y="524256"/>
                  </a:moveTo>
                  <a:lnTo>
                    <a:pt x="569976" y="524256"/>
                  </a:lnTo>
                </a:path>
                <a:path w="1077595" h="1054735">
                  <a:moveTo>
                    <a:pt x="525780" y="527304"/>
                  </a:moveTo>
                  <a:lnTo>
                    <a:pt x="402336" y="527304"/>
                  </a:lnTo>
                </a:path>
                <a:path w="1077595" h="1054735">
                  <a:moveTo>
                    <a:pt x="292608" y="763524"/>
                  </a:moveTo>
                  <a:lnTo>
                    <a:pt x="292608" y="886968"/>
                  </a:lnTo>
                </a:path>
                <a:path w="1077595" h="1054735">
                  <a:moveTo>
                    <a:pt x="292608" y="931163"/>
                  </a:moveTo>
                  <a:lnTo>
                    <a:pt x="292608" y="1054608"/>
                  </a:lnTo>
                </a:path>
                <a:path w="1077595" h="1054735">
                  <a:moveTo>
                    <a:pt x="432816" y="911351"/>
                  </a:moveTo>
                  <a:lnTo>
                    <a:pt x="309372" y="911351"/>
                  </a:lnTo>
                </a:path>
                <a:path w="1077595" h="1054735">
                  <a:moveTo>
                    <a:pt x="265175" y="911351"/>
                  </a:moveTo>
                  <a:lnTo>
                    <a:pt x="141732" y="911351"/>
                  </a:lnTo>
                </a:path>
                <a:path w="1077595" h="1054735">
                  <a:moveTo>
                    <a:pt x="411480" y="0"/>
                  </a:moveTo>
                  <a:lnTo>
                    <a:pt x="411480" y="123444"/>
                  </a:lnTo>
                </a:path>
                <a:path w="1077595" h="1054735">
                  <a:moveTo>
                    <a:pt x="411480" y="169163"/>
                  </a:moveTo>
                  <a:lnTo>
                    <a:pt x="411480" y="292608"/>
                  </a:lnTo>
                </a:path>
                <a:path w="1077595" h="1054735">
                  <a:moveTo>
                    <a:pt x="551688" y="141732"/>
                  </a:moveTo>
                  <a:lnTo>
                    <a:pt x="428244" y="141732"/>
                  </a:lnTo>
                </a:path>
                <a:path w="1077595" h="1054735">
                  <a:moveTo>
                    <a:pt x="384048" y="146304"/>
                  </a:moveTo>
                  <a:lnTo>
                    <a:pt x="260603" y="146304"/>
                  </a:lnTo>
                </a:path>
                <a:path w="1077595" h="1054735">
                  <a:moveTo>
                    <a:pt x="150875" y="382524"/>
                  </a:moveTo>
                  <a:lnTo>
                    <a:pt x="150875" y="505968"/>
                  </a:lnTo>
                </a:path>
                <a:path w="1077595" h="1054735">
                  <a:moveTo>
                    <a:pt x="150875" y="550163"/>
                  </a:moveTo>
                  <a:lnTo>
                    <a:pt x="150875" y="673608"/>
                  </a:lnTo>
                </a:path>
                <a:path w="1077595" h="1054735">
                  <a:moveTo>
                    <a:pt x="291084" y="528827"/>
                  </a:moveTo>
                  <a:lnTo>
                    <a:pt x="167640" y="528827"/>
                  </a:lnTo>
                </a:path>
                <a:path w="1077595" h="1054735">
                  <a:moveTo>
                    <a:pt x="123444" y="528827"/>
                  </a:moveTo>
                  <a:lnTo>
                    <a:pt x="0" y="528827"/>
                  </a:lnTo>
                </a:path>
                <a:path w="1077595" h="1054735">
                  <a:moveTo>
                    <a:pt x="937260" y="336804"/>
                  </a:moveTo>
                  <a:lnTo>
                    <a:pt x="937260" y="460248"/>
                  </a:lnTo>
                </a:path>
                <a:path w="1077595" h="1054735">
                  <a:moveTo>
                    <a:pt x="937260" y="504444"/>
                  </a:moveTo>
                  <a:lnTo>
                    <a:pt x="937260" y="627888"/>
                  </a:lnTo>
                </a:path>
                <a:path w="1077595" h="1054735">
                  <a:moveTo>
                    <a:pt x="1077468" y="478536"/>
                  </a:moveTo>
                  <a:lnTo>
                    <a:pt x="954024" y="478536"/>
                  </a:lnTo>
                </a:path>
                <a:path w="1077595" h="1054735">
                  <a:moveTo>
                    <a:pt x="909827" y="483108"/>
                  </a:moveTo>
                  <a:lnTo>
                    <a:pt x="786384" y="483108"/>
                  </a:lnTo>
                </a:path>
                <a:path w="1077595" h="1054735">
                  <a:moveTo>
                    <a:pt x="676656" y="717804"/>
                  </a:moveTo>
                  <a:lnTo>
                    <a:pt x="676656" y="841248"/>
                  </a:lnTo>
                </a:path>
                <a:path w="1077595" h="1054735">
                  <a:moveTo>
                    <a:pt x="676656" y="886968"/>
                  </a:moveTo>
                  <a:lnTo>
                    <a:pt x="676656" y="1010412"/>
                  </a:lnTo>
                </a:path>
                <a:path w="1077595" h="1054735">
                  <a:moveTo>
                    <a:pt x="816864" y="865632"/>
                  </a:moveTo>
                  <a:lnTo>
                    <a:pt x="693420" y="865632"/>
                  </a:lnTo>
                </a:path>
                <a:path w="1077595" h="1054735">
                  <a:moveTo>
                    <a:pt x="649224" y="865632"/>
                  </a:moveTo>
                  <a:lnTo>
                    <a:pt x="525780" y="865632"/>
                  </a:lnTo>
                </a:path>
              </a:pathLst>
            </a:custGeom>
            <a:ln w="108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34071" y="1856232"/>
              <a:ext cx="1348740" cy="2005964"/>
            </a:xfrm>
            <a:custGeom>
              <a:avLst/>
              <a:gdLst/>
              <a:ahLst/>
              <a:cxnLst/>
              <a:rect l="l" t="t" r="r" b="b"/>
              <a:pathLst>
                <a:path w="1348740" h="2005964">
                  <a:moveTo>
                    <a:pt x="1123950" y="0"/>
                  </a:moveTo>
                  <a:lnTo>
                    <a:pt x="224789" y="0"/>
                  </a:lnTo>
                  <a:lnTo>
                    <a:pt x="179470" y="4564"/>
                  </a:lnTo>
                  <a:lnTo>
                    <a:pt x="137267" y="17656"/>
                  </a:lnTo>
                  <a:lnTo>
                    <a:pt x="99082" y="38375"/>
                  </a:lnTo>
                  <a:lnTo>
                    <a:pt x="65817" y="65817"/>
                  </a:lnTo>
                  <a:lnTo>
                    <a:pt x="38375" y="99082"/>
                  </a:lnTo>
                  <a:lnTo>
                    <a:pt x="17656" y="137267"/>
                  </a:lnTo>
                  <a:lnTo>
                    <a:pt x="4564" y="179470"/>
                  </a:lnTo>
                  <a:lnTo>
                    <a:pt x="0" y="224789"/>
                  </a:lnTo>
                  <a:lnTo>
                    <a:pt x="0" y="1780793"/>
                  </a:lnTo>
                  <a:lnTo>
                    <a:pt x="4564" y="1826113"/>
                  </a:lnTo>
                  <a:lnTo>
                    <a:pt x="17656" y="1868316"/>
                  </a:lnTo>
                  <a:lnTo>
                    <a:pt x="38375" y="1906501"/>
                  </a:lnTo>
                  <a:lnTo>
                    <a:pt x="65817" y="1939766"/>
                  </a:lnTo>
                  <a:lnTo>
                    <a:pt x="99082" y="1967208"/>
                  </a:lnTo>
                  <a:lnTo>
                    <a:pt x="137267" y="1987927"/>
                  </a:lnTo>
                  <a:lnTo>
                    <a:pt x="179470" y="2001019"/>
                  </a:lnTo>
                  <a:lnTo>
                    <a:pt x="224789" y="2005583"/>
                  </a:lnTo>
                  <a:lnTo>
                    <a:pt x="1123950" y="2005583"/>
                  </a:lnTo>
                  <a:lnTo>
                    <a:pt x="1169269" y="2001019"/>
                  </a:lnTo>
                  <a:lnTo>
                    <a:pt x="1211472" y="1987927"/>
                  </a:lnTo>
                  <a:lnTo>
                    <a:pt x="1249657" y="1967208"/>
                  </a:lnTo>
                  <a:lnTo>
                    <a:pt x="1282922" y="1939766"/>
                  </a:lnTo>
                  <a:lnTo>
                    <a:pt x="1310364" y="1906501"/>
                  </a:lnTo>
                  <a:lnTo>
                    <a:pt x="1331083" y="1868316"/>
                  </a:lnTo>
                  <a:lnTo>
                    <a:pt x="1344175" y="1826113"/>
                  </a:lnTo>
                  <a:lnTo>
                    <a:pt x="1348739" y="1780793"/>
                  </a:lnTo>
                  <a:lnTo>
                    <a:pt x="1348739" y="224789"/>
                  </a:lnTo>
                  <a:lnTo>
                    <a:pt x="1344175" y="179470"/>
                  </a:lnTo>
                  <a:lnTo>
                    <a:pt x="1331083" y="137267"/>
                  </a:lnTo>
                  <a:lnTo>
                    <a:pt x="1310364" y="99082"/>
                  </a:lnTo>
                  <a:lnTo>
                    <a:pt x="1282922" y="65817"/>
                  </a:lnTo>
                  <a:lnTo>
                    <a:pt x="1249657" y="38375"/>
                  </a:lnTo>
                  <a:lnTo>
                    <a:pt x="1211472" y="17656"/>
                  </a:lnTo>
                  <a:lnTo>
                    <a:pt x="1169269" y="4564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01127" y="2129027"/>
              <a:ext cx="1213485" cy="585470"/>
            </a:xfrm>
            <a:custGeom>
              <a:avLst/>
              <a:gdLst/>
              <a:ahLst/>
              <a:cxnLst/>
              <a:rect l="l" t="t" r="r" b="b"/>
              <a:pathLst>
                <a:path w="1213484" h="585469">
                  <a:moveTo>
                    <a:pt x="1115568" y="0"/>
                  </a:moveTo>
                  <a:lnTo>
                    <a:pt x="97536" y="0"/>
                  </a:lnTo>
                  <a:lnTo>
                    <a:pt x="59578" y="7667"/>
                  </a:lnTo>
                  <a:lnTo>
                    <a:pt x="28575" y="28575"/>
                  </a:lnTo>
                  <a:lnTo>
                    <a:pt x="7667" y="59578"/>
                  </a:lnTo>
                  <a:lnTo>
                    <a:pt x="0" y="97536"/>
                  </a:lnTo>
                  <a:lnTo>
                    <a:pt x="0" y="487680"/>
                  </a:lnTo>
                  <a:lnTo>
                    <a:pt x="7667" y="525637"/>
                  </a:lnTo>
                  <a:lnTo>
                    <a:pt x="28575" y="556641"/>
                  </a:lnTo>
                  <a:lnTo>
                    <a:pt x="59578" y="577548"/>
                  </a:lnTo>
                  <a:lnTo>
                    <a:pt x="97536" y="585216"/>
                  </a:lnTo>
                  <a:lnTo>
                    <a:pt x="1115568" y="585216"/>
                  </a:lnTo>
                  <a:lnTo>
                    <a:pt x="1153525" y="577548"/>
                  </a:lnTo>
                  <a:lnTo>
                    <a:pt x="1184528" y="556641"/>
                  </a:lnTo>
                  <a:lnTo>
                    <a:pt x="1205436" y="525637"/>
                  </a:lnTo>
                  <a:lnTo>
                    <a:pt x="1213103" y="487680"/>
                  </a:lnTo>
                  <a:lnTo>
                    <a:pt x="1213103" y="97536"/>
                  </a:lnTo>
                  <a:lnTo>
                    <a:pt x="1205436" y="59578"/>
                  </a:lnTo>
                  <a:lnTo>
                    <a:pt x="1184528" y="28575"/>
                  </a:lnTo>
                  <a:lnTo>
                    <a:pt x="1153525" y="7667"/>
                  </a:lnTo>
                  <a:lnTo>
                    <a:pt x="1115568" y="0"/>
                  </a:lnTo>
                  <a:close/>
                </a:path>
              </a:pathLst>
            </a:custGeom>
            <a:solidFill>
              <a:srgbClr val="008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53298" y="2244928"/>
            <a:ext cx="5111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0" dirty="0">
                <a:solidFill>
                  <a:srgbClr val="FFFFFF"/>
                </a:solidFill>
                <a:latin typeface="Tahoma"/>
                <a:cs typeface="Tahoma"/>
              </a:rPr>
              <a:t>90+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42681" y="3088005"/>
            <a:ext cx="7721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marR="5080" indent="-17145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solidFill>
                  <a:srgbClr val="0081C5"/>
                </a:solidFill>
                <a:latin typeface="Arial MT"/>
                <a:cs typeface="Arial MT"/>
              </a:rPr>
              <a:t>people</a:t>
            </a:r>
            <a:r>
              <a:rPr sz="1400" spc="-50" dirty="0">
                <a:solidFill>
                  <a:srgbClr val="0081C5"/>
                </a:solidFill>
                <a:latin typeface="Arial MT"/>
                <a:cs typeface="Arial MT"/>
              </a:rPr>
              <a:t> </a:t>
            </a:r>
            <a:r>
              <a:rPr sz="1400" spc="30" dirty="0">
                <a:solidFill>
                  <a:srgbClr val="0081C5"/>
                </a:solidFill>
                <a:latin typeface="Arial MT"/>
                <a:cs typeface="Arial MT"/>
              </a:rPr>
              <a:t>&amp; </a:t>
            </a:r>
            <a:r>
              <a:rPr sz="1400" spc="40" dirty="0">
                <a:solidFill>
                  <a:srgbClr val="0081C5"/>
                </a:solidFill>
                <a:latin typeface="Arial MT"/>
                <a:cs typeface="Arial MT"/>
              </a:rPr>
              <a:t>growing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40479" y="1853183"/>
            <a:ext cx="4975860" cy="2132330"/>
            <a:chOff x="3840479" y="1853183"/>
            <a:chExt cx="4975860" cy="213233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9327" y="3427475"/>
              <a:ext cx="477012" cy="5577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40479" y="1853183"/>
              <a:ext cx="1416050" cy="1986280"/>
            </a:xfrm>
            <a:custGeom>
              <a:avLst/>
              <a:gdLst/>
              <a:ahLst/>
              <a:cxnLst/>
              <a:rect l="l" t="t" r="r" b="b"/>
              <a:pathLst>
                <a:path w="1416050" h="1986279">
                  <a:moveTo>
                    <a:pt x="1179830" y="0"/>
                  </a:moveTo>
                  <a:lnTo>
                    <a:pt x="235966" y="0"/>
                  </a:lnTo>
                  <a:lnTo>
                    <a:pt x="188415" y="4794"/>
                  </a:lnTo>
                  <a:lnTo>
                    <a:pt x="144125" y="18545"/>
                  </a:lnTo>
                  <a:lnTo>
                    <a:pt x="104043" y="40304"/>
                  </a:lnTo>
                  <a:lnTo>
                    <a:pt x="69119" y="69119"/>
                  </a:lnTo>
                  <a:lnTo>
                    <a:pt x="40304" y="104043"/>
                  </a:lnTo>
                  <a:lnTo>
                    <a:pt x="18545" y="144125"/>
                  </a:lnTo>
                  <a:lnTo>
                    <a:pt x="4794" y="188415"/>
                  </a:lnTo>
                  <a:lnTo>
                    <a:pt x="0" y="235965"/>
                  </a:lnTo>
                  <a:lnTo>
                    <a:pt x="0" y="1749805"/>
                  </a:lnTo>
                  <a:lnTo>
                    <a:pt x="4794" y="1797356"/>
                  </a:lnTo>
                  <a:lnTo>
                    <a:pt x="18545" y="1841646"/>
                  </a:lnTo>
                  <a:lnTo>
                    <a:pt x="40304" y="1881728"/>
                  </a:lnTo>
                  <a:lnTo>
                    <a:pt x="69119" y="1916652"/>
                  </a:lnTo>
                  <a:lnTo>
                    <a:pt x="104043" y="1945467"/>
                  </a:lnTo>
                  <a:lnTo>
                    <a:pt x="144125" y="1967226"/>
                  </a:lnTo>
                  <a:lnTo>
                    <a:pt x="188415" y="1980977"/>
                  </a:lnTo>
                  <a:lnTo>
                    <a:pt x="235966" y="1985771"/>
                  </a:lnTo>
                  <a:lnTo>
                    <a:pt x="1179830" y="1985771"/>
                  </a:lnTo>
                  <a:lnTo>
                    <a:pt x="1227380" y="1980977"/>
                  </a:lnTo>
                  <a:lnTo>
                    <a:pt x="1271670" y="1967226"/>
                  </a:lnTo>
                  <a:lnTo>
                    <a:pt x="1311752" y="1945467"/>
                  </a:lnTo>
                  <a:lnTo>
                    <a:pt x="1346676" y="1916652"/>
                  </a:lnTo>
                  <a:lnTo>
                    <a:pt x="1375491" y="1881728"/>
                  </a:lnTo>
                  <a:lnTo>
                    <a:pt x="1397250" y="1841646"/>
                  </a:lnTo>
                  <a:lnTo>
                    <a:pt x="1411001" y="1797356"/>
                  </a:lnTo>
                  <a:lnTo>
                    <a:pt x="1415796" y="1749805"/>
                  </a:lnTo>
                  <a:lnTo>
                    <a:pt x="1415796" y="235965"/>
                  </a:lnTo>
                  <a:lnTo>
                    <a:pt x="1411001" y="188415"/>
                  </a:lnTo>
                  <a:lnTo>
                    <a:pt x="1397250" y="144125"/>
                  </a:lnTo>
                  <a:lnTo>
                    <a:pt x="1375491" y="104043"/>
                  </a:lnTo>
                  <a:lnTo>
                    <a:pt x="1346676" y="69119"/>
                  </a:lnTo>
                  <a:lnTo>
                    <a:pt x="1311752" y="40304"/>
                  </a:lnTo>
                  <a:lnTo>
                    <a:pt x="1271670" y="18545"/>
                  </a:lnTo>
                  <a:lnTo>
                    <a:pt x="1227380" y="4794"/>
                  </a:lnTo>
                  <a:lnTo>
                    <a:pt x="11798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12107" y="2122931"/>
              <a:ext cx="1272540" cy="579120"/>
            </a:xfrm>
            <a:custGeom>
              <a:avLst/>
              <a:gdLst/>
              <a:ahLst/>
              <a:cxnLst/>
              <a:rect l="l" t="t" r="r" b="b"/>
              <a:pathLst>
                <a:path w="1272539" h="579119">
                  <a:moveTo>
                    <a:pt x="1176019" y="0"/>
                  </a:moveTo>
                  <a:lnTo>
                    <a:pt x="96519" y="0"/>
                  </a:lnTo>
                  <a:lnTo>
                    <a:pt x="58935" y="7580"/>
                  </a:lnTo>
                  <a:lnTo>
                    <a:pt x="28257" y="28257"/>
                  </a:lnTo>
                  <a:lnTo>
                    <a:pt x="7580" y="58935"/>
                  </a:lnTo>
                  <a:lnTo>
                    <a:pt x="0" y="96519"/>
                  </a:lnTo>
                  <a:lnTo>
                    <a:pt x="0" y="482600"/>
                  </a:lnTo>
                  <a:lnTo>
                    <a:pt x="7580" y="520184"/>
                  </a:lnTo>
                  <a:lnTo>
                    <a:pt x="28257" y="550862"/>
                  </a:lnTo>
                  <a:lnTo>
                    <a:pt x="58935" y="571539"/>
                  </a:lnTo>
                  <a:lnTo>
                    <a:pt x="96519" y="579119"/>
                  </a:lnTo>
                  <a:lnTo>
                    <a:pt x="1176019" y="579119"/>
                  </a:lnTo>
                  <a:lnTo>
                    <a:pt x="1213604" y="571539"/>
                  </a:lnTo>
                  <a:lnTo>
                    <a:pt x="1244282" y="550862"/>
                  </a:lnTo>
                  <a:lnTo>
                    <a:pt x="1264959" y="520184"/>
                  </a:lnTo>
                  <a:lnTo>
                    <a:pt x="1272539" y="482600"/>
                  </a:lnTo>
                  <a:lnTo>
                    <a:pt x="1272539" y="96519"/>
                  </a:lnTo>
                  <a:lnTo>
                    <a:pt x="1264959" y="58935"/>
                  </a:lnTo>
                  <a:lnTo>
                    <a:pt x="1244282" y="28257"/>
                  </a:lnTo>
                  <a:lnTo>
                    <a:pt x="1213604" y="7580"/>
                  </a:lnTo>
                  <a:lnTo>
                    <a:pt x="1176019" y="0"/>
                  </a:lnTo>
                  <a:close/>
                </a:path>
              </a:pathLst>
            </a:custGeom>
            <a:solidFill>
              <a:srgbClr val="008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79875" y="2083689"/>
            <a:ext cx="9417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spc="-325" dirty="0">
                <a:solidFill>
                  <a:srgbClr val="FFFFFF"/>
                </a:solidFill>
                <a:latin typeface="Tahoma"/>
                <a:cs typeface="Tahoma"/>
              </a:rPr>
              <a:t>19.1+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Tahoma"/>
                <a:cs typeface="Tahoma"/>
              </a:rPr>
              <a:t>million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14927" y="3072765"/>
            <a:ext cx="866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0081C5"/>
                </a:solidFill>
                <a:latin typeface="Arial MT"/>
                <a:cs typeface="Arial MT"/>
              </a:rPr>
              <a:t>endpoints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23872" y="1853183"/>
            <a:ext cx="3304540" cy="2125980"/>
            <a:chOff x="2023872" y="1853183"/>
            <a:chExt cx="3304540" cy="212598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6779" y="3400044"/>
              <a:ext cx="611124" cy="57911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023872" y="1853183"/>
              <a:ext cx="1420495" cy="1945005"/>
            </a:xfrm>
            <a:custGeom>
              <a:avLst/>
              <a:gdLst/>
              <a:ahLst/>
              <a:cxnLst/>
              <a:rect l="l" t="t" r="r" b="b"/>
              <a:pathLst>
                <a:path w="1420495" h="1945004">
                  <a:moveTo>
                    <a:pt x="1183639" y="0"/>
                  </a:moveTo>
                  <a:lnTo>
                    <a:pt x="236727" y="0"/>
                  </a:lnTo>
                  <a:lnTo>
                    <a:pt x="189035" y="4811"/>
                  </a:lnTo>
                  <a:lnTo>
                    <a:pt x="144607" y="18611"/>
                  </a:lnTo>
                  <a:lnTo>
                    <a:pt x="104396" y="40444"/>
                  </a:lnTo>
                  <a:lnTo>
                    <a:pt x="69357" y="69357"/>
                  </a:lnTo>
                  <a:lnTo>
                    <a:pt x="40444" y="104396"/>
                  </a:lnTo>
                  <a:lnTo>
                    <a:pt x="18611" y="144607"/>
                  </a:lnTo>
                  <a:lnTo>
                    <a:pt x="4811" y="189035"/>
                  </a:lnTo>
                  <a:lnTo>
                    <a:pt x="0" y="236727"/>
                  </a:lnTo>
                  <a:lnTo>
                    <a:pt x="0" y="1707895"/>
                  </a:lnTo>
                  <a:lnTo>
                    <a:pt x="4811" y="1755588"/>
                  </a:lnTo>
                  <a:lnTo>
                    <a:pt x="18611" y="1800016"/>
                  </a:lnTo>
                  <a:lnTo>
                    <a:pt x="40444" y="1840227"/>
                  </a:lnTo>
                  <a:lnTo>
                    <a:pt x="69357" y="1875266"/>
                  </a:lnTo>
                  <a:lnTo>
                    <a:pt x="104396" y="1904179"/>
                  </a:lnTo>
                  <a:lnTo>
                    <a:pt x="144607" y="1926012"/>
                  </a:lnTo>
                  <a:lnTo>
                    <a:pt x="189035" y="1939812"/>
                  </a:lnTo>
                  <a:lnTo>
                    <a:pt x="236727" y="1944624"/>
                  </a:lnTo>
                  <a:lnTo>
                    <a:pt x="1183639" y="1944624"/>
                  </a:lnTo>
                  <a:lnTo>
                    <a:pt x="1231332" y="1939812"/>
                  </a:lnTo>
                  <a:lnTo>
                    <a:pt x="1275760" y="1926012"/>
                  </a:lnTo>
                  <a:lnTo>
                    <a:pt x="1315971" y="1904179"/>
                  </a:lnTo>
                  <a:lnTo>
                    <a:pt x="1351010" y="1875266"/>
                  </a:lnTo>
                  <a:lnTo>
                    <a:pt x="1379923" y="1840227"/>
                  </a:lnTo>
                  <a:lnTo>
                    <a:pt x="1401756" y="1800016"/>
                  </a:lnTo>
                  <a:lnTo>
                    <a:pt x="1415556" y="1755588"/>
                  </a:lnTo>
                  <a:lnTo>
                    <a:pt x="1420367" y="1707895"/>
                  </a:lnTo>
                  <a:lnTo>
                    <a:pt x="1420367" y="236727"/>
                  </a:lnTo>
                  <a:lnTo>
                    <a:pt x="1415556" y="189035"/>
                  </a:lnTo>
                  <a:lnTo>
                    <a:pt x="1401756" y="144607"/>
                  </a:lnTo>
                  <a:lnTo>
                    <a:pt x="1379923" y="104396"/>
                  </a:lnTo>
                  <a:lnTo>
                    <a:pt x="1351010" y="69357"/>
                  </a:lnTo>
                  <a:lnTo>
                    <a:pt x="1315971" y="40444"/>
                  </a:lnTo>
                  <a:lnTo>
                    <a:pt x="1275760" y="18611"/>
                  </a:lnTo>
                  <a:lnTo>
                    <a:pt x="1231332" y="4811"/>
                  </a:lnTo>
                  <a:lnTo>
                    <a:pt x="1183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95500" y="2116835"/>
              <a:ext cx="1277620" cy="568960"/>
            </a:xfrm>
            <a:custGeom>
              <a:avLst/>
              <a:gdLst/>
              <a:ahLst/>
              <a:cxnLst/>
              <a:rect l="l" t="t" r="r" b="b"/>
              <a:pathLst>
                <a:path w="1277620" h="568960">
                  <a:moveTo>
                    <a:pt x="1182370" y="0"/>
                  </a:moveTo>
                  <a:lnTo>
                    <a:pt x="94742" y="0"/>
                  </a:lnTo>
                  <a:lnTo>
                    <a:pt x="57864" y="7445"/>
                  </a:lnTo>
                  <a:lnTo>
                    <a:pt x="27749" y="27749"/>
                  </a:lnTo>
                  <a:lnTo>
                    <a:pt x="7445" y="57864"/>
                  </a:lnTo>
                  <a:lnTo>
                    <a:pt x="0" y="94741"/>
                  </a:lnTo>
                  <a:lnTo>
                    <a:pt x="0" y="473709"/>
                  </a:lnTo>
                  <a:lnTo>
                    <a:pt x="7445" y="510587"/>
                  </a:lnTo>
                  <a:lnTo>
                    <a:pt x="27749" y="540702"/>
                  </a:lnTo>
                  <a:lnTo>
                    <a:pt x="57864" y="561006"/>
                  </a:lnTo>
                  <a:lnTo>
                    <a:pt x="94742" y="568451"/>
                  </a:lnTo>
                  <a:lnTo>
                    <a:pt x="1182370" y="568451"/>
                  </a:lnTo>
                  <a:lnTo>
                    <a:pt x="1219247" y="561006"/>
                  </a:lnTo>
                  <a:lnTo>
                    <a:pt x="1249362" y="540702"/>
                  </a:lnTo>
                  <a:lnTo>
                    <a:pt x="1269666" y="510587"/>
                  </a:lnTo>
                  <a:lnTo>
                    <a:pt x="1277112" y="473709"/>
                  </a:lnTo>
                  <a:lnTo>
                    <a:pt x="1277112" y="94741"/>
                  </a:lnTo>
                  <a:lnTo>
                    <a:pt x="1269666" y="57864"/>
                  </a:lnTo>
                  <a:lnTo>
                    <a:pt x="1249362" y="27749"/>
                  </a:lnTo>
                  <a:lnTo>
                    <a:pt x="1219247" y="7445"/>
                  </a:lnTo>
                  <a:lnTo>
                    <a:pt x="1182370" y="0"/>
                  </a:lnTo>
                  <a:close/>
                </a:path>
              </a:pathLst>
            </a:custGeom>
            <a:solidFill>
              <a:srgbClr val="008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43150" y="2223973"/>
            <a:ext cx="7829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0" dirty="0">
                <a:solidFill>
                  <a:srgbClr val="FFFFFF"/>
                </a:solidFill>
                <a:latin typeface="Tahoma"/>
                <a:cs typeface="Tahoma"/>
              </a:rPr>
              <a:t>6100+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03779" y="3047746"/>
            <a:ext cx="901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81C5"/>
                </a:solidFill>
                <a:latin typeface="Arial MT"/>
                <a:cs typeface="Arial MT"/>
              </a:rPr>
              <a:t>customers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03275" y="1853183"/>
            <a:ext cx="3208020" cy="2047239"/>
            <a:chOff x="303275" y="1853183"/>
            <a:chExt cx="3208020" cy="2047239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7624" y="3442716"/>
              <a:ext cx="423672" cy="4572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3275" y="1853183"/>
              <a:ext cx="1332230" cy="1903730"/>
            </a:xfrm>
            <a:custGeom>
              <a:avLst/>
              <a:gdLst/>
              <a:ahLst/>
              <a:cxnLst/>
              <a:rect l="l" t="t" r="r" b="b"/>
              <a:pathLst>
                <a:path w="1332230" h="1903729">
                  <a:moveTo>
                    <a:pt x="1109980" y="0"/>
                  </a:moveTo>
                  <a:lnTo>
                    <a:pt x="221996" y="0"/>
                  </a:lnTo>
                  <a:lnTo>
                    <a:pt x="177255" y="4512"/>
                  </a:lnTo>
                  <a:lnTo>
                    <a:pt x="135584" y="17452"/>
                  </a:lnTo>
                  <a:lnTo>
                    <a:pt x="97875" y="37926"/>
                  </a:lnTo>
                  <a:lnTo>
                    <a:pt x="65020" y="65039"/>
                  </a:lnTo>
                  <a:lnTo>
                    <a:pt x="37913" y="97897"/>
                  </a:lnTo>
                  <a:lnTo>
                    <a:pt x="17445" y="135606"/>
                  </a:lnTo>
                  <a:lnTo>
                    <a:pt x="4510" y="177270"/>
                  </a:lnTo>
                  <a:lnTo>
                    <a:pt x="0" y="221995"/>
                  </a:lnTo>
                  <a:lnTo>
                    <a:pt x="0" y="1681479"/>
                  </a:lnTo>
                  <a:lnTo>
                    <a:pt x="4510" y="1726205"/>
                  </a:lnTo>
                  <a:lnTo>
                    <a:pt x="17445" y="1767869"/>
                  </a:lnTo>
                  <a:lnTo>
                    <a:pt x="37913" y="1805578"/>
                  </a:lnTo>
                  <a:lnTo>
                    <a:pt x="65020" y="1838436"/>
                  </a:lnTo>
                  <a:lnTo>
                    <a:pt x="97875" y="1865549"/>
                  </a:lnTo>
                  <a:lnTo>
                    <a:pt x="135584" y="1886023"/>
                  </a:lnTo>
                  <a:lnTo>
                    <a:pt x="177255" y="1898963"/>
                  </a:lnTo>
                  <a:lnTo>
                    <a:pt x="221996" y="1903476"/>
                  </a:lnTo>
                  <a:lnTo>
                    <a:pt x="1109980" y="1903476"/>
                  </a:lnTo>
                  <a:lnTo>
                    <a:pt x="1154705" y="1898963"/>
                  </a:lnTo>
                  <a:lnTo>
                    <a:pt x="1196369" y="1886023"/>
                  </a:lnTo>
                  <a:lnTo>
                    <a:pt x="1234078" y="1865549"/>
                  </a:lnTo>
                  <a:lnTo>
                    <a:pt x="1266936" y="1838436"/>
                  </a:lnTo>
                  <a:lnTo>
                    <a:pt x="1294049" y="1805578"/>
                  </a:lnTo>
                  <a:lnTo>
                    <a:pt x="1314523" y="1767869"/>
                  </a:lnTo>
                  <a:lnTo>
                    <a:pt x="1327463" y="1726205"/>
                  </a:lnTo>
                  <a:lnTo>
                    <a:pt x="1331976" y="1681479"/>
                  </a:lnTo>
                  <a:lnTo>
                    <a:pt x="1331976" y="221995"/>
                  </a:lnTo>
                  <a:lnTo>
                    <a:pt x="1327463" y="177270"/>
                  </a:lnTo>
                  <a:lnTo>
                    <a:pt x="1314523" y="135606"/>
                  </a:lnTo>
                  <a:lnTo>
                    <a:pt x="1294049" y="97897"/>
                  </a:lnTo>
                  <a:lnTo>
                    <a:pt x="1266936" y="65039"/>
                  </a:lnTo>
                  <a:lnTo>
                    <a:pt x="1234078" y="37926"/>
                  </a:lnTo>
                  <a:lnTo>
                    <a:pt x="1196369" y="17452"/>
                  </a:lnTo>
                  <a:lnTo>
                    <a:pt x="1154705" y="4512"/>
                  </a:lnTo>
                  <a:lnTo>
                    <a:pt x="1109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0331" y="2112263"/>
              <a:ext cx="1198245" cy="554990"/>
            </a:xfrm>
            <a:custGeom>
              <a:avLst/>
              <a:gdLst/>
              <a:ahLst/>
              <a:cxnLst/>
              <a:rect l="l" t="t" r="r" b="b"/>
              <a:pathLst>
                <a:path w="1198245" h="554989">
                  <a:moveTo>
                    <a:pt x="1105408" y="0"/>
                  </a:moveTo>
                  <a:lnTo>
                    <a:pt x="92455" y="0"/>
                  </a:lnTo>
                  <a:lnTo>
                    <a:pt x="56465" y="7266"/>
                  </a:lnTo>
                  <a:lnTo>
                    <a:pt x="27077" y="27082"/>
                  </a:lnTo>
                  <a:lnTo>
                    <a:pt x="7264" y="56471"/>
                  </a:lnTo>
                  <a:lnTo>
                    <a:pt x="0" y="92456"/>
                  </a:lnTo>
                  <a:lnTo>
                    <a:pt x="0" y="462280"/>
                  </a:lnTo>
                  <a:lnTo>
                    <a:pt x="7264" y="498264"/>
                  </a:lnTo>
                  <a:lnTo>
                    <a:pt x="27077" y="527653"/>
                  </a:lnTo>
                  <a:lnTo>
                    <a:pt x="56465" y="547469"/>
                  </a:lnTo>
                  <a:lnTo>
                    <a:pt x="92455" y="554736"/>
                  </a:lnTo>
                  <a:lnTo>
                    <a:pt x="1105408" y="554736"/>
                  </a:lnTo>
                  <a:lnTo>
                    <a:pt x="1141392" y="547469"/>
                  </a:lnTo>
                  <a:lnTo>
                    <a:pt x="1170781" y="527653"/>
                  </a:lnTo>
                  <a:lnTo>
                    <a:pt x="1190597" y="498264"/>
                  </a:lnTo>
                  <a:lnTo>
                    <a:pt x="1197864" y="462280"/>
                  </a:lnTo>
                  <a:lnTo>
                    <a:pt x="1197864" y="92456"/>
                  </a:lnTo>
                  <a:lnTo>
                    <a:pt x="1190597" y="56471"/>
                  </a:lnTo>
                  <a:lnTo>
                    <a:pt x="1170781" y="27082"/>
                  </a:lnTo>
                  <a:lnTo>
                    <a:pt x="1141392" y="7266"/>
                  </a:lnTo>
                  <a:lnTo>
                    <a:pt x="1105408" y="0"/>
                  </a:lnTo>
                  <a:close/>
                </a:path>
              </a:pathLst>
            </a:custGeom>
            <a:solidFill>
              <a:srgbClr val="008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95959" y="2212975"/>
            <a:ext cx="549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75" dirty="0">
                <a:solidFill>
                  <a:srgbClr val="FFFFFF"/>
                </a:solidFill>
                <a:latin typeface="Tahoma"/>
                <a:cs typeface="Tahoma"/>
              </a:rPr>
              <a:t>2011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1187" y="3008122"/>
            <a:ext cx="408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0081C5"/>
                </a:solidFill>
                <a:latin typeface="Arial MT"/>
                <a:cs typeface="Arial MT"/>
              </a:rPr>
              <a:t>start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32916" y="1853183"/>
            <a:ext cx="5823585" cy="2082164"/>
            <a:chOff x="1232916" y="1853183"/>
            <a:chExt cx="5823585" cy="2082164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2916" y="3381755"/>
              <a:ext cx="490728" cy="55321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635751" y="1853183"/>
              <a:ext cx="1420495" cy="1991995"/>
            </a:xfrm>
            <a:custGeom>
              <a:avLst/>
              <a:gdLst/>
              <a:ahLst/>
              <a:cxnLst/>
              <a:rect l="l" t="t" r="r" b="b"/>
              <a:pathLst>
                <a:path w="1420495" h="1991995">
                  <a:moveTo>
                    <a:pt x="1183640" y="0"/>
                  </a:moveTo>
                  <a:lnTo>
                    <a:pt x="236727" y="0"/>
                  </a:lnTo>
                  <a:lnTo>
                    <a:pt x="189035" y="4811"/>
                  </a:lnTo>
                  <a:lnTo>
                    <a:pt x="144607" y="18611"/>
                  </a:lnTo>
                  <a:lnTo>
                    <a:pt x="104396" y="40444"/>
                  </a:lnTo>
                  <a:lnTo>
                    <a:pt x="69357" y="69357"/>
                  </a:lnTo>
                  <a:lnTo>
                    <a:pt x="40444" y="104396"/>
                  </a:lnTo>
                  <a:lnTo>
                    <a:pt x="18611" y="144607"/>
                  </a:lnTo>
                  <a:lnTo>
                    <a:pt x="4811" y="189035"/>
                  </a:lnTo>
                  <a:lnTo>
                    <a:pt x="0" y="236727"/>
                  </a:lnTo>
                  <a:lnTo>
                    <a:pt x="0" y="1755139"/>
                  </a:lnTo>
                  <a:lnTo>
                    <a:pt x="4811" y="1802832"/>
                  </a:lnTo>
                  <a:lnTo>
                    <a:pt x="18611" y="1847260"/>
                  </a:lnTo>
                  <a:lnTo>
                    <a:pt x="40444" y="1887471"/>
                  </a:lnTo>
                  <a:lnTo>
                    <a:pt x="69357" y="1922510"/>
                  </a:lnTo>
                  <a:lnTo>
                    <a:pt x="104396" y="1951423"/>
                  </a:lnTo>
                  <a:lnTo>
                    <a:pt x="144607" y="1973256"/>
                  </a:lnTo>
                  <a:lnTo>
                    <a:pt x="189035" y="1987056"/>
                  </a:lnTo>
                  <a:lnTo>
                    <a:pt x="236727" y="1991867"/>
                  </a:lnTo>
                  <a:lnTo>
                    <a:pt x="1183640" y="1991867"/>
                  </a:lnTo>
                  <a:lnTo>
                    <a:pt x="1231332" y="1987056"/>
                  </a:lnTo>
                  <a:lnTo>
                    <a:pt x="1275760" y="1973256"/>
                  </a:lnTo>
                  <a:lnTo>
                    <a:pt x="1315971" y="1951423"/>
                  </a:lnTo>
                  <a:lnTo>
                    <a:pt x="1351010" y="1922510"/>
                  </a:lnTo>
                  <a:lnTo>
                    <a:pt x="1379923" y="1887471"/>
                  </a:lnTo>
                  <a:lnTo>
                    <a:pt x="1401756" y="1847260"/>
                  </a:lnTo>
                  <a:lnTo>
                    <a:pt x="1415556" y="1802832"/>
                  </a:lnTo>
                  <a:lnTo>
                    <a:pt x="1420368" y="1755139"/>
                  </a:lnTo>
                  <a:lnTo>
                    <a:pt x="1420368" y="236727"/>
                  </a:lnTo>
                  <a:lnTo>
                    <a:pt x="1415556" y="189035"/>
                  </a:lnTo>
                  <a:lnTo>
                    <a:pt x="1401756" y="144607"/>
                  </a:lnTo>
                  <a:lnTo>
                    <a:pt x="1379923" y="104396"/>
                  </a:lnTo>
                  <a:lnTo>
                    <a:pt x="1351010" y="69357"/>
                  </a:lnTo>
                  <a:lnTo>
                    <a:pt x="1315971" y="40444"/>
                  </a:lnTo>
                  <a:lnTo>
                    <a:pt x="1275760" y="18611"/>
                  </a:lnTo>
                  <a:lnTo>
                    <a:pt x="1231332" y="4811"/>
                  </a:lnTo>
                  <a:lnTo>
                    <a:pt x="1183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07380" y="2122931"/>
              <a:ext cx="1277620" cy="582295"/>
            </a:xfrm>
            <a:custGeom>
              <a:avLst/>
              <a:gdLst/>
              <a:ahLst/>
              <a:cxnLst/>
              <a:rect l="l" t="t" r="r" b="b"/>
              <a:pathLst>
                <a:path w="1277620" h="582294">
                  <a:moveTo>
                    <a:pt x="1180084" y="0"/>
                  </a:moveTo>
                  <a:lnTo>
                    <a:pt x="97028" y="0"/>
                  </a:lnTo>
                  <a:lnTo>
                    <a:pt x="59257" y="7623"/>
                  </a:lnTo>
                  <a:lnTo>
                    <a:pt x="28416" y="28416"/>
                  </a:lnTo>
                  <a:lnTo>
                    <a:pt x="7623" y="59257"/>
                  </a:lnTo>
                  <a:lnTo>
                    <a:pt x="0" y="97028"/>
                  </a:lnTo>
                  <a:lnTo>
                    <a:pt x="0" y="485140"/>
                  </a:lnTo>
                  <a:lnTo>
                    <a:pt x="7623" y="522910"/>
                  </a:lnTo>
                  <a:lnTo>
                    <a:pt x="28416" y="553751"/>
                  </a:lnTo>
                  <a:lnTo>
                    <a:pt x="59257" y="574544"/>
                  </a:lnTo>
                  <a:lnTo>
                    <a:pt x="97028" y="582168"/>
                  </a:lnTo>
                  <a:lnTo>
                    <a:pt x="1180084" y="582168"/>
                  </a:lnTo>
                  <a:lnTo>
                    <a:pt x="1217854" y="574544"/>
                  </a:lnTo>
                  <a:lnTo>
                    <a:pt x="1248695" y="553751"/>
                  </a:lnTo>
                  <a:lnTo>
                    <a:pt x="1269488" y="522910"/>
                  </a:lnTo>
                  <a:lnTo>
                    <a:pt x="1277112" y="485140"/>
                  </a:lnTo>
                  <a:lnTo>
                    <a:pt x="1277112" y="97028"/>
                  </a:lnTo>
                  <a:lnTo>
                    <a:pt x="1269488" y="59257"/>
                  </a:lnTo>
                  <a:lnTo>
                    <a:pt x="1248695" y="28416"/>
                  </a:lnTo>
                  <a:lnTo>
                    <a:pt x="1217854" y="7623"/>
                  </a:lnTo>
                  <a:lnTo>
                    <a:pt x="1180084" y="0"/>
                  </a:lnTo>
                  <a:close/>
                </a:path>
              </a:pathLst>
            </a:custGeom>
            <a:solidFill>
              <a:srgbClr val="008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222619" y="2237613"/>
            <a:ext cx="1771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23178" y="3076194"/>
            <a:ext cx="48640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0081C5"/>
                </a:solidFill>
                <a:latin typeface="Arial MT"/>
                <a:cs typeface="Arial MT"/>
              </a:rPr>
              <a:t>MVPs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49211" y="3396996"/>
            <a:ext cx="547116" cy="5486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571" y="358267"/>
            <a:ext cx="69030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89750" algn="l"/>
              </a:tabLst>
            </a:pPr>
            <a:r>
              <a:rPr sz="4000" u="heavy" spc="-90" dirty="0">
                <a:solidFill>
                  <a:srgbClr val="000000"/>
                </a:solidFill>
                <a:uFill>
                  <a:solidFill>
                    <a:srgbClr val="6CB944"/>
                  </a:solidFill>
                </a:uFill>
                <a:latin typeface="Verdana"/>
                <a:cs typeface="Verdana"/>
              </a:rPr>
              <a:t>Some</a:t>
            </a:r>
            <a:r>
              <a:rPr sz="4000" u="heavy" spc="-235" dirty="0">
                <a:solidFill>
                  <a:srgbClr val="000000"/>
                </a:solidFill>
                <a:uFill>
                  <a:solidFill>
                    <a:srgbClr val="6CB944"/>
                  </a:solidFill>
                </a:uFill>
                <a:latin typeface="Verdana"/>
                <a:cs typeface="Verdana"/>
              </a:rPr>
              <a:t> </a:t>
            </a:r>
            <a:r>
              <a:rPr sz="4000" u="heavy" dirty="0">
                <a:solidFill>
                  <a:srgbClr val="000000"/>
                </a:solidFill>
                <a:uFill>
                  <a:solidFill>
                    <a:srgbClr val="6CB944"/>
                  </a:solidFill>
                </a:uFill>
                <a:latin typeface="Verdana"/>
                <a:cs typeface="Verdana"/>
              </a:rPr>
              <a:t>of</a:t>
            </a:r>
            <a:r>
              <a:rPr sz="4000" u="heavy" spc="-245" dirty="0">
                <a:solidFill>
                  <a:srgbClr val="000000"/>
                </a:solidFill>
                <a:uFill>
                  <a:solidFill>
                    <a:srgbClr val="6CB944"/>
                  </a:solidFill>
                </a:uFill>
                <a:latin typeface="Verdana"/>
                <a:cs typeface="Verdana"/>
              </a:rPr>
              <a:t> </a:t>
            </a:r>
            <a:r>
              <a:rPr sz="4000" u="heavy" spc="-70" dirty="0">
                <a:solidFill>
                  <a:srgbClr val="000000"/>
                </a:solidFill>
                <a:uFill>
                  <a:solidFill>
                    <a:srgbClr val="6CB944"/>
                  </a:solidFill>
                </a:uFill>
                <a:latin typeface="Verdana"/>
                <a:cs typeface="Verdana"/>
              </a:rPr>
              <a:t>Our</a:t>
            </a:r>
            <a:r>
              <a:rPr sz="4000" u="heavy" spc="-240" dirty="0">
                <a:solidFill>
                  <a:srgbClr val="000000"/>
                </a:solidFill>
                <a:uFill>
                  <a:solidFill>
                    <a:srgbClr val="6CB944"/>
                  </a:solidFill>
                </a:uFill>
                <a:latin typeface="Verdana"/>
                <a:cs typeface="Verdana"/>
              </a:rPr>
              <a:t> </a:t>
            </a:r>
            <a:r>
              <a:rPr sz="4000" u="heavy" spc="-10" dirty="0">
                <a:solidFill>
                  <a:srgbClr val="000000"/>
                </a:solidFill>
                <a:uFill>
                  <a:solidFill>
                    <a:srgbClr val="6CB944"/>
                  </a:solidFill>
                </a:uFill>
                <a:latin typeface="Verdana"/>
                <a:cs typeface="Verdana"/>
              </a:rPr>
              <a:t>Customers</a:t>
            </a:r>
            <a:r>
              <a:rPr sz="4000" u="heavy" dirty="0">
                <a:solidFill>
                  <a:srgbClr val="000000"/>
                </a:solidFill>
                <a:uFill>
                  <a:solidFill>
                    <a:srgbClr val="6CB944"/>
                  </a:solidFill>
                </a:uFill>
                <a:latin typeface="Verdana"/>
                <a:cs typeface="Verdana"/>
              </a:rPr>
              <a:t>	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43493" y="531113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5" h="291465">
                <a:moveTo>
                  <a:pt x="150875" y="0"/>
                </a:moveTo>
                <a:lnTo>
                  <a:pt x="150875" y="123444"/>
                </a:lnTo>
              </a:path>
              <a:path w="291465" h="291465">
                <a:moveTo>
                  <a:pt x="150875" y="167639"/>
                </a:moveTo>
                <a:lnTo>
                  <a:pt x="150875" y="291084"/>
                </a:lnTo>
              </a:path>
              <a:path w="291465" h="291465">
                <a:moveTo>
                  <a:pt x="291083" y="141732"/>
                </a:moveTo>
                <a:lnTo>
                  <a:pt x="167639" y="141732"/>
                </a:lnTo>
              </a:path>
              <a:path w="291465" h="291465">
                <a:moveTo>
                  <a:pt x="123444" y="144780"/>
                </a:moveTo>
                <a:lnTo>
                  <a:pt x="0" y="144780"/>
                </a:lnTo>
              </a:path>
            </a:pathLst>
          </a:custGeom>
          <a:ln w="10849">
            <a:solidFill>
              <a:srgbClr val="2B86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82890" y="912113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5" h="291465">
                <a:moveTo>
                  <a:pt x="150875" y="0"/>
                </a:moveTo>
                <a:lnTo>
                  <a:pt x="150875" y="123444"/>
                </a:lnTo>
              </a:path>
              <a:path w="291465" h="291465">
                <a:moveTo>
                  <a:pt x="150875" y="167639"/>
                </a:moveTo>
                <a:lnTo>
                  <a:pt x="150875" y="291084"/>
                </a:lnTo>
              </a:path>
              <a:path w="291465" h="291465">
                <a:moveTo>
                  <a:pt x="291083" y="147827"/>
                </a:moveTo>
                <a:lnTo>
                  <a:pt x="167639" y="147827"/>
                </a:lnTo>
              </a:path>
              <a:path w="291465" h="291465">
                <a:moveTo>
                  <a:pt x="123443" y="147827"/>
                </a:moveTo>
                <a:lnTo>
                  <a:pt x="0" y="147827"/>
                </a:lnTo>
              </a:path>
            </a:pathLst>
          </a:custGeom>
          <a:ln w="10849">
            <a:solidFill>
              <a:srgbClr val="2B86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71767"/>
            <a:ext cx="1146048" cy="1995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4178" y="2060519"/>
            <a:ext cx="254453" cy="2925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3840" y="2958272"/>
            <a:ext cx="996310" cy="28911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78708" y="2098548"/>
            <a:ext cx="403860" cy="2712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81244" y="1517355"/>
            <a:ext cx="615696" cy="12454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47204" y="2078964"/>
            <a:ext cx="496824" cy="25100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74683" y="3056907"/>
            <a:ext cx="569904" cy="1437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1180" y="1547416"/>
            <a:ext cx="1455360" cy="10122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91840" y="3003804"/>
            <a:ext cx="544067" cy="12496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28962" y="1357985"/>
            <a:ext cx="563786" cy="3975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354323" y="1458467"/>
            <a:ext cx="402336" cy="31242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62015" y="2801111"/>
            <a:ext cx="429767" cy="42976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69263" y="3811523"/>
            <a:ext cx="882396" cy="17678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279672" y="3593607"/>
            <a:ext cx="574523" cy="42206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443728" y="3733800"/>
            <a:ext cx="571500" cy="33223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06995" y="3803903"/>
            <a:ext cx="771125" cy="21945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513151" y="4544962"/>
            <a:ext cx="3797602" cy="4823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4240" y="236982"/>
            <a:ext cx="4799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90" dirty="0">
                <a:solidFill>
                  <a:srgbClr val="FFFFFF"/>
                </a:solidFill>
                <a:latin typeface="Verdana"/>
                <a:cs typeface="Verdana"/>
              </a:rPr>
              <a:t>Updating</a:t>
            </a:r>
            <a:r>
              <a:rPr sz="3200" b="1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200" b="1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150" dirty="0">
                <a:solidFill>
                  <a:srgbClr val="FFFFFF"/>
                </a:solidFill>
                <a:latin typeface="Verdana"/>
                <a:cs typeface="Verdana"/>
              </a:rPr>
              <a:t>important!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3634" y="858977"/>
            <a:ext cx="177927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880" dirty="0">
                <a:solidFill>
                  <a:srgbClr val="6CB944"/>
                </a:solidFill>
              </a:rPr>
              <a:t>57%</a:t>
            </a:r>
            <a:endParaRPr sz="6600"/>
          </a:p>
        </p:txBody>
      </p:sp>
      <p:sp>
        <p:nvSpPr>
          <p:cNvPr id="5" name="object 5"/>
          <p:cNvSpPr txBox="1"/>
          <p:nvPr/>
        </p:nvSpPr>
        <p:spPr>
          <a:xfrm>
            <a:off x="1891029" y="1902713"/>
            <a:ext cx="5361305" cy="63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275"/>
              </a:lnSpc>
              <a:spcBef>
                <a:spcPts val="95"/>
              </a:spcBef>
            </a:pPr>
            <a:r>
              <a:rPr sz="1900" spc="9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9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9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breaches</a:t>
            </a:r>
            <a:r>
              <a:rPr sz="1900" spc="50" dirty="0">
                <a:solidFill>
                  <a:srgbClr val="FFFFFF"/>
                </a:solidFill>
                <a:latin typeface="Arial MT"/>
                <a:cs typeface="Arial MT"/>
              </a:rPr>
              <a:t> could</a:t>
            </a:r>
            <a:r>
              <a:rPr sz="19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9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been</a:t>
            </a:r>
            <a:r>
              <a:rPr sz="19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Arial MT"/>
                <a:cs typeface="Arial MT"/>
              </a:rPr>
              <a:t>prevented </a:t>
            </a:r>
            <a:r>
              <a:rPr sz="1900" spc="25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endParaRPr sz="1900">
              <a:latin typeface="Arial MT"/>
              <a:cs typeface="Arial MT"/>
            </a:endParaRPr>
          </a:p>
          <a:p>
            <a:pPr marL="3810" algn="ctr">
              <a:lnSpc>
                <a:spcPts val="2515"/>
              </a:lnSpc>
            </a:pPr>
            <a:r>
              <a:rPr sz="2100" spc="-125" dirty="0">
                <a:solidFill>
                  <a:srgbClr val="FFFFFF"/>
                </a:solidFill>
                <a:latin typeface="Arial Black"/>
                <a:cs typeface="Arial Black"/>
              </a:rPr>
              <a:t>being</a:t>
            </a:r>
            <a:r>
              <a:rPr sz="21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00" spc="-130" dirty="0">
                <a:solidFill>
                  <a:srgbClr val="FFFFFF"/>
                </a:solidFill>
                <a:latin typeface="Arial Black"/>
                <a:cs typeface="Arial Black"/>
              </a:rPr>
              <a:t>patched</a:t>
            </a:r>
            <a:r>
              <a:rPr sz="210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00" spc="-75" dirty="0">
                <a:solidFill>
                  <a:srgbClr val="FFFFFF"/>
                </a:solidFill>
                <a:latin typeface="Arial Black"/>
                <a:cs typeface="Arial Black"/>
              </a:rPr>
              <a:t>on</a:t>
            </a:r>
            <a:r>
              <a:rPr sz="210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Arial Black"/>
                <a:cs typeface="Arial Black"/>
              </a:rPr>
              <a:t>time</a:t>
            </a:r>
            <a:endParaRPr sz="21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0948" y="3787241"/>
            <a:ext cx="163068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" marR="5080" indent="-2286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companies</a:t>
            </a:r>
            <a:r>
              <a:rPr sz="13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3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Arial MT"/>
                <a:cs typeface="Arial MT"/>
              </a:rPr>
              <a:t>hit</a:t>
            </a:r>
            <a:r>
              <a:rPr sz="13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by </a:t>
            </a:r>
            <a:r>
              <a:rPr sz="1300" spc="10" dirty="0">
                <a:solidFill>
                  <a:srgbClr val="FFFFFF"/>
                </a:solidFill>
                <a:latin typeface="Arial MT"/>
                <a:cs typeface="Arial MT"/>
              </a:rPr>
              <a:t>ransomware</a:t>
            </a:r>
            <a:r>
              <a:rPr sz="1300" spc="3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attacks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553" y="2944825"/>
            <a:ext cx="1755775" cy="1294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05"/>
              </a:spcBef>
            </a:pPr>
            <a:r>
              <a:rPr sz="4400" b="1" spc="-595" dirty="0">
                <a:solidFill>
                  <a:srgbClr val="6CB944"/>
                </a:solidFill>
                <a:latin typeface="Tahoma"/>
                <a:cs typeface="Tahoma"/>
              </a:rPr>
              <a:t>37%</a:t>
            </a:r>
            <a:endParaRPr sz="4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585"/>
              </a:spcBef>
            </a:pPr>
            <a:r>
              <a:rPr sz="1300" spc="6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3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companies</a:t>
            </a:r>
            <a:r>
              <a:rPr sz="13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Arial MT"/>
                <a:cs typeface="Arial MT"/>
              </a:rPr>
              <a:t>don’t</a:t>
            </a:r>
            <a:endParaRPr sz="13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scan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7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vulnerabilities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1345" y="2943860"/>
            <a:ext cx="2527300" cy="1296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6CB944"/>
                </a:solidFill>
                <a:latin typeface="Tahoma"/>
                <a:cs typeface="Tahoma"/>
              </a:rPr>
              <a:t>$4,4</a:t>
            </a:r>
            <a:r>
              <a:rPr sz="4400" b="1" spc="165" dirty="0">
                <a:solidFill>
                  <a:srgbClr val="6CB944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6CB944"/>
                </a:solidFill>
                <a:latin typeface="Tahoma"/>
                <a:cs typeface="Tahoma"/>
              </a:rPr>
              <a:t>Million</a:t>
            </a:r>
            <a:endParaRPr sz="2400">
              <a:latin typeface="Tahoma"/>
              <a:cs typeface="Tahoma"/>
            </a:endParaRPr>
          </a:p>
          <a:p>
            <a:pPr marL="401320" marR="432434" algn="ctr">
              <a:lnSpc>
                <a:spcPct val="100000"/>
              </a:lnSpc>
              <a:spcBef>
                <a:spcPts val="1600"/>
              </a:spcBef>
            </a:pP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average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cost</a:t>
            </a:r>
            <a:r>
              <a:rPr sz="13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 a </a:t>
            </a:r>
            <a:r>
              <a:rPr sz="1300" spc="-2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breach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7997" y="2980436"/>
            <a:ext cx="1953260" cy="69659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63195" algn="ctr">
              <a:lnSpc>
                <a:spcPts val="700"/>
              </a:lnSpc>
              <a:spcBef>
                <a:spcPts val="265"/>
              </a:spcBef>
            </a:pP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Every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4420"/>
              </a:lnSpc>
            </a:pPr>
            <a:r>
              <a:rPr sz="4400" b="1" spc="-1095" dirty="0">
                <a:solidFill>
                  <a:srgbClr val="6CB944"/>
                </a:solidFill>
                <a:latin typeface="Tahoma"/>
                <a:cs typeface="Tahoma"/>
              </a:rPr>
              <a:t>11</a:t>
            </a:r>
            <a:r>
              <a:rPr sz="4400" b="1" spc="70" dirty="0">
                <a:solidFill>
                  <a:srgbClr val="6CB944"/>
                </a:solidFill>
                <a:latin typeface="Tahoma"/>
                <a:cs typeface="Tahoma"/>
              </a:rPr>
              <a:t> </a:t>
            </a:r>
            <a:r>
              <a:rPr sz="2400" b="1" spc="75" dirty="0">
                <a:solidFill>
                  <a:srgbClr val="6CB944"/>
                </a:solidFill>
                <a:latin typeface="Tahoma"/>
                <a:cs typeface="Tahoma"/>
              </a:rPr>
              <a:t>seconds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3139" y="4590999"/>
            <a:ext cx="1701164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 marR="5080" indent="-29209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Maintains</a:t>
            </a:r>
            <a:r>
              <a:rPr sz="1300" spc="3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compliance </a:t>
            </a:r>
            <a:r>
              <a:rPr sz="1300" spc="6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Arial MT"/>
                <a:cs typeface="Arial MT"/>
              </a:rPr>
              <a:t>requirements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89145" y="4612640"/>
            <a:ext cx="1405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0" dirty="0">
                <a:solidFill>
                  <a:srgbClr val="FFFFFF"/>
                </a:solidFill>
                <a:latin typeface="Arial Black"/>
                <a:cs typeface="Arial Black"/>
              </a:rPr>
              <a:t>ISO27001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7428" y="120777"/>
            <a:ext cx="20307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65" dirty="0">
                <a:latin typeface="Verdana"/>
                <a:cs typeface="Verdana"/>
              </a:rPr>
              <a:t>TIME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39" y="244551"/>
            <a:ext cx="2539365" cy="7937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745"/>
              </a:spcBef>
            </a:pPr>
            <a:r>
              <a:rPr sz="2800" b="1" spc="-70" dirty="0">
                <a:solidFill>
                  <a:srgbClr val="6CB944"/>
                </a:solidFill>
                <a:latin typeface="Verdana"/>
                <a:cs typeface="Verdana"/>
              </a:rPr>
              <a:t>THE</a:t>
            </a:r>
            <a:r>
              <a:rPr sz="2800" b="1" spc="-170" dirty="0">
                <a:solidFill>
                  <a:srgbClr val="6CB944"/>
                </a:solidFill>
                <a:latin typeface="Verdana"/>
                <a:cs typeface="Verdana"/>
              </a:rPr>
              <a:t> </a:t>
            </a:r>
            <a:r>
              <a:rPr sz="2800" b="1" spc="-155" dirty="0">
                <a:solidFill>
                  <a:srgbClr val="6CB944"/>
                </a:solidFill>
                <a:latin typeface="Verdana"/>
                <a:cs typeface="Verdana"/>
              </a:rPr>
              <a:t>BIGGEST </a:t>
            </a:r>
            <a:r>
              <a:rPr sz="2800" b="1" spc="-10" dirty="0">
                <a:solidFill>
                  <a:srgbClr val="6CB944"/>
                </a:solidFill>
                <a:latin typeface="Verdana"/>
                <a:cs typeface="Verdana"/>
              </a:rPr>
              <a:t>CHALLENGE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9592" y="343661"/>
            <a:ext cx="321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>
                <a:latin typeface="Arial MT"/>
                <a:cs typeface="Arial MT"/>
              </a:rPr>
              <a:t>=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09465" y="1191005"/>
            <a:ext cx="927100" cy="927100"/>
          </a:xfrm>
          <a:custGeom>
            <a:avLst/>
            <a:gdLst/>
            <a:ahLst/>
            <a:cxnLst/>
            <a:rect l="l" t="t" r="r" b="b"/>
            <a:pathLst>
              <a:path w="927100" h="927100">
                <a:moveTo>
                  <a:pt x="0" y="463296"/>
                </a:moveTo>
                <a:lnTo>
                  <a:pt x="2391" y="415921"/>
                </a:lnTo>
                <a:lnTo>
                  <a:pt x="9411" y="369916"/>
                </a:lnTo>
                <a:lnTo>
                  <a:pt x="20825" y="325513"/>
                </a:lnTo>
                <a:lnTo>
                  <a:pt x="36403" y="282946"/>
                </a:lnTo>
                <a:lnTo>
                  <a:pt x="55910" y="242446"/>
                </a:lnTo>
                <a:lnTo>
                  <a:pt x="79114" y="204247"/>
                </a:lnTo>
                <a:lnTo>
                  <a:pt x="105783" y="168582"/>
                </a:lnTo>
                <a:lnTo>
                  <a:pt x="135683" y="135683"/>
                </a:lnTo>
                <a:lnTo>
                  <a:pt x="168582" y="105783"/>
                </a:lnTo>
                <a:lnTo>
                  <a:pt x="204247" y="79114"/>
                </a:lnTo>
                <a:lnTo>
                  <a:pt x="242446" y="55910"/>
                </a:lnTo>
                <a:lnTo>
                  <a:pt x="282946" y="36403"/>
                </a:lnTo>
                <a:lnTo>
                  <a:pt x="325513" y="20825"/>
                </a:lnTo>
                <a:lnTo>
                  <a:pt x="369916" y="9411"/>
                </a:lnTo>
                <a:lnTo>
                  <a:pt x="415921" y="2391"/>
                </a:lnTo>
                <a:lnTo>
                  <a:pt x="463296" y="0"/>
                </a:lnTo>
                <a:lnTo>
                  <a:pt x="510670" y="2391"/>
                </a:lnTo>
                <a:lnTo>
                  <a:pt x="556675" y="9411"/>
                </a:lnTo>
                <a:lnTo>
                  <a:pt x="601078" y="20825"/>
                </a:lnTo>
                <a:lnTo>
                  <a:pt x="643645" y="36403"/>
                </a:lnTo>
                <a:lnTo>
                  <a:pt x="684145" y="55910"/>
                </a:lnTo>
                <a:lnTo>
                  <a:pt x="722344" y="79114"/>
                </a:lnTo>
                <a:lnTo>
                  <a:pt x="758009" y="105783"/>
                </a:lnTo>
                <a:lnTo>
                  <a:pt x="790908" y="135683"/>
                </a:lnTo>
                <a:lnTo>
                  <a:pt x="820808" y="168582"/>
                </a:lnTo>
                <a:lnTo>
                  <a:pt x="847477" y="204247"/>
                </a:lnTo>
                <a:lnTo>
                  <a:pt x="870681" y="242446"/>
                </a:lnTo>
                <a:lnTo>
                  <a:pt x="890188" y="282946"/>
                </a:lnTo>
                <a:lnTo>
                  <a:pt x="905766" y="325513"/>
                </a:lnTo>
                <a:lnTo>
                  <a:pt x="917180" y="369916"/>
                </a:lnTo>
                <a:lnTo>
                  <a:pt x="924200" y="415921"/>
                </a:lnTo>
                <a:lnTo>
                  <a:pt x="926592" y="463296"/>
                </a:lnTo>
                <a:lnTo>
                  <a:pt x="924200" y="510670"/>
                </a:lnTo>
                <a:lnTo>
                  <a:pt x="917180" y="556675"/>
                </a:lnTo>
                <a:lnTo>
                  <a:pt x="905766" y="601078"/>
                </a:lnTo>
                <a:lnTo>
                  <a:pt x="890188" y="643645"/>
                </a:lnTo>
                <a:lnTo>
                  <a:pt x="870681" y="684145"/>
                </a:lnTo>
                <a:lnTo>
                  <a:pt x="847477" y="722344"/>
                </a:lnTo>
                <a:lnTo>
                  <a:pt x="820808" y="758009"/>
                </a:lnTo>
                <a:lnTo>
                  <a:pt x="790908" y="790908"/>
                </a:lnTo>
                <a:lnTo>
                  <a:pt x="758009" y="820808"/>
                </a:lnTo>
                <a:lnTo>
                  <a:pt x="722344" y="847477"/>
                </a:lnTo>
                <a:lnTo>
                  <a:pt x="684145" y="870681"/>
                </a:lnTo>
                <a:lnTo>
                  <a:pt x="643645" y="890188"/>
                </a:lnTo>
                <a:lnTo>
                  <a:pt x="601078" y="905766"/>
                </a:lnTo>
                <a:lnTo>
                  <a:pt x="556675" y="917180"/>
                </a:lnTo>
                <a:lnTo>
                  <a:pt x="510670" y="924200"/>
                </a:lnTo>
                <a:lnTo>
                  <a:pt x="463296" y="926592"/>
                </a:lnTo>
                <a:lnTo>
                  <a:pt x="415921" y="924200"/>
                </a:lnTo>
                <a:lnTo>
                  <a:pt x="369916" y="917180"/>
                </a:lnTo>
                <a:lnTo>
                  <a:pt x="325513" y="905766"/>
                </a:lnTo>
                <a:lnTo>
                  <a:pt x="282946" y="890188"/>
                </a:lnTo>
                <a:lnTo>
                  <a:pt x="242446" y="870681"/>
                </a:lnTo>
                <a:lnTo>
                  <a:pt x="204247" y="847477"/>
                </a:lnTo>
                <a:lnTo>
                  <a:pt x="168582" y="820808"/>
                </a:lnTo>
                <a:lnTo>
                  <a:pt x="135683" y="790908"/>
                </a:lnTo>
                <a:lnTo>
                  <a:pt x="105783" y="758009"/>
                </a:lnTo>
                <a:lnTo>
                  <a:pt x="79114" y="722344"/>
                </a:lnTo>
                <a:lnTo>
                  <a:pt x="55910" y="684145"/>
                </a:lnTo>
                <a:lnTo>
                  <a:pt x="36403" y="643645"/>
                </a:lnTo>
                <a:lnTo>
                  <a:pt x="20825" y="601078"/>
                </a:lnTo>
                <a:lnTo>
                  <a:pt x="9411" y="556675"/>
                </a:lnTo>
                <a:lnTo>
                  <a:pt x="2391" y="510670"/>
                </a:lnTo>
                <a:lnTo>
                  <a:pt x="0" y="463296"/>
                </a:lnTo>
                <a:close/>
              </a:path>
            </a:pathLst>
          </a:custGeom>
          <a:ln w="25400">
            <a:solidFill>
              <a:srgbClr val="6CB9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35907" y="1744421"/>
            <a:ext cx="474345" cy="273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latin typeface="Arial MT"/>
                <a:cs typeface="Arial MT"/>
              </a:rPr>
              <a:t>Check</a:t>
            </a:r>
            <a:r>
              <a:rPr sz="800" spc="-25" dirty="0">
                <a:latin typeface="Arial MT"/>
                <a:cs typeface="Arial MT"/>
              </a:rPr>
              <a:t> for</a:t>
            </a:r>
            <a:endParaRPr sz="800">
              <a:latin typeface="Arial MT"/>
              <a:cs typeface="Arial MT"/>
            </a:endParaRPr>
          </a:p>
          <a:p>
            <a:pPr marL="67310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Arial MT"/>
                <a:cs typeface="Arial MT"/>
              </a:rPr>
              <a:t>update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09451" y="1850072"/>
            <a:ext cx="1242060" cy="974090"/>
            <a:chOff x="5009451" y="1850072"/>
            <a:chExt cx="1242060" cy="974090"/>
          </a:xfrm>
        </p:grpSpPr>
        <p:sp>
          <p:nvSpPr>
            <p:cNvPr id="8" name="object 8"/>
            <p:cNvSpPr/>
            <p:nvPr/>
          </p:nvSpPr>
          <p:spPr>
            <a:xfrm>
              <a:off x="5014214" y="1854835"/>
              <a:ext cx="260350" cy="278130"/>
            </a:xfrm>
            <a:custGeom>
              <a:avLst/>
              <a:gdLst/>
              <a:ahLst/>
              <a:cxnLst/>
              <a:rect l="l" t="t" r="r" b="b"/>
              <a:pathLst>
                <a:path w="260350" h="278130">
                  <a:moveTo>
                    <a:pt x="93725" y="0"/>
                  </a:moveTo>
                  <a:lnTo>
                    <a:pt x="0" y="162306"/>
                  </a:lnTo>
                  <a:lnTo>
                    <a:pt x="106552" y="223773"/>
                  </a:lnTo>
                  <a:lnTo>
                    <a:pt x="75311" y="277875"/>
                  </a:lnTo>
                  <a:lnTo>
                    <a:pt x="259841" y="204088"/>
                  </a:lnTo>
                  <a:lnTo>
                    <a:pt x="231521" y="7365"/>
                  </a:lnTo>
                  <a:lnTo>
                    <a:pt x="200278" y="61467"/>
                  </a:lnTo>
                  <a:lnTo>
                    <a:pt x="93725" y="0"/>
                  </a:lnTo>
                  <a:close/>
                </a:path>
              </a:pathLst>
            </a:custGeom>
            <a:solidFill>
              <a:srgbClr val="008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14214" y="1854835"/>
              <a:ext cx="260350" cy="278130"/>
            </a:xfrm>
            <a:custGeom>
              <a:avLst/>
              <a:gdLst/>
              <a:ahLst/>
              <a:cxnLst/>
              <a:rect l="l" t="t" r="r" b="b"/>
              <a:pathLst>
                <a:path w="260350" h="278130">
                  <a:moveTo>
                    <a:pt x="93725" y="0"/>
                  </a:moveTo>
                  <a:lnTo>
                    <a:pt x="200278" y="61467"/>
                  </a:lnTo>
                  <a:lnTo>
                    <a:pt x="231521" y="7365"/>
                  </a:lnTo>
                  <a:lnTo>
                    <a:pt x="259841" y="204088"/>
                  </a:lnTo>
                  <a:lnTo>
                    <a:pt x="75311" y="277875"/>
                  </a:lnTo>
                  <a:lnTo>
                    <a:pt x="106552" y="223773"/>
                  </a:lnTo>
                  <a:lnTo>
                    <a:pt x="0" y="162306"/>
                  </a:lnTo>
                  <a:lnTo>
                    <a:pt x="93725" y="0"/>
                  </a:lnTo>
                  <a:close/>
                </a:path>
              </a:pathLst>
            </a:custGeom>
            <a:ln w="9525">
              <a:solidFill>
                <a:srgbClr val="0081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13426" y="1885950"/>
              <a:ext cx="925194" cy="925194"/>
            </a:xfrm>
            <a:custGeom>
              <a:avLst/>
              <a:gdLst/>
              <a:ahLst/>
              <a:cxnLst/>
              <a:rect l="l" t="t" r="r" b="b"/>
              <a:pathLst>
                <a:path w="925195" h="925194">
                  <a:moveTo>
                    <a:pt x="0" y="462533"/>
                  </a:moveTo>
                  <a:lnTo>
                    <a:pt x="2388" y="415251"/>
                  </a:lnTo>
                  <a:lnTo>
                    <a:pt x="9399" y="369332"/>
                  </a:lnTo>
                  <a:lnTo>
                    <a:pt x="20799" y="325010"/>
                  </a:lnTo>
                  <a:lnTo>
                    <a:pt x="36355" y="282517"/>
                  </a:lnTo>
                  <a:lnTo>
                    <a:pt x="55836" y="242086"/>
                  </a:lnTo>
                  <a:lnTo>
                    <a:pt x="79007" y="203950"/>
                  </a:lnTo>
                  <a:lnTo>
                    <a:pt x="105637" y="168341"/>
                  </a:lnTo>
                  <a:lnTo>
                    <a:pt x="135493" y="135493"/>
                  </a:lnTo>
                  <a:lnTo>
                    <a:pt x="168341" y="105637"/>
                  </a:lnTo>
                  <a:lnTo>
                    <a:pt x="203950" y="79007"/>
                  </a:lnTo>
                  <a:lnTo>
                    <a:pt x="242086" y="55836"/>
                  </a:lnTo>
                  <a:lnTo>
                    <a:pt x="282517" y="36355"/>
                  </a:lnTo>
                  <a:lnTo>
                    <a:pt x="325010" y="20799"/>
                  </a:lnTo>
                  <a:lnTo>
                    <a:pt x="369332" y="9399"/>
                  </a:lnTo>
                  <a:lnTo>
                    <a:pt x="415251" y="2388"/>
                  </a:lnTo>
                  <a:lnTo>
                    <a:pt x="462534" y="0"/>
                  </a:lnTo>
                  <a:lnTo>
                    <a:pt x="509816" y="2388"/>
                  </a:lnTo>
                  <a:lnTo>
                    <a:pt x="555735" y="9399"/>
                  </a:lnTo>
                  <a:lnTo>
                    <a:pt x="600057" y="20799"/>
                  </a:lnTo>
                  <a:lnTo>
                    <a:pt x="642550" y="36355"/>
                  </a:lnTo>
                  <a:lnTo>
                    <a:pt x="682981" y="55836"/>
                  </a:lnTo>
                  <a:lnTo>
                    <a:pt x="721117" y="79007"/>
                  </a:lnTo>
                  <a:lnTo>
                    <a:pt x="756726" y="105637"/>
                  </a:lnTo>
                  <a:lnTo>
                    <a:pt x="789574" y="135493"/>
                  </a:lnTo>
                  <a:lnTo>
                    <a:pt x="819430" y="168341"/>
                  </a:lnTo>
                  <a:lnTo>
                    <a:pt x="846060" y="203950"/>
                  </a:lnTo>
                  <a:lnTo>
                    <a:pt x="869231" y="242086"/>
                  </a:lnTo>
                  <a:lnTo>
                    <a:pt x="888712" y="282517"/>
                  </a:lnTo>
                  <a:lnTo>
                    <a:pt x="904268" y="325010"/>
                  </a:lnTo>
                  <a:lnTo>
                    <a:pt x="915668" y="369332"/>
                  </a:lnTo>
                  <a:lnTo>
                    <a:pt x="922679" y="415251"/>
                  </a:lnTo>
                  <a:lnTo>
                    <a:pt x="925068" y="462533"/>
                  </a:lnTo>
                  <a:lnTo>
                    <a:pt x="922679" y="509816"/>
                  </a:lnTo>
                  <a:lnTo>
                    <a:pt x="915668" y="555735"/>
                  </a:lnTo>
                  <a:lnTo>
                    <a:pt x="904268" y="600057"/>
                  </a:lnTo>
                  <a:lnTo>
                    <a:pt x="888712" y="642550"/>
                  </a:lnTo>
                  <a:lnTo>
                    <a:pt x="869231" y="682981"/>
                  </a:lnTo>
                  <a:lnTo>
                    <a:pt x="846060" y="721117"/>
                  </a:lnTo>
                  <a:lnTo>
                    <a:pt x="819430" y="756726"/>
                  </a:lnTo>
                  <a:lnTo>
                    <a:pt x="789574" y="789574"/>
                  </a:lnTo>
                  <a:lnTo>
                    <a:pt x="756726" y="819430"/>
                  </a:lnTo>
                  <a:lnTo>
                    <a:pt x="721117" y="846060"/>
                  </a:lnTo>
                  <a:lnTo>
                    <a:pt x="682981" y="869231"/>
                  </a:lnTo>
                  <a:lnTo>
                    <a:pt x="642550" y="888712"/>
                  </a:lnTo>
                  <a:lnTo>
                    <a:pt x="600057" y="904268"/>
                  </a:lnTo>
                  <a:lnTo>
                    <a:pt x="555735" y="915668"/>
                  </a:lnTo>
                  <a:lnTo>
                    <a:pt x="509816" y="922679"/>
                  </a:lnTo>
                  <a:lnTo>
                    <a:pt x="462534" y="925068"/>
                  </a:lnTo>
                  <a:lnTo>
                    <a:pt x="415251" y="922679"/>
                  </a:lnTo>
                  <a:lnTo>
                    <a:pt x="369332" y="915668"/>
                  </a:lnTo>
                  <a:lnTo>
                    <a:pt x="325010" y="904268"/>
                  </a:lnTo>
                  <a:lnTo>
                    <a:pt x="282517" y="888712"/>
                  </a:lnTo>
                  <a:lnTo>
                    <a:pt x="242086" y="869231"/>
                  </a:lnTo>
                  <a:lnTo>
                    <a:pt x="203950" y="846060"/>
                  </a:lnTo>
                  <a:lnTo>
                    <a:pt x="168341" y="819430"/>
                  </a:lnTo>
                  <a:lnTo>
                    <a:pt x="135493" y="789574"/>
                  </a:lnTo>
                  <a:lnTo>
                    <a:pt x="105637" y="756726"/>
                  </a:lnTo>
                  <a:lnTo>
                    <a:pt x="79007" y="721117"/>
                  </a:lnTo>
                  <a:lnTo>
                    <a:pt x="55836" y="682981"/>
                  </a:lnTo>
                  <a:lnTo>
                    <a:pt x="36355" y="642550"/>
                  </a:lnTo>
                  <a:lnTo>
                    <a:pt x="20799" y="600057"/>
                  </a:lnTo>
                  <a:lnTo>
                    <a:pt x="9399" y="555735"/>
                  </a:lnTo>
                  <a:lnTo>
                    <a:pt x="2388" y="509816"/>
                  </a:lnTo>
                  <a:lnTo>
                    <a:pt x="0" y="462533"/>
                  </a:lnTo>
                  <a:close/>
                </a:path>
              </a:pathLst>
            </a:custGeom>
            <a:ln w="25400">
              <a:solidFill>
                <a:srgbClr val="6CB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52109" y="2450084"/>
            <a:ext cx="645795" cy="2730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0" marR="5080" indent="-114300">
              <a:lnSpc>
                <a:spcPct val="102499"/>
              </a:lnSpc>
              <a:spcBef>
                <a:spcPts val="80"/>
              </a:spcBef>
            </a:pPr>
            <a:r>
              <a:rPr sz="800" dirty="0">
                <a:latin typeface="Arial MT"/>
                <a:cs typeface="Arial MT"/>
              </a:rPr>
              <a:t>Create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new</a:t>
            </a:r>
            <a:r>
              <a:rPr sz="800" spc="-10" dirty="0">
                <a:latin typeface="Arial MT"/>
                <a:cs typeface="Arial MT"/>
              </a:rPr>
              <a:t> package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14225" y="2907601"/>
            <a:ext cx="321945" cy="256540"/>
            <a:chOff x="5614225" y="2907601"/>
            <a:chExt cx="321945" cy="256540"/>
          </a:xfrm>
        </p:grpSpPr>
        <p:sp>
          <p:nvSpPr>
            <p:cNvPr id="13" name="object 13"/>
            <p:cNvSpPr/>
            <p:nvPr/>
          </p:nvSpPr>
          <p:spPr>
            <a:xfrm>
              <a:off x="5618988" y="2912364"/>
              <a:ext cx="312420" cy="247015"/>
            </a:xfrm>
            <a:custGeom>
              <a:avLst/>
              <a:gdLst/>
              <a:ahLst/>
              <a:cxnLst/>
              <a:rect l="l" t="t" r="r" b="b"/>
              <a:pathLst>
                <a:path w="312420" h="247014">
                  <a:moveTo>
                    <a:pt x="249936" y="0"/>
                  </a:moveTo>
                  <a:lnTo>
                    <a:pt x="62484" y="0"/>
                  </a:lnTo>
                  <a:lnTo>
                    <a:pt x="62484" y="123443"/>
                  </a:lnTo>
                  <a:lnTo>
                    <a:pt x="0" y="123443"/>
                  </a:lnTo>
                  <a:lnTo>
                    <a:pt x="156210" y="246887"/>
                  </a:lnTo>
                  <a:lnTo>
                    <a:pt x="312420" y="123443"/>
                  </a:lnTo>
                  <a:lnTo>
                    <a:pt x="249936" y="123443"/>
                  </a:lnTo>
                  <a:lnTo>
                    <a:pt x="249936" y="0"/>
                  </a:lnTo>
                  <a:close/>
                </a:path>
              </a:pathLst>
            </a:custGeom>
            <a:solidFill>
              <a:srgbClr val="008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18988" y="2912364"/>
              <a:ext cx="312420" cy="247015"/>
            </a:xfrm>
            <a:custGeom>
              <a:avLst/>
              <a:gdLst/>
              <a:ahLst/>
              <a:cxnLst/>
              <a:rect l="l" t="t" r="r" b="b"/>
              <a:pathLst>
                <a:path w="312420" h="247014">
                  <a:moveTo>
                    <a:pt x="249936" y="0"/>
                  </a:moveTo>
                  <a:lnTo>
                    <a:pt x="249936" y="123443"/>
                  </a:lnTo>
                  <a:lnTo>
                    <a:pt x="312420" y="123443"/>
                  </a:lnTo>
                  <a:lnTo>
                    <a:pt x="156210" y="246887"/>
                  </a:lnTo>
                  <a:lnTo>
                    <a:pt x="0" y="123443"/>
                  </a:lnTo>
                  <a:lnTo>
                    <a:pt x="62484" y="123443"/>
                  </a:lnTo>
                  <a:lnTo>
                    <a:pt x="62484" y="0"/>
                  </a:lnTo>
                  <a:lnTo>
                    <a:pt x="249936" y="0"/>
                  </a:lnTo>
                  <a:close/>
                </a:path>
              </a:pathLst>
            </a:custGeom>
            <a:ln w="9524">
              <a:solidFill>
                <a:srgbClr val="0081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5313426" y="3275838"/>
            <a:ext cx="925194" cy="925194"/>
          </a:xfrm>
          <a:custGeom>
            <a:avLst/>
            <a:gdLst/>
            <a:ahLst/>
            <a:cxnLst/>
            <a:rect l="l" t="t" r="r" b="b"/>
            <a:pathLst>
              <a:path w="925195" h="925195">
                <a:moveTo>
                  <a:pt x="0" y="462534"/>
                </a:moveTo>
                <a:lnTo>
                  <a:pt x="2388" y="415251"/>
                </a:lnTo>
                <a:lnTo>
                  <a:pt x="9399" y="369332"/>
                </a:lnTo>
                <a:lnTo>
                  <a:pt x="20799" y="325010"/>
                </a:lnTo>
                <a:lnTo>
                  <a:pt x="36355" y="282517"/>
                </a:lnTo>
                <a:lnTo>
                  <a:pt x="55836" y="242086"/>
                </a:lnTo>
                <a:lnTo>
                  <a:pt x="79007" y="203950"/>
                </a:lnTo>
                <a:lnTo>
                  <a:pt x="105637" y="168341"/>
                </a:lnTo>
                <a:lnTo>
                  <a:pt x="135493" y="135493"/>
                </a:lnTo>
                <a:lnTo>
                  <a:pt x="168341" y="105637"/>
                </a:lnTo>
                <a:lnTo>
                  <a:pt x="203950" y="79007"/>
                </a:lnTo>
                <a:lnTo>
                  <a:pt x="242086" y="55836"/>
                </a:lnTo>
                <a:lnTo>
                  <a:pt x="282517" y="36355"/>
                </a:lnTo>
                <a:lnTo>
                  <a:pt x="325010" y="20799"/>
                </a:lnTo>
                <a:lnTo>
                  <a:pt x="369332" y="9399"/>
                </a:lnTo>
                <a:lnTo>
                  <a:pt x="415251" y="2388"/>
                </a:lnTo>
                <a:lnTo>
                  <a:pt x="462534" y="0"/>
                </a:lnTo>
                <a:lnTo>
                  <a:pt x="509816" y="2388"/>
                </a:lnTo>
                <a:lnTo>
                  <a:pt x="555735" y="9399"/>
                </a:lnTo>
                <a:lnTo>
                  <a:pt x="600057" y="20799"/>
                </a:lnTo>
                <a:lnTo>
                  <a:pt x="642550" y="36355"/>
                </a:lnTo>
                <a:lnTo>
                  <a:pt x="682981" y="55836"/>
                </a:lnTo>
                <a:lnTo>
                  <a:pt x="721117" y="79007"/>
                </a:lnTo>
                <a:lnTo>
                  <a:pt x="756726" y="105637"/>
                </a:lnTo>
                <a:lnTo>
                  <a:pt x="789574" y="135493"/>
                </a:lnTo>
                <a:lnTo>
                  <a:pt x="819430" y="168341"/>
                </a:lnTo>
                <a:lnTo>
                  <a:pt x="846060" y="203950"/>
                </a:lnTo>
                <a:lnTo>
                  <a:pt x="869231" y="242086"/>
                </a:lnTo>
                <a:lnTo>
                  <a:pt x="888712" y="282517"/>
                </a:lnTo>
                <a:lnTo>
                  <a:pt x="904268" y="325010"/>
                </a:lnTo>
                <a:lnTo>
                  <a:pt x="915668" y="369332"/>
                </a:lnTo>
                <a:lnTo>
                  <a:pt x="922679" y="415251"/>
                </a:lnTo>
                <a:lnTo>
                  <a:pt x="925068" y="462534"/>
                </a:lnTo>
                <a:lnTo>
                  <a:pt x="922679" y="509824"/>
                </a:lnTo>
                <a:lnTo>
                  <a:pt x="915668" y="555749"/>
                </a:lnTo>
                <a:lnTo>
                  <a:pt x="904268" y="600076"/>
                </a:lnTo>
                <a:lnTo>
                  <a:pt x="888712" y="642571"/>
                </a:lnTo>
                <a:lnTo>
                  <a:pt x="869231" y="683003"/>
                </a:lnTo>
                <a:lnTo>
                  <a:pt x="846060" y="721139"/>
                </a:lnTo>
                <a:lnTo>
                  <a:pt x="819430" y="756747"/>
                </a:lnTo>
                <a:lnTo>
                  <a:pt x="789574" y="789593"/>
                </a:lnTo>
                <a:lnTo>
                  <a:pt x="756726" y="819446"/>
                </a:lnTo>
                <a:lnTo>
                  <a:pt x="721117" y="846073"/>
                </a:lnTo>
                <a:lnTo>
                  <a:pt x="682981" y="869242"/>
                </a:lnTo>
                <a:lnTo>
                  <a:pt x="642550" y="888719"/>
                </a:lnTo>
                <a:lnTo>
                  <a:pt x="600057" y="904273"/>
                </a:lnTo>
                <a:lnTo>
                  <a:pt x="555735" y="915670"/>
                </a:lnTo>
                <a:lnTo>
                  <a:pt x="509816" y="922679"/>
                </a:lnTo>
                <a:lnTo>
                  <a:pt x="462534" y="925068"/>
                </a:lnTo>
                <a:lnTo>
                  <a:pt x="415251" y="922679"/>
                </a:lnTo>
                <a:lnTo>
                  <a:pt x="369332" y="915670"/>
                </a:lnTo>
                <a:lnTo>
                  <a:pt x="325010" y="904273"/>
                </a:lnTo>
                <a:lnTo>
                  <a:pt x="282517" y="888719"/>
                </a:lnTo>
                <a:lnTo>
                  <a:pt x="242086" y="869242"/>
                </a:lnTo>
                <a:lnTo>
                  <a:pt x="203950" y="846073"/>
                </a:lnTo>
                <a:lnTo>
                  <a:pt x="168341" y="819446"/>
                </a:lnTo>
                <a:lnTo>
                  <a:pt x="135493" y="789593"/>
                </a:lnTo>
                <a:lnTo>
                  <a:pt x="105637" y="756747"/>
                </a:lnTo>
                <a:lnTo>
                  <a:pt x="79007" y="721139"/>
                </a:lnTo>
                <a:lnTo>
                  <a:pt x="55836" y="683003"/>
                </a:lnTo>
                <a:lnTo>
                  <a:pt x="36355" y="642571"/>
                </a:lnTo>
                <a:lnTo>
                  <a:pt x="20799" y="600076"/>
                </a:lnTo>
                <a:lnTo>
                  <a:pt x="9399" y="555749"/>
                </a:lnTo>
                <a:lnTo>
                  <a:pt x="2388" y="509824"/>
                </a:lnTo>
                <a:lnTo>
                  <a:pt x="0" y="462534"/>
                </a:lnTo>
                <a:close/>
              </a:path>
            </a:pathLst>
          </a:custGeom>
          <a:ln w="25400">
            <a:solidFill>
              <a:srgbClr val="6CB9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66409" y="3839972"/>
            <a:ext cx="416559" cy="2730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5715">
              <a:lnSpc>
                <a:spcPct val="102499"/>
              </a:lnSpc>
              <a:spcBef>
                <a:spcPts val="80"/>
              </a:spcBef>
            </a:pPr>
            <a:r>
              <a:rPr sz="800" dirty="0">
                <a:latin typeface="Arial MT"/>
                <a:cs typeface="Arial MT"/>
              </a:rPr>
              <a:t>Test</a:t>
            </a:r>
            <a:r>
              <a:rPr sz="800" spc="-4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the</a:t>
            </a:r>
            <a:r>
              <a:rPr sz="800" spc="-10" dirty="0">
                <a:latin typeface="Arial MT"/>
                <a:cs typeface="Arial MT"/>
              </a:rPr>
              <a:t> package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96765" y="3934091"/>
            <a:ext cx="1241425" cy="974725"/>
            <a:chOff x="4096765" y="3934091"/>
            <a:chExt cx="1241425" cy="974725"/>
          </a:xfrm>
        </p:grpSpPr>
        <p:sp>
          <p:nvSpPr>
            <p:cNvPr id="18" name="object 18"/>
            <p:cNvSpPr/>
            <p:nvPr/>
          </p:nvSpPr>
          <p:spPr>
            <a:xfrm>
              <a:off x="5073141" y="3938854"/>
              <a:ext cx="260350" cy="278130"/>
            </a:xfrm>
            <a:custGeom>
              <a:avLst/>
              <a:gdLst/>
              <a:ahLst/>
              <a:cxnLst/>
              <a:rect l="l" t="t" r="r" b="b"/>
              <a:pathLst>
                <a:path w="260350" h="278129">
                  <a:moveTo>
                    <a:pt x="166116" y="0"/>
                  </a:moveTo>
                  <a:lnTo>
                    <a:pt x="59690" y="61467"/>
                  </a:lnTo>
                  <a:lnTo>
                    <a:pt x="28448" y="7365"/>
                  </a:lnTo>
                  <a:lnTo>
                    <a:pt x="0" y="204076"/>
                  </a:lnTo>
                  <a:lnTo>
                    <a:pt x="184531" y="277863"/>
                  </a:lnTo>
                  <a:lnTo>
                    <a:pt x="153288" y="223761"/>
                  </a:lnTo>
                  <a:lnTo>
                    <a:pt x="259842" y="162305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008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73141" y="3938854"/>
              <a:ext cx="260350" cy="278130"/>
            </a:xfrm>
            <a:custGeom>
              <a:avLst/>
              <a:gdLst/>
              <a:ahLst/>
              <a:cxnLst/>
              <a:rect l="l" t="t" r="r" b="b"/>
              <a:pathLst>
                <a:path w="260350" h="278129">
                  <a:moveTo>
                    <a:pt x="259842" y="162305"/>
                  </a:moveTo>
                  <a:lnTo>
                    <a:pt x="153288" y="223761"/>
                  </a:lnTo>
                  <a:lnTo>
                    <a:pt x="184531" y="277863"/>
                  </a:lnTo>
                  <a:lnTo>
                    <a:pt x="0" y="204076"/>
                  </a:lnTo>
                  <a:lnTo>
                    <a:pt x="28448" y="7365"/>
                  </a:lnTo>
                  <a:lnTo>
                    <a:pt x="59690" y="61467"/>
                  </a:lnTo>
                  <a:lnTo>
                    <a:pt x="166116" y="0"/>
                  </a:lnTo>
                  <a:lnTo>
                    <a:pt x="259842" y="162305"/>
                  </a:lnTo>
                </a:path>
              </a:pathLst>
            </a:custGeom>
            <a:ln w="9525">
              <a:solidFill>
                <a:srgbClr val="0081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09465" y="3970781"/>
              <a:ext cx="927100" cy="925194"/>
            </a:xfrm>
            <a:custGeom>
              <a:avLst/>
              <a:gdLst/>
              <a:ahLst/>
              <a:cxnLst/>
              <a:rect l="l" t="t" r="r" b="b"/>
              <a:pathLst>
                <a:path w="927100" h="925195">
                  <a:moveTo>
                    <a:pt x="0" y="462534"/>
                  </a:moveTo>
                  <a:lnTo>
                    <a:pt x="2391" y="415243"/>
                  </a:lnTo>
                  <a:lnTo>
                    <a:pt x="9411" y="369318"/>
                  </a:lnTo>
                  <a:lnTo>
                    <a:pt x="20825" y="324991"/>
                  </a:lnTo>
                  <a:lnTo>
                    <a:pt x="36403" y="282496"/>
                  </a:lnTo>
                  <a:lnTo>
                    <a:pt x="55910" y="242064"/>
                  </a:lnTo>
                  <a:lnTo>
                    <a:pt x="79114" y="203928"/>
                  </a:lnTo>
                  <a:lnTo>
                    <a:pt x="105783" y="168320"/>
                  </a:lnTo>
                  <a:lnTo>
                    <a:pt x="135683" y="135474"/>
                  </a:lnTo>
                  <a:lnTo>
                    <a:pt x="168582" y="105621"/>
                  </a:lnTo>
                  <a:lnTo>
                    <a:pt x="204247" y="78994"/>
                  </a:lnTo>
                  <a:lnTo>
                    <a:pt x="242446" y="55825"/>
                  </a:lnTo>
                  <a:lnTo>
                    <a:pt x="282946" y="36348"/>
                  </a:lnTo>
                  <a:lnTo>
                    <a:pt x="325513" y="20794"/>
                  </a:lnTo>
                  <a:lnTo>
                    <a:pt x="369916" y="9397"/>
                  </a:lnTo>
                  <a:lnTo>
                    <a:pt x="415921" y="2388"/>
                  </a:lnTo>
                  <a:lnTo>
                    <a:pt x="463296" y="0"/>
                  </a:lnTo>
                  <a:lnTo>
                    <a:pt x="510670" y="2388"/>
                  </a:lnTo>
                  <a:lnTo>
                    <a:pt x="556675" y="9397"/>
                  </a:lnTo>
                  <a:lnTo>
                    <a:pt x="601078" y="20794"/>
                  </a:lnTo>
                  <a:lnTo>
                    <a:pt x="643645" y="36348"/>
                  </a:lnTo>
                  <a:lnTo>
                    <a:pt x="684145" y="55825"/>
                  </a:lnTo>
                  <a:lnTo>
                    <a:pt x="722344" y="78994"/>
                  </a:lnTo>
                  <a:lnTo>
                    <a:pt x="758009" y="105621"/>
                  </a:lnTo>
                  <a:lnTo>
                    <a:pt x="790908" y="135474"/>
                  </a:lnTo>
                  <a:lnTo>
                    <a:pt x="820808" y="168320"/>
                  </a:lnTo>
                  <a:lnTo>
                    <a:pt x="847477" y="203928"/>
                  </a:lnTo>
                  <a:lnTo>
                    <a:pt x="870681" y="242064"/>
                  </a:lnTo>
                  <a:lnTo>
                    <a:pt x="890188" y="282496"/>
                  </a:lnTo>
                  <a:lnTo>
                    <a:pt x="905766" y="324991"/>
                  </a:lnTo>
                  <a:lnTo>
                    <a:pt x="917180" y="369318"/>
                  </a:lnTo>
                  <a:lnTo>
                    <a:pt x="924200" y="415243"/>
                  </a:lnTo>
                  <a:lnTo>
                    <a:pt x="926592" y="462534"/>
                  </a:lnTo>
                  <a:lnTo>
                    <a:pt x="924200" y="509824"/>
                  </a:lnTo>
                  <a:lnTo>
                    <a:pt x="917180" y="555749"/>
                  </a:lnTo>
                  <a:lnTo>
                    <a:pt x="905766" y="600076"/>
                  </a:lnTo>
                  <a:lnTo>
                    <a:pt x="890188" y="642571"/>
                  </a:lnTo>
                  <a:lnTo>
                    <a:pt x="870681" y="683003"/>
                  </a:lnTo>
                  <a:lnTo>
                    <a:pt x="847477" y="721139"/>
                  </a:lnTo>
                  <a:lnTo>
                    <a:pt x="820808" y="756747"/>
                  </a:lnTo>
                  <a:lnTo>
                    <a:pt x="790908" y="789593"/>
                  </a:lnTo>
                  <a:lnTo>
                    <a:pt x="758009" y="819446"/>
                  </a:lnTo>
                  <a:lnTo>
                    <a:pt x="722344" y="846073"/>
                  </a:lnTo>
                  <a:lnTo>
                    <a:pt x="684145" y="869242"/>
                  </a:lnTo>
                  <a:lnTo>
                    <a:pt x="643645" y="888719"/>
                  </a:lnTo>
                  <a:lnTo>
                    <a:pt x="601078" y="904273"/>
                  </a:lnTo>
                  <a:lnTo>
                    <a:pt x="556675" y="915670"/>
                  </a:lnTo>
                  <a:lnTo>
                    <a:pt x="510670" y="922679"/>
                  </a:lnTo>
                  <a:lnTo>
                    <a:pt x="463296" y="925068"/>
                  </a:lnTo>
                  <a:lnTo>
                    <a:pt x="415921" y="922679"/>
                  </a:lnTo>
                  <a:lnTo>
                    <a:pt x="369916" y="915670"/>
                  </a:lnTo>
                  <a:lnTo>
                    <a:pt x="325513" y="904273"/>
                  </a:lnTo>
                  <a:lnTo>
                    <a:pt x="282946" y="888719"/>
                  </a:lnTo>
                  <a:lnTo>
                    <a:pt x="242446" y="869242"/>
                  </a:lnTo>
                  <a:lnTo>
                    <a:pt x="204247" y="846073"/>
                  </a:lnTo>
                  <a:lnTo>
                    <a:pt x="168582" y="819446"/>
                  </a:lnTo>
                  <a:lnTo>
                    <a:pt x="135683" y="789593"/>
                  </a:lnTo>
                  <a:lnTo>
                    <a:pt x="105783" y="756747"/>
                  </a:lnTo>
                  <a:lnTo>
                    <a:pt x="79114" y="721139"/>
                  </a:lnTo>
                  <a:lnTo>
                    <a:pt x="55910" y="683003"/>
                  </a:lnTo>
                  <a:lnTo>
                    <a:pt x="36403" y="642571"/>
                  </a:lnTo>
                  <a:lnTo>
                    <a:pt x="20825" y="600076"/>
                  </a:lnTo>
                  <a:lnTo>
                    <a:pt x="9411" y="555749"/>
                  </a:lnTo>
                  <a:lnTo>
                    <a:pt x="2391" y="509824"/>
                  </a:lnTo>
                  <a:lnTo>
                    <a:pt x="0" y="462534"/>
                  </a:lnTo>
                  <a:close/>
                </a:path>
              </a:pathLst>
            </a:custGeom>
            <a:ln w="25400">
              <a:solidFill>
                <a:srgbClr val="6CB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0953" y="4534611"/>
            <a:ext cx="481965" cy="27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Deploy</a:t>
            </a:r>
            <a:r>
              <a:rPr sz="800" spc="7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to</a:t>
            </a:r>
            <a:endParaRPr sz="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800" spc="-20" dirty="0">
                <a:latin typeface="Arial MT"/>
                <a:cs typeface="Arial MT"/>
              </a:rPr>
              <a:t>pilot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94329" y="3263138"/>
            <a:ext cx="1240790" cy="972819"/>
            <a:chOff x="2894329" y="3263138"/>
            <a:chExt cx="1240790" cy="972819"/>
          </a:xfrm>
        </p:grpSpPr>
        <p:sp>
          <p:nvSpPr>
            <p:cNvPr id="23" name="object 23"/>
            <p:cNvSpPr/>
            <p:nvPr/>
          </p:nvSpPr>
          <p:spPr>
            <a:xfrm>
              <a:off x="3869943" y="3953179"/>
              <a:ext cx="260350" cy="278130"/>
            </a:xfrm>
            <a:custGeom>
              <a:avLst/>
              <a:gdLst/>
              <a:ahLst/>
              <a:cxnLst/>
              <a:rect l="l" t="t" r="r" b="b"/>
              <a:pathLst>
                <a:path w="260350" h="278129">
                  <a:moveTo>
                    <a:pt x="184530" y="0"/>
                  </a:moveTo>
                  <a:lnTo>
                    <a:pt x="0" y="73787"/>
                  </a:lnTo>
                  <a:lnTo>
                    <a:pt x="28320" y="270497"/>
                  </a:lnTo>
                  <a:lnTo>
                    <a:pt x="59562" y="216395"/>
                  </a:lnTo>
                  <a:lnTo>
                    <a:pt x="166115" y="277863"/>
                  </a:lnTo>
                  <a:lnTo>
                    <a:pt x="259841" y="115557"/>
                  </a:lnTo>
                  <a:lnTo>
                    <a:pt x="153288" y="54102"/>
                  </a:lnTo>
                  <a:lnTo>
                    <a:pt x="184530" y="0"/>
                  </a:lnTo>
                  <a:close/>
                </a:path>
              </a:pathLst>
            </a:custGeom>
            <a:solidFill>
              <a:srgbClr val="008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69943" y="3953179"/>
              <a:ext cx="260350" cy="278130"/>
            </a:xfrm>
            <a:custGeom>
              <a:avLst/>
              <a:gdLst/>
              <a:ahLst/>
              <a:cxnLst/>
              <a:rect l="l" t="t" r="r" b="b"/>
              <a:pathLst>
                <a:path w="260350" h="278129">
                  <a:moveTo>
                    <a:pt x="166115" y="277863"/>
                  </a:moveTo>
                  <a:lnTo>
                    <a:pt x="59562" y="216395"/>
                  </a:lnTo>
                  <a:lnTo>
                    <a:pt x="28320" y="270497"/>
                  </a:lnTo>
                  <a:lnTo>
                    <a:pt x="0" y="73787"/>
                  </a:lnTo>
                  <a:lnTo>
                    <a:pt x="184530" y="0"/>
                  </a:lnTo>
                  <a:lnTo>
                    <a:pt x="153288" y="54102"/>
                  </a:lnTo>
                  <a:lnTo>
                    <a:pt x="259841" y="115557"/>
                  </a:lnTo>
                  <a:lnTo>
                    <a:pt x="166115" y="277863"/>
                  </a:lnTo>
                  <a:close/>
                </a:path>
              </a:pathLst>
            </a:custGeom>
            <a:ln w="9524">
              <a:solidFill>
                <a:srgbClr val="0081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07029" y="3275838"/>
              <a:ext cx="925194" cy="925194"/>
            </a:xfrm>
            <a:custGeom>
              <a:avLst/>
              <a:gdLst/>
              <a:ahLst/>
              <a:cxnLst/>
              <a:rect l="l" t="t" r="r" b="b"/>
              <a:pathLst>
                <a:path w="925195" h="925195">
                  <a:moveTo>
                    <a:pt x="0" y="462534"/>
                  </a:moveTo>
                  <a:lnTo>
                    <a:pt x="2388" y="415251"/>
                  </a:lnTo>
                  <a:lnTo>
                    <a:pt x="9399" y="369332"/>
                  </a:lnTo>
                  <a:lnTo>
                    <a:pt x="20799" y="325010"/>
                  </a:lnTo>
                  <a:lnTo>
                    <a:pt x="36355" y="282517"/>
                  </a:lnTo>
                  <a:lnTo>
                    <a:pt x="55836" y="242086"/>
                  </a:lnTo>
                  <a:lnTo>
                    <a:pt x="79007" y="203950"/>
                  </a:lnTo>
                  <a:lnTo>
                    <a:pt x="105637" y="168341"/>
                  </a:lnTo>
                  <a:lnTo>
                    <a:pt x="135493" y="135493"/>
                  </a:lnTo>
                  <a:lnTo>
                    <a:pt x="168341" y="105637"/>
                  </a:lnTo>
                  <a:lnTo>
                    <a:pt x="203950" y="79007"/>
                  </a:lnTo>
                  <a:lnTo>
                    <a:pt x="242086" y="55836"/>
                  </a:lnTo>
                  <a:lnTo>
                    <a:pt x="282517" y="36355"/>
                  </a:lnTo>
                  <a:lnTo>
                    <a:pt x="325010" y="20799"/>
                  </a:lnTo>
                  <a:lnTo>
                    <a:pt x="369332" y="9399"/>
                  </a:lnTo>
                  <a:lnTo>
                    <a:pt x="415251" y="2388"/>
                  </a:lnTo>
                  <a:lnTo>
                    <a:pt x="462533" y="0"/>
                  </a:lnTo>
                  <a:lnTo>
                    <a:pt x="509816" y="2388"/>
                  </a:lnTo>
                  <a:lnTo>
                    <a:pt x="555735" y="9399"/>
                  </a:lnTo>
                  <a:lnTo>
                    <a:pt x="600057" y="20799"/>
                  </a:lnTo>
                  <a:lnTo>
                    <a:pt x="642550" y="36355"/>
                  </a:lnTo>
                  <a:lnTo>
                    <a:pt x="682981" y="55836"/>
                  </a:lnTo>
                  <a:lnTo>
                    <a:pt x="721117" y="79007"/>
                  </a:lnTo>
                  <a:lnTo>
                    <a:pt x="756726" y="105637"/>
                  </a:lnTo>
                  <a:lnTo>
                    <a:pt x="789574" y="135493"/>
                  </a:lnTo>
                  <a:lnTo>
                    <a:pt x="819430" y="168341"/>
                  </a:lnTo>
                  <a:lnTo>
                    <a:pt x="846060" y="203950"/>
                  </a:lnTo>
                  <a:lnTo>
                    <a:pt x="869231" y="242086"/>
                  </a:lnTo>
                  <a:lnTo>
                    <a:pt x="888712" y="282517"/>
                  </a:lnTo>
                  <a:lnTo>
                    <a:pt x="904268" y="325010"/>
                  </a:lnTo>
                  <a:lnTo>
                    <a:pt x="915668" y="369332"/>
                  </a:lnTo>
                  <a:lnTo>
                    <a:pt x="922679" y="415251"/>
                  </a:lnTo>
                  <a:lnTo>
                    <a:pt x="925068" y="462534"/>
                  </a:lnTo>
                  <a:lnTo>
                    <a:pt x="922679" y="509824"/>
                  </a:lnTo>
                  <a:lnTo>
                    <a:pt x="915668" y="555749"/>
                  </a:lnTo>
                  <a:lnTo>
                    <a:pt x="904268" y="600076"/>
                  </a:lnTo>
                  <a:lnTo>
                    <a:pt x="888712" y="642571"/>
                  </a:lnTo>
                  <a:lnTo>
                    <a:pt x="869231" y="683003"/>
                  </a:lnTo>
                  <a:lnTo>
                    <a:pt x="846060" y="721139"/>
                  </a:lnTo>
                  <a:lnTo>
                    <a:pt x="819430" y="756747"/>
                  </a:lnTo>
                  <a:lnTo>
                    <a:pt x="789574" y="789593"/>
                  </a:lnTo>
                  <a:lnTo>
                    <a:pt x="756726" y="819446"/>
                  </a:lnTo>
                  <a:lnTo>
                    <a:pt x="721117" y="846073"/>
                  </a:lnTo>
                  <a:lnTo>
                    <a:pt x="682981" y="869242"/>
                  </a:lnTo>
                  <a:lnTo>
                    <a:pt x="642550" y="888719"/>
                  </a:lnTo>
                  <a:lnTo>
                    <a:pt x="600057" y="904273"/>
                  </a:lnTo>
                  <a:lnTo>
                    <a:pt x="555735" y="915670"/>
                  </a:lnTo>
                  <a:lnTo>
                    <a:pt x="509816" y="922679"/>
                  </a:lnTo>
                  <a:lnTo>
                    <a:pt x="462533" y="925068"/>
                  </a:lnTo>
                  <a:lnTo>
                    <a:pt x="415251" y="922679"/>
                  </a:lnTo>
                  <a:lnTo>
                    <a:pt x="369332" y="915670"/>
                  </a:lnTo>
                  <a:lnTo>
                    <a:pt x="325010" y="904273"/>
                  </a:lnTo>
                  <a:lnTo>
                    <a:pt x="282517" y="888719"/>
                  </a:lnTo>
                  <a:lnTo>
                    <a:pt x="242086" y="869242"/>
                  </a:lnTo>
                  <a:lnTo>
                    <a:pt x="203950" y="846073"/>
                  </a:lnTo>
                  <a:lnTo>
                    <a:pt x="168341" y="819446"/>
                  </a:lnTo>
                  <a:lnTo>
                    <a:pt x="135493" y="789593"/>
                  </a:lnTo>
                  <a:lnTo>
                    <a:pt x="105637" y="756747"/>
                  </a:lnTo>
                  <a:lnTo>
                    <a:pt x="79007" y="721139"/>
                  </a:lnTo>
                  <a:lnTo>
                    <a:pt x="55836" y="683003"/>
                  </a:lnTo>
                  <a:lnTo>
                    <a:pt x="36355" y="642571"/>
                  </a:lnTo>
                  <a:lnTo>
                    <a:pt x="20799" y="600076"/>
                  </a:lnTo>
                  <a:lnTo>
                    <a:pt x="9399" y="555749"/>
                  </a:lnTo>
                  <a:lnTo>
                    <a:pt x="2388" y="509824"/>
                  </a:lnTo>
                  <a:lnTo>
                    <a:pt x="0" y="462534"/>
                  </a:lnTo>
                  <a:close/>
                </a:path>
              </a:pathLst>
            </a:custGeom>
            <a:ln w="25400">
              <a:solidFill>
                <a:srgbClr val="6CB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164204" y="3984752"/>
            <a:ext cx="4076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Validate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207829" y="2922841"/>
            <a:ext cx="321945" cy="255270"/>
            <a:chOff x="3207829" y="2922841"/>
            <a:chExt cx="321945" cy="255270"/>
          </a:xfrm>
        </p:grpSpPr>
        <p:sp>
          <p:nvSpPr>
            <p:cNvPr id="28" name="object 28"/>
            <p:cNvSpPr/>
            <p:nvPr/>
          </p:nvSpPr>
          <p:spPr>
            <a:xfrm>
              <a:off x="3212592" y="2927604"/>
              <a:ext cx="312420" cy="245745"/>
            </a:xfrm>
            <a:custGeom>
              <a:avLst/>
              <a:gdLst/>
              <a:ahLst/>
              <a:cxnLst/>
              <a:rect l="l" t="t" r="r" b="b"/>
              <a:pathLst>
                <a:path w="312420" h="245744">
                  <a:moveTo>
                    <a:pt x="156209" y="0"/>
                  </a:moveTo>
                  <a:lnTo>
                    <a:pt x="0" y="122681"/>
                  </a:lnTo>
                  <a:lnTo>
                    <a:pt x="62483" y="122681"/>
                  </a:lnTo>
                  <a:lnTo>
                    <a:pt x="62483" y="245363"/>
                  </a:lnTo>
                  <a:lnTo>
                    <a:pt x="249935" y="245363"/>
                  </a:lnTo>
                  <a:lnTo>
                    <a:pt x="249935" y="122681"/>
                  </a:lnTo>
                  <a:lnTo>
                    <a:pt x="312419" y="122681"/>
                  </a:lnTo>
                  <a:lnTo>
                    <a:pt x="156209" y="0"/>
                  </a:lnTo>
                  <a:close/>
                </a:path>
              </a:pathLst>
            </a:custGeom>
            <a:solidFill>
              <a:srgbClr val="008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12592" y="2927604"/>
              <a:ext cx="312420" cy="245745"/>
            </a:xfrm>
            <a:custGeom>
              <a:avLst/>
              <a:gdLst/>
              <a:ahLst/>
              <a:cxnLst/>
              <a:rect l="l" t="t" r="r" b="b"/>
              <a:pathLst>
                <a:path w="312420" h="245744">
                  <a:moveTo>
                    <a:pt x="62483" y="245363"/>
                  </a:moveTo>
                  <a:lnTo>
                    <a:pt x="62483" y="122681"/>
                  </a:lnTo>
                  <a:lnTo>
                    <a:pt x="0" y="122681"/>
                  </a:lnTo>
                  <a:lnTo>
                    <a:pt x="156209" y="0"/>
                  </a:lnTo>
                  <a:lnTo>
                    <a:pt x="312419" y="122681"/>
                  </a:lnTo>
                  <a:lnTo>
                    <a:pt x="249935" y="122681"/>
                  </a:lnTo>
                  <a:lnTo>
                    <a:pt x="249935" y="245363"/>
                  </a:lnTo>
                  <a:lnTo>
                    <a:pt x="62483" y="245363"/>
                  </a:lnTo>
                  <a:close/>
                </a:path>
              </a:pathLst>
            </a:custGeom>
            <a:ln w="9525">
              <a:solidFill>
                <a:srgbClr val="0081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2907029" y="1885950"/>
            <a:ext cx="925194" cy="925194"/>
          </a:xfrm>
          <a:custGeom>
            <a:avLst/>
            <a:gdLst/>
            <a:ahLst/>
            <a:cxnLst/>
            <a:rect l="l" t="t" r="r" b="b"/>
            <a:pathLst>
              <a:path w="925195" h="925194">
                <a:moveTo>
                  <a:pt x="0" y="462533"/>
                </a:moveTo>
                <a:lnTo>
                  <a:pt x="2388" y="415251"/>
                </a:lnTo>
                <a:lnTo>
                  <a:pt x="9399" y="369332"/>
                </a:lnTo>
                <a:lnTo>
                  <a:pt x="20799" y="325010"/>
                </a:lnTo>
                <a:lnTo>
                  <a:pt x="36355" y="282517"/>
                </a:lnTo>
                <a:lnTo>
                  <a:pt x="55836" y="242086"/>
                </a:lnTo>
                <a:lnTo>
                  <a:pt x="79007" y="203950"/>
                </a:lnTo>
                <a:lnTo>
                  <a:pt x="105637" y="168341"/>
                </a:lnTo>
                <a:lnTo>
                  <a:pt x="135493" y="135493"/>
                </a:lnTo>
                <a:lnTo>
                  <a:pt x="168341" y="105637"/>
                </a:lnTo>
                <a:lnTo>
                  <a:pt x="203950" y="79007"/>
                </a:lnTo>
                <a:lnTo>
                  <a:pt x="242086" y="55836"/>
                </a:lnTo>
                <a:lnTo>
                  <a:pt x="282517" y="36355"/>
                </a:lnTo>
                <a:lnTo>
                  <a:pt x="325010" y="20799"/>
                </a:lnTo>
                <a:lnTo>
                  <a:pt x="369332" y="9399"/>
                </a:lnTo>
                <a:lnTo>
                  <a:pt x="415251" y="2388"/>
                </a:lnTo>
                <a:lnTo>
                  <a:pt x="462533" y="0"/>
                </a:lnTo>
                <a:lnTo>
                  <a:pt x="509816" y="2388"/>
                </a:lnTo>
                <a:lnTo>
                  <a:pt x="555735" y="9399"/>
                </a:lnTo>
                <a:lnTo>
                  <a:pt x="600057" y="20799"/>
                </a:lnTo>
                <a:lnTo>
                  <a:pt x="642550" y="36355"/>
                </a:lnTo>
                <a:lnTo>
                  <a:pt x="682981" y="55836"/>
                </a:lnTo>
                <a:lnTo>
                  <a:pt x="721117" y="79007"/>
                </a:lnTo>
                <a:lnTo>
                  <a:pt x="756726" y="105637"/>
                </a:lnTo>
                <a:lnTo>
                  <a:pt x="789574" y="135493"/>
                </a:lnTo>
                <a:lnTo>
                  <a:pt x="819430" y="168341"/>
                </a:lnTo>
                <a:lnTo>
                  <a:pt x="846060" y="203950"/>
                </a:lnTo>
                <a:lnTo>
                  <a:pt x="869231" y="242086"/>
                </a:lnTo>
                <a:lnTo>
                  <a:pt x="888712" y="282517"/>
                </a:lnTo>
                <a:lnTo>
                  <a:pt x="904268" y="325010"/>
                </a:lnTo>
                <a:lnTo>
                  <a:pt x="915668" y="369332"/>
                </a:lnTo>
                <a:lnTo>
                  <a:pt x="922679" y="415251"/>
                </a:lnTo>
                <a:lnTo>
                  <a:pt x="925068" y="462533"/>
                </a:lnTo>
                <a:lnTo>
                  <a:pt x="922679" y="509816"/>
                </a:lnTo>
                <a:lnTo>
                  <a:pt x="915668" y="555735"/>
                </a:lnTo>
                <a:lnTo>
                  <a:pt x="904268" y="600057"/>
                </a:lnTo>
                <a:lnTo>
                  <a:pt x="888712" y="642550"/>
                </a:lnTo>
                <a:lnTo>
                  <a:pt x="869231" y="682981"/>
                </a:lnTo>
                <a:lnTo>
                  <a:pt x="846060" y="721117"/>
                </a:lnTo>
                <a:lnTo>
                  <a:pt x="819430" y="756726"/>
                </a:lnTo>
                <a:lnTo>
                  <a:pt x="789574" y="789574"/>
                </a:lnTo>
                <a:lnTo>
                  <a:pt x="756726" y="819430"/>
                </a:lnTo>
                <a:lnTo>
                  <a:pt x="721117" y="846060"/>
                </a:lnTo>
                <a:lnTo>
                  <a:pt x="682981" y="869231"/>
                </a:lnTo>
                <a:lnTo>
                  <a:pt x="642550" y="888712"/>
                </a:lnTo>
                <a:lnTo>
                  <a:pt x="600057" y="904268"/>
                </a:lnTo>
                <a:lnTo>
                  <a:pt x="555735" y="915668"/>
                </a:lnTo>
                <a:lnTo>
                  <a:pt x="509816" y="922679"/>
                </a:lnTo>
                <a:lnTo>
                  <a:pt x="462533" y="925068"/>
                </a:lnTo>
                <a:lnTo>
                  <a:pt x="415251" y="922679"/>
                </a:lnTo>
                <a:lnTo>
                  <a:pt x="369332" y="915668"/>
                </a:lnTo>
                <a:lnTo>
                  <a:pt x="325010" y="904268"/>
                </a:lnTo>
                <a:lnTo>
                  <a:pt x="282517" y="888712"/>
                </a:lnTo>
                <a:lnTo>
                  <a:pt x="242086" y="869231"/>
                </a:lnTo>
                <a:lnTo>
                  <a:pt x="203950" y="846060"/>
                </a:lnTo>
                <a:lnTo>
                  <a:pt x="168341" y="819430"/>
                </a:lnTo>
                <a:lnTo>
                  <a:pt x="135493" y="789574"/>
                </a:lnTo>
                <a:lnTo>
                  <a:pt x="105637" y="756726"/>
                </a:lnTo>
                <a:lnTo>
                  <a:pt x="79007" y="721117"/>
                </a:lnTo>
                <a:lnTo>
                  <a:pt x="55836" y="682981"/>
                </a:lnTo>
                <a:lnTo>
                  <a:pt x="36355" y="642550"/>
                </a:lnTo>
                <a:lnTo>
                  <a:pt x="20799" y="600057"/>
                </a:lnTo>
                <a:lnTo>
                  <a:pt x="9399" y="555735"/>
                </a:lnTo>
                <a:lnTo>
                  <a:pt x="2388" y="509816"/>
                </a:lnTo>
                <a:lnTo>
                  <a:pt x="0" y="462533"/>
                </a:lnTo>
                <a:close/>
              </a:path>
            </a:pathLst>
          </a:custGeom>
          <a:ln w="25400">
            <a:solidFill>
              <a:srgbClr val="6CB9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171825" y="2594864"/>
            <a:ext cx="3917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Release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185160" y="1336547"/>
            <a:ext cx="2796540" cy="1153795"/>
            <a:chOff x="3185160" y="1336547"/>
            <a:chExt cx="2796540" cy="1153795"/>
          </a:xfrm>
        </p:grpSpPr>
        <p:sp>
          <p:nvSpPr>
            <p:cNvPr id="33" name="object 33"/>
            <p:cNvSpPr/>
            <p:nvPr/>
          </p:nvSpPr>
          <p:spPr>
            <a:xfrm>
              <a:off x="3811016" y="1869058"/>
              <a:ext cx="260350" cy="278130"/>
            </a:xfrm>
            <a:custGeom>
              <a:avLst/>
              <a:gdLst/>
              <a:ahLst/>
              <a:cxnLst/>
              <a:rect l="l" t="t" r="r" b="b"/>
              <a:pathLst>
                <a:path w="260350" h="278130">
                  <a:moveTo>
                    <a:pt x="75311" y="0"/>
                  </a:moveTo>
                  <a:lnTo>
                    <a:pt x="106425" y="54101"/>
                  </a:lnTo>
                  <a:lnTo>
                    <a:pt x="0" y="115569"/>
                  </a:lnTo>
                  <a:lnTo>
                    <a:pt x="93725" y="277875"/>
                  </a:lnTo>
                  <a:lnTo>
                    <a:pt x="200151" y="216407"/>
                  </a:lnTo>
                  <a:lnTo>
                    <a:pt x="231394" y="270509"/>
                  </a:lnTo>
                  <a:lnTo>
                    <a:pt x="259842" y="73786"/>
                  </a:lnTo>
                  <a:lnTo>
                    <a:pt x="75311" y="0"/>
                  </a:lnTo>
                  <a:close/>
                </a:path>
              </a:pathLst>
            </a:custGeom>
            <a:solidFill>
              <a:srgbClr val="008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11016" y="1869058"/>
              <a:ext cx="260350" cy="278130"/>
            </a:xfrm>
            <a:custGeom>
              <a:avLst/>
              <a:gdLst/>
              <a:ahLst/>
              <a:cxnLst/>
              <a:rect l="l" t="t" r="r" b="b"/>
              <a:pathLst>
                <a:path w="260350" h="278130">
                  <a:moveTo>
                    <a:pt x="0" y="115569"/>
                  </a:moveTo>
                  <a:lnTo>
                    <a:pt x="106425" y="54101"/>
                  </a:lnTo>
                  <a:lnTo>
                    <a:pt x="75311" y="0"/>
                  </a:lnTo>
                  <a:lnTo>
                    <a:pt x="259842" y="73786"/>
                  </a:lnTo>
                  <a:lnTo>
                    <a:pt x="231394" y="270509"/>
                  </a:lnTo>
                  <a:lnTo>
                    <a:pt x="200151" y="216407"/>
                  </a:lnTo>
                  <a:lnTo>
                    <a:pt x="93725" y="277875"/>
                  </a:lnTo>
                  <a:lnTo>
                    <a:pt x="0" y="115569"/>
                  </a:lnTo>
                  <a:close/>
                </a:path>
              </a:pathLst>
            </a:custGeom>
            <a:ln w="9524">
              <a:solidFill>
                <a:srgbClr val="0081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70832" y="1336547"/>
              <a:ext cx="402336" cy="40233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0268" y="1412747"/>
              <a:ext cx="190500" cy="1905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1416" y="1431035"/>
              <a:ext cx="108203" cy="10667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9364" y="2031491"/>
              <a:ext cx="402336" cy="40233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5160" y="2136647"/>
              <a:ext cx="353567" cy="353568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3185160" y="3387887"/>
            <a:ext cx="2792095" cy="1100455"/>
            <a:chOff x="3185160" y="3387887"/>
            <a:chExt cx="2792095" cy="1100455"/>
          </a:xfrm>
        </p:grpSpPr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83988" y="3387887"/>
              <a:ext cx="393086" cy="39159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85160" y="3515867"/>
              <a:ext cx="353567" cy="35356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70832" y="4085843"/>
              <a:ext cx="402336" cy="4023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3140" y="1548383"/>
              <a:ext cx="3070860" cy="35951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113014" y="142494"/>
              <a:ext cx="556260" cy="672465"/>
            </a:xfrm>
            <a:custGeom>
              <a:avLst/>
              <a:gdLst/>
              <a:ahLst/>
              <a:cxnLst/>
              <a:rect l="l" t="t" r="r" b="b"/>
              <a:pathLst>
                <a:path w="556259" h="672465">
                  <a:moveTo>
                    <a:pt x="141731" y="672083"/>
                  </a:moveTo>
                  <a:lnTo>
                    <a:pt x="141731" y="548639"/>
                  </a:lnTo>
                </a:path>
                <a:path w="556259" h="672465">
                  <a:moveTo>
                    <a:pt x="141731" y="504443"/>
                  </a:moveTo>
                  <a:lnTo>
                    <a:pt x="141731" y="381000"/>
                  </a:lnTo>
                </a:path>
                <a:path w="556259" h="672465">
                  <a:moveTo>
                    <a:pt x="0" y="531876"/>
                  </a:moveTo>
                  <a:lnTo>
                    <a:pt x="123443" y="531876"/>
                  </a:lnTo>
                </a:path>
                <a:path w="556259" h="672465">
                  <a:moveTo>
                    <a:pt x="169163" y="528827"/>
                  </a:moveTo>
                  <a:lnTo>
                    <a:pt x="294131" y="528827"/>
                  </a:lnTo>
                </a:path>
                <a:path w="556259" h="672465">
                  <a:moveTo>
                    <a:pt x="405383" y="291083"/>
                  </a:moveTo>
                  <a:lnTo>
                    <a:pt x="405383" y="167639"/>
                  </a:lnTo>
                </a:path>
                <a:path w="556259" h="672465">
                  <a:moveTo>
                    <a:pt x="405383" y="123443"/>
                  </a:moveTo>
                  <a:lnTo>
                    <a:pt x="405383" y="0"/>
                  </a:lnTo>
                </a:path>
                <a:path w="556259" h="672465">
                  <a:moveTo>
                    <a:pt x="262127" y="144779"/>
                  </a:moveTo>
                  <a:lnTo>
                    <a:pt x="387095" y="144779"/>
                  </a:lnTo>
                </a:path>
                <a:path w="556259" h="672465">
                  <a:moveTo>
                    <a:pt x="432815" y="144779"/>
                  </a:moveTo>
                  <a:lnTo>
                    <a:pt x="556259" y="144779"/>
                  </a:lnTo>
                </a:path>
              </a:pathLst>
            </a:custGeom>
            <a:ln w="10849">
              <a:solidFill>
                <a:srgbClr val="2B86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30490" y="163829"/>
              <a:ext cx="1106805" cy="984885"/>
            </a:xfrm>
            <a:custGeom>
              <a:avLst/>
              <a:gdLst/>
              <a:ahLst/>
              <a:cxnLst/>
              <a:rect l="l" t="t" r="r" b="b"/>
              <a:pathLst>
                <a:path w="1106804" h="984885">
                  <a:moveTo>
                    <a:pt x="964691" y="312420"/>
                  </a:moveTo>
                  <a:lnTo>
                    <a:pt x="964691" y="435864"/>
                  </a:lnTo>
                </a:path>
                <a:path w="1106804" h="984885">
                  <a:moveTo>
                    <a:pt x="964691" y="480060"/>
                  </a:moveTo>
                  <a:lnTo>
                    <a:pt x="964691" y="603504"/>
                  </a:lnTo>
                </a:path>
                <a:path w="1106804" h="984885">
                  <a:moveTo>
                    <a:pt x="1106424" y="454152"/>
                  </a:moveTo>
                  <a:lnTo>
                    <a:pt x="981455" y="454152"/>
                  </a:lnTo>
                </a:path>
                <a:path w="1106804" h="984885">
                  <a:moveTo>
                    <a:pt x="937259" y="457200"/>
                  </a:moveTo>
                  <a:lnTo>
                    <a:pt x="812291" y="457200"/>
                  </a:lnTo>
                </a:path>
                <a:path w="1106804" h="984885">
                  <a:moveTo>
                    <a:pt x="701039" y="693420"/>
                  </a:moveTo>
                  <a:lnTo>
                    <a:pt x="701039" y="816864"/>
                  </a:lnTo>
                </a:path>
                <a:path w="1106804" h="984885">
                  <a:moveTo>
                    <a:pt x="701039" y="861060"/>
                  </a:moveTo>
                  <a:lnTo>
                    <a:pt x="701039" y="984504"/>
                  </a:lnTo>
                </a:path>
                <a:path w="1106804" h="984885">
                  <a:moveTo>
                    <a:pt x="842771" y="839724"/>
                  </a:moveTo>
                  <a:lnTo>
                    <a:pt x="717803" y="839724"/>
                  </a:lnTo>
                </a:path>
                <a:path w="1106804" h="984885">
                  <a:moveTo>
                    <a:pt x="673607" y="839724"/>
                  </a:moveTo>
                  <a:lnTo>
                    <a:pt x="548639" y="839724"/>
                  </a:lnTo>
                </a:path>
                <a:path w="1106804" h="984885">
                  <a:moveTo>
                    <a:pt x="417575" y="0"/>
                  </a:moveTo>
                  <a:lnTo>
                    <a:pt x="417575" y="123444"/>
                  </a:lnTo>
                </a:path>
                <a:path w="1106804" h="984885">
                  <a:moveTo>
                    <a:pt x="417575" y="167640"/>
                  </a:moveTo>
                  <a:lnTo>
                    <a:pt x="417575" y="291084"/>
                  </a:lnTo>
                </a:path>
                <a:path w="1106804" h="984885">
                  <a:moveTo>
                    <a:pt x="557783" y="141732"/>
                  </a:moveTo>
                  <a:lnTo>
                    <a:pt x="434339" y="141732"/>
                  </a:lnTo>
                </a:path>
                <a:path w="1106804" h="984885">
                  <a:moveTo>
                    <a:pt x="388619" y="144780"/>
                  </a:moveTo>
                  <a:lnTo>
                    <a:pt x="263651" y="144780"/>
                  </a:lnTo>
                </a:path>
                <a:path w="1106804" h="984885">
                  <a:moveTo>
                    <a:pt x="153924" y="381000"/>
                  </a:moveTo>
                  <a:lnTo>
                    <a:pt x="153924" y="504444"/>
                  </a:lnTo>
                </a:path>
                <a:path w="1106804" h="984885">
                  <a:moveTo>
                    <a:pt x="153924" y="548640"/>
                  </a:moveTo>
                  <a:lnTo>
                    <a:pt x="153924" y="672084"/>
                  </a:lnTo>
                </a:path>
                <a:path w="1106804" h="984885">
                  <a:moveTo>
                    <a:pt x="295655" y="527304"/>
                  </a:moveTo>
                  <a:lnTo>
                    <a:pt x="170687" y="527304"/>
                  </a:lnTo>
                </a:path>
                <a:path w="1106804" h="984885">
                  <a:moveTo>
                    <a:pt x="124967" y="527304"/>
                  </a:moveTo>
                  <a:lnTo>
                    <a:pt x="0" y="527304"/>
                  </a:lnTo>
                </a:path>
              </a:pathLst>
            </a:custGeom>
            <a:ln w="10849">
              <a:solidFill>
                <a:srgbClr val="6CB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43861" y="450926"/>
            <a:ext cx="502793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0" marR="5080" indent="-2368550">
              <a:lnSpc>
                <a:spcPct val="100000"/>
              </a:lnSpc>
              <a:spcBef>
                <a:spcPts val="95"/>
              </a:spcBef>
            </a:pPr>
            <a:r>
              <a:rPr sz="4000" b="0" spc="-20" dirty="0">
                <a:solidFill>
                  <a:srgbClr val="FFFFFF"/>
                </a:solidFill>
                <a:latin typeface="Arial MT"/>
                <a:cs typeface="Arial MT"/>
              </a:rPr>
              <a:t>3-</a:t>
            </a:r>
            <a:r>
              <a:rPr sz="4000" b="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4000" b="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b="0" spc="155" dirty="0">
                <a:solidFill>
                  <a:srgbClr val="FFFFFF"/>
                </a:solidFill>
                <a:latin typeface="Arial MT"/>
                <a:cs typeface="Arial MT"/>
              </a:rPr>
              <a:t>hours</a:t>
            </a:r>
            <a:r>
              <a:rPr sz="4000" b="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b="0" spc="170" dirty="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sz="4000" b="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b="0" spc="140" dirty="0">
                <a:solidFill>
                  <a:srgbClr val="FFFFFF"/>
                </a:solidFill>
                <a:latin typeface="Arial MT"/>
                <a:cs typeface="Arial MT"/>
              </a:rPr>
              <a:t>update </a:t>
            </a:r>
            <a:r>
              <a:rPr sz="4000" b="0" spc="30" dirty="0">
                <a:solidFill>
                  <a:srgbClr val="6CB944"/>
                </a:solidFill>
                <a:latin typeface="Arial MT"/>
                <a:cs typeface="Arial MT"/>
              </a:rPr>
              <a:t>x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1417" y="1671065"/>
            <a:ext cx="4518025" cy="289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9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4000">
              <a:latin typeface="Arial MT"/>
              <a:cs typeface="Arial MT"/>
            </a:endParaRPr>
          </a:p>
          <a:p>
            <a:pPr algn="ctr">
              <a:lnSpc>
                <a:spcPts val="4705"/>
              </a:lnSpc>
            </a:pPr>
            <a:r>
              <a:rPr sz="4000" spc="-50" dirty="0">
                <a:solidFill>
                  <a:srgbClr val="6CB944"/>
                </a:solidFill>
                <a:latin typeface="Arial MT"/>
                <a:cs typeface="Arial MT"/>
              </a:rPr>
              <a:t>=</a:t>
            </a:r>
            <a:endParaRPr sz="4000">
              <a:latin typeface="Arial MT"/>
              <a:cs typeface="Arial MT"/>
            </a:endParaRPr>
          </a:p>
          <a:p>
            <a:pPr algn="ctr">
              <a:lnSpc>
                <a:spcPts val="8410"/>
              </a:lnSpc>
            </a:pPr>
            <a:r>
              <a:rPr sz="7200" spc="-450" dirty="0">
                <a:solidFill>
                  <a:srgbClr val="FFFFFF"/>
                </a:solidFill>
                <a:latin typeface="Arial Black"/>
                <a:cs typeface="Arial Black"/>
              </a:rPr>
              <a:t>Challenge</a:t>
            </a:r>
            <a:endParaRPr sz="7200">
              <a:latin typeface="Arial Black"/>
              <a:cs typeface="Arial Black"/>
            </a:endParaRPr>
          </a:p>
          <a:p>
            <a:pPr marL="53340" algn="ctr">
              <a:lnSpc>
                <a:spcPts val="4660"/>
              </a:lnSpc>
            </a:pPr>
            <a:r>
              <a:rPr sz="4000" spc="229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40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11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40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55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40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160" dirty="0">
                <a:solidFill>
                  <a:srgbClr val="FFFFFF"/>
                </a:solidFill>
                <a:latin typeface="Arial MT"/>
                <a:cs typeface="Arial MT"/>
              </a:rPr>
              <a:t>admin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824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05"/>
              </a:spcBef>
            </a:pPr>
            <a:r>
              <a:rPr spc="95" dirty="0">
                <a:solidFill>
                  <a:srgbClr val="181F24"/>
                </a:solidFill>
              </a:rPr>
              <a:t>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16251" y="1237488"/>
            <a:ext cx="5664835" cy="3144520"/>
            <a:chOff x="2016251" y="1237488"/>
            <a:chExt cx="5664835" cy="31445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6691" y="1300299"/>
              <a:ext cx="3015341" cy="30153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6251" y="1243584"/>
              <a:ext cx="3137916" cy="31379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62427" y="1237488"/>
              <a:ext cx="890269" cy="723900"/>
            </a:xfrm>
            <a:custGeom>
              <a:avLst/>
              <a:gdLst/>
              <a:ahLst/>
              <a:cxnLst/>
              <a:rect l="l" t="t" r="r" b="b"/>
              <a:pathLst>
                <a:path w="890270" h="723900">
                  <a:moveTo>
                    <a:pt x="890015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890015" y="723900"/>
                  </a:lnTo>
                  <a:lnTo>
                    <a:pt x="8900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0259" y="1965960"/>
              <a:ext cx="2359660" cy="2354580"/>
            </a:xfrm>
            <a:custGeom>
              <a:avLst/>
              <a:gdLst/>
              <a:ahLst/>
              <a:cxnLst/>
              <a:rect l="l" t="t" r="r" b="b"/>
              <a:pathLst>
                <a:path w="2359660" h="2354579">
                  <a:moveTo>
                    <a:pt x="2359152" y="0"/>
                  </a:moveTo>
                  <a:lnTo>
                    <a:pt x="0" y="0"/>
                  </a:lnTo>
                  <a:lnTo>
                    <a:pt x="0" y="2354579"/>
                  </a:lnTo>
                  <a:lnTo>
                    <a:pt x="2359152" y="2354579"/>
                  </a:lnTo>
                  <a:lnTo>
                    <a:pt x="2359152" y="0"/>
                  </a:lnTo>
                  <a:close/>
                </a:path>
              </a:pathLst>
            </a:custGeom>
            <a:solidFill>
              <a:srgbClr val="2B8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93992" y="2427732"/>
              <a:ext cx="887094" cy="1224280"/>
            </a:xfrm>
            <a:custGeom>
              <a:avLst/>
              <a:gdLst/>
              <a:ahLst/>
              <a:cxnLst/>
              <a:rect l="l" t="t" r="r" b="b"/>
              <a:pathLst>
                <a:path w="887095" h="1224279">
                  <a:moveTo>
                    <a:pt x="886968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886968" y="1223772"/>
                  </a:lnTo>
                  <a:lnTo>
                    <a:pt x="886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71698" y="2482672"/>
            <a:ext cx="121793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0701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solidFill>
                  <a:srgbClr val="FFFFFF"/>
                </a:solidFill>
                <a:latin typeface="Arial Black"/>
                <a:cs typeface="Arial Black"/>
              </a:rPr>
              <a:t>Our </a:t>
            </a:r>
            <a:r>
              <a:rPr sz="3200" spc="-229" dirty="0">
                <a:solidFill>
                  <a:srgbClr val="FFFFFF"/>
                </a:solidFill>
                <a:latin typeface="Arial Black"/>
                <a:cs typeface="Arial Black"/>
              </a:rPr>
              <a:t>Magic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6961" y="2464054"/>
            <a:ext cx="121793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6839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FFFFFF"/>
                </a:solidFill>
                <a:latin typeface="Arial Black"/>
                <a:cs typeface="Arial Black"/>
              </a:rPr>
              <a:t>Your </a:t>
            </a:r>
            <a:r>
              <a:rPr sz="3200" spc="-229" dirty="0">
                <a:solidFill>
                  <a:srgbClr val="FFFFFF"/>
                </a:solidFill>
                <a:latin typeface="Arial Black"/>
                <a:cs typeface="Arial Black"/>
              </a:rPr>
              <a:t>Magic</a:t>
            </a:r>
            <a:endParaRPr sz="3200">
              <a:latin typeface="Arial Black"/>
              <a:cs typeface="Arial Black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427" y="2755392"/>
            <a:ext cx="1693164" cy="169316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194042" y="1740154"/>
            <a:ext cx="169608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500" spc="55" dirty="0">
                <a:latin typeface="Arial MT"/>
                <a:cs typeface="Arial MT"/>
              </a:rPr>
              <a:t>Our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average </a:t>
            </a:r>
            <a:r>
              <a:rPr sz="1500" spc="50" dirty="0">
                <a:latin typeface="Arial MT"/>
                <a:cs typeface="Arial MT"/>
              </a:rPr>
              <a:t>customer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saves </a:t>
            </a:r>
            <a:r>
              <a:rPr sz="1500" spc="65" dirty="0">
                <a:latin typeface="Arial MT"/>
                <a:cs typeface="Arial MT"/>
              </a:rPr>
              <a:t>about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600" spc="-160" dirty="0">
                <a:latin typeface="Arial Black"/>
                <a:cs typeface="Arial Black"/>
              </a:rPr>
              <a:t>6000</a:t>
            </a:r>
            <a:r>
              <a:rPr sz="1600" spc="-110" dirty="0">
                <a:latin typeface="Arial Black"/>
                <a:cs typeface="Arial Black"/>
              </a:rPr>
              <a:t> </a:t>
            </a:r>
            <a:r>
              <a:rPr sz="1600" spc="-60" dirty="0">
                <a:latin typeface="Arial Black"/>
                <a:cs typeface="Arial Black"/>
              </a:rPr>
              <a:t>hours </a:t>
            </a:r>
            <a:r>
              <a:rPr sz="1600" spc="-65" dirty="0">
                <a:latin typeface="Arial Black"/>
                <a:cs typeface="Arial Black"/>
              </a:rPr>
              <a:t>per</a:t>
            </a:r>
            <a:r>
              <a:rPr sz="1600" spc="-110" dirty="0">
                <a:latin typeface="Arial Black"/>
                <a:cs typeface="Arial Black"/>
              </a:rPr>
              <a:t> </a:t>
            </a:r>
            <a:r>
              <a:rPr sz="1600" spc="-20" dirty="0">
                <a:latin typeface="Arial Black"/>
                <a:cs typeface="Arial Black"/>
              </a:rPr>
              <a:t>year</a:t>
            </a:r>
            <a:r>
              <a:rPr sz="1600" spc="-20" dirty="0">
                <a:latin typeface="Arial MT"/>
                <a:cs typeface="Arial MT"/>
              </a:rPr>
              <a:t>!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07452" y="1126236"/>
            <a:ext cx="469392" cy="4693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1657" y="314706"/>
            <a:ext cx="189230" cy="170815"/>
          </a:xfrm>
          <a:custGeom>
            <a:avLst/>
            <a:gdLst/>
            <a:ahLst/>
            <a:cxnLst/>
            <a:rect l="l" t="t" r="r" b="b"/>
            <a:pathLst>
              <a:path w="189229" h="170815">
                <a:moveTo>
                  <a:pt x="91440" y="170688"/>
                </a:moveTo>
                <a:lnTo>
                  <a:pt x="91440" y="99060"/>
                </a:lnTo>
              </a:path>
              <a:path w="189229" h="170815">
                <a:moveTo>
                  <a:pt x="91440" y="73152"/>
                </a:moveTo>
                <a:lnTo>
                  <a:pt x="91440" y="0"/>
                </a:lnTo>
              </a:path>
              <a:path w="189229" h="170815">
                <a:moveTo>
                  <a:pt x="0" y="89916"/>
                </a:moveTo>
                <a:lnTo>
                  <a:pt x="79248" y="89916"/>
                </a:lnTo>
              </a:path>
              <a:path w="189229" h="170815">
                <a:moveTo>
                  <a:pt x="108203" y="86868"/>
                </a:moveTo>
                <a:lnTo>
                  <a:pt x="188975" y="86868"/>
                </a:lnTo>
              </a:path>
            </a:pathLst>
          </a:custGeom>
          <a:ln w="10849">
            <a:solidFill>
              <a:srgbClr val="2B86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00821" y="92202"/>
            <a:ext cx="189230" cy="170815"/>
          </a:xfrm>
          <a:custGeom>
            <a:avLst/>
            <a:gdLst/>
            <a:ahLst/>
            <a:cxnLst/>
            <a:rect l="l" t="t" r="r" b="b"/>
            <a:pathLst>
              <a:path w="189229" h="170815">
                <a:moveTo>
                  <a:pt x="92963" y="170687"/>
                </a:moveTo>
                <a:lnTo>
                  <a:pt x="92963" y="97536"/>
                </a:lnTo>
              </a:path>
              <a:path w="189229" h="170815">
                <a:moveTo>
                  <a:pt x="92963" y="71627"/>
                </a:moveTo>
                <a:lnTo>
                  <a:pt x="92963" y="0"/>
                </a:lnTo>
              </a:path>
              <a:path w="189229" h="170815">
                <a:moveTo>
                  <a:pt x="0" y="85344"/>
                </a:moveTo>
                <a:lnTo>
                  <a:pt x="80772" y="85344"/>
                </a:lnTo>
              </a:path>
              <a:path w="189229" h="170815">
                <a:moveTo>
                  <a:pt x="108203" y="85344"/>
                </a:moveTo>
                <a:lnTo>
                  <a:pt x="188975" y="85344"/>
                </a:lnTo>
              </a:path>
            </a:pathLst>
          </a:custGeom>
          <a:ln w="10849">
            <a:solidFill>
              <a:srgbClr val="2B86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48650" y="361950"/>
            <a:ext cx="190500" cy="170815"/>
          </a:xfrm>
          <a:custGeom>
            <a:avLst/>
            <a:gdLst/>
            <a:ahLst/>
            <a:cxnLst/>
            <a:rect l="l" t="t" r="r" b="b"/>
            <a:pathLst>
              <a:path w="190500" h="170815">
                <a:moveTo>
                  <a:pt x="99059" y="0"/>
                </a:moveTo>
                <a:lnTo>
                  <a:pt x="99059" y="73151"/>
                </a:lnTo>
              </a:path>
              <a:path w="190500" h="170815">
                <a:moveTo>
                  <a:pt x="99059" y="99060"/>
                </a:moveTo>
                <a:lnTo>
                  <a:pt x="99059" y="170687"/>
                </a:lnTo>
              </a:path>
              <a:path w="190500" h="170815">
                <a:moveTo>
                  <a:pt x="190500" y="82296"/>
                </a:moveTo>
                <a:lnTo>
                  <a:pt x="109727" y="82296"/>
                </a:lnTo>
              </a:path>
              <a:path w="190500" h="170815">
                <a:moveTo>
                  <a:pt x="80772" y="85344"/>
                </a:moveTo>
                <a:lnTo>
                  <a:pt x="0" y="85344"/>
                </a:lnTo>
              </a:path>
            </a:pathLst>
          </a:custGeom>
          <a:ln w="10849">
            <a:solidFill>
              <a:srgbClr val="6CB9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79485" y="585977"/>
            <a:ext cx="189230" cy="170815"/>
          </a:xfrm>
          <a:custGeom>
            <a:avLst/>
            <a:gdLst/>
            <a:ahLst/>
            <a:cxnLst/>
            <a:rect l="l" t="t" r="r" b="b"/>
            <a:pathLst>
              <a:path w="189229" h="170815">
                <a:moveTo>
                  <a:pt x="99060" y="0"/>
                </a:moveTo>
                <a:lnTo>
                  <a:pt x="99060" y="71627"/>
                </a:lnTo>
              </a:path>
              <a:path w="189229" h="170815">
                <a:moveTo>
                  <a:pt x="99060" y="97536"/>
                </a:moveTo>
                <a:lnTo>
                  <a:pt x="99060" y="170687"/>
                </a:lnTo>
              </a:path>
              <a:path w="189229" h="170815">
                <a:moveTo>
                  <a:pt x="188975" y="86868"/>
                </a:moveTo>
                <a:lnTo>
                  <a:pt x="109728" y="86868"/>
                </a:lnTo>
              </a:path>
              <a:path w="189229" h="170815">
                <a:moveTo>
                  <a:pt x="80772" y="86868"/>
                </a:moveTo>
                <a:lnTo>
                  <a:pt x="0" y="86868"/>
                </a:lnTo>
              </a:path>
            </a:pathLst>
          </a:custGeom>
          <a:ln w="10849">
            <a:solidFill>
              <a:srgbClr val="6CB9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60969" y="108965"/>
            <a:ext cx="189230" cy="170815"/>
          </a:xfrm>
          <a:custGeom>
            <a:avLst/>
            <a:gdLst/>
            <a:ahLst/>
            <a:cxnLst/>
            <a:rect l="l" t="t" r="r" b="b"/>
            <a:pathLst>
              <a:path w="189229" h="170815">
                <a:moveTo>
                  <a:pt x="99059" y="0"/>
                </a:moveTo>
                <a:lnTo>
                  <a:pt x="99059" y="71628"/>
                </a:lnTo>
              </a:path>
              <a:path w="189229" h="170815">
                <a:moveTo>
                  <a:pt x="99059" y="97536"/>
                </a:moveTo>
                <a:lnTo>
                  <a:pt x="99059" y="170687"/>
                </a:lnTo>
              </a:path>
              <a:path w="189229" h="170815">
                <a:moveTo>
                  <a:pt x="188975" y="82296"/>
                </a:moveTo>
                <a:lnTo>
                  <a:pt x="109727" y="82296"/>
                </a:lnTo>
              </a:path>
              <a:path w="189229" h="170815">
                <a:moveTo>
                  <a:pt x="80772" y="85344"/>
                </a:moveTo>
                <a:lnTo>
                  <a:pt x="0" y="85344"/>
                </a:lnTo>
              </a:path>
            </a:pathLst>
          </a:custGeom>
          <a:ln w="10849">
            <a:solidFill>
              <a:srgbClr val="6CB9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91806" y="331470"/>
            <a:ext cx="189230" cy="170815"/>
          </a:xfrm>
          <a:custGeom>
            <a:avLst/>
            <a:gdLst/>
            <a:ahLst/>
            <a:cxnLst/>
            <a:rect l="l" t="t" r="r" b="b"/>
            <a:pathLst>
              <a:path w="189229" h="170815">
                <a:moveTo>
                  <a:pt x="97536" y="0"/>
                </a:moveTo>
                <a:lnTo>
                  <a:pt x="97536" y="73151"/>
                </a:lnTo>
              </a:path>
              <a:path w="189229" h="170815">
                <a:moveTo>
                  <a:pt x="97536" y="99059"/>
                </a:moveTo>
                <a:lnTo>
                  <a:pt x="97536" y="170687"/>
                </a:lnTo>
              </a:path>
              <a:path w="189229" h="170815">
                <a:moveTo>
                  <a:pt x="188975" y="86867"/>
                </a:moveTo>
                <a:lnTo>
                  <a:pt x="109727" y="86867"/>
                </a:lnTo>
              </a:path>
              <a:path w="189229" h="170815">
                <a:moveTo>
                  <a:pt x="80772" y="86867"/>
                </a:moveTo>
                <a:lnTo>
                  <a:pt x="0" y="86867"/>
                </a:lnTo>
              </a:path>
            </a:pathLst>
          </a:custGeom>
          <a:ln w="10849">
            <a:solidFill>
              <a:srgbClr val="6CB9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34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800" spc="165" baseline="-6076" dirty="0"/>
              <a:t>Our</a:t>
            </a:r>
            <a:r>
              <a:rPr sz="4800" spc="-52" baseline="-6076" dirty="0"/>
              <a:t> </a:t>
            </a:r>
            <a:r>
              <a:rPr sz="4800" spc="195" baseline="-6076" dirty="0">
                <a:solidFill>
                  <a:srgbClr val="6CB944"/>
                </a:solidFill>
              </a:rPr>
              <a:t>Magic</a:t>
            </a:r>
            <a:r>
              <a:rPr sz="4800" spc="-75" baseline="-6076" dirty="0">
                <a:solidFill>
                  <a:srgbClr val="6CB944"/>
                </a:solidFill>
              </a:rPr>
              <a:t> </a:t>
            </a:r>
            <a:r>
              <a:rPr sz="4800" b="0" baseline="-6076" dirty="0">
                <a:solidFill>
                  <a:srgbClr val="6CB944"/>
                </a:solidFill>
                <a:latin typeface="Wingdings"/>
                <a:cs typeface="Wingdings"/>
              </a:rPr>
              <a:t></a:t>
            </a:r>
            <a:r>
              <a:rPr sz="4800" b="0" spc="-195" baseline="-6076" dirty="0">
                <a:solidFill>
                  <a:srgbClr val="6CB944"/>
                </a:solidFill>
                <a:latin typeface="Times New Roman"/>
                <a:cs typeface="Times New Roman"/>
              </a:rPr>
              <a:t> </a:t>
            </a:r>
            <a:r>
              <a:rPr sz="2200" spc="95" dirty="0">
                <a:solidFill>
                  <a:srgbClr val="6CB944"/>
                </a:solidFill>
              </a:rPr>
              <a:t>Automated</a:t>
            </a:r>
            <a:r>
              <a:rPr sz="2200" spc="20" dirty="0">
                <a:solidFill>
                  <a:srgbClr val="6CB944"/>
                </a:solidFill>
              </a:rPr>
              <a:t> </a:t>
            </a:r>
            <a:r>
              <a:rPr sz="2200" spc="85" dirty="0">
                <a:solidFill>
                  <a:srgbClr val="6CB944"/>
                </a:solidFill>
              </a:rPr>
              <a:t>patch</a:t>
            </a:r>
            <a:r>
              <a:rPr sz="2200" dirty="0">
                <a:solidFill>
                  <a:srgbClr val="6CB944"/>
                </a:solidFill>
              </a:rPr>
              <a:t> </a:t>
            </a:r>
            <a:r>
              <a:rPr sz="2200" spc="80" dirty="0">
                <a:solidFill>
                  <a:srgbClr val="6CB944"/>
                </a:solidFill>
              </a:rPr>
              <a:t>management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6598" y="1585213"/>
            <a:ext cx="2932430" cy="2362200"/>
            <a:chOff x="466598" y="1585213"/>
            <a:chExt cx="2932430" cy="2362200"/>
          </a:xfrm>
        </p:grpSpPr>
        <p:sp>
          <p:nvSpPr>
            <p:cNvPr id="10" name="object 10"/>
            <p:cNvSpPr/>
            <p:nvPr/>
          </p:nvSpPr>
          <p:spPr>
            <a:xfrm>
              <a:off x="479298" y="1882902"/>
              <a:ext cx="2051685" cy="2051685"/>
            </a:xfrm>
            <a:custGeom>
              <a:avLst/>
              <a:gdLst/>
              <a:ahLst/>
              <a:cxnLst/>
              <a:rect l="l" t="t" r="r" b="b"/>
              <a:pathLst>
                <a:path w="2051685" h="2051685">
                  <a:moveTo>
                    <a:pt x="0" y="1025652"/>
                  </a:moveTo>
                  <a:lnTo>
                    <a:pt x="1116" y="977372"/>
                  </a:lnTo>
                  <a:lnTo>
                    <a:pt x="4432" y="929667"/>
                  </a:lnTo>
                  <a:lnTo>
                    <a:pt x="9899" y="882585"/>
                  </a:lnTo>
                  <a:lnTo>
                    <a:pt x="17467" y="836176"/>
                  </a:lnTo>
                  <a:lnTo>
                    <a:pt x="27087" y="790489"/>
                  </a:lnTo>
                  <a:lnTo>
                    <a:pt x="38711" y="745573"/>
                  </a:lnTo>
                  <a:lnTo>
                    <a:pt x="52287" y="701478"/>
                  </a:lnTo>
                  <a:lnTo>
                    <a:pt x="67768" y="658253"/>
                  </a:lnTo>
                  <a:lnTo>
                    <a:pt x="85105" y="615947"/>
                  </a:lnTo>
                  <a:lnTo>
                    <a:pt x="104247" y="574610"/>
                  </a:lnTo>
                  <a:lnTo>
                    <a:pt x="125146" y="534290"/>
                  </a:lnTo>
                  <a:lnTo>
                    <a:pt x="147752" y="495037"/>
                  </a:lnTo>
                  <a:lnTo>
                    <a:pt x="172016" y="456900"/>
                  </a:lnTo>
                  <a:lnTo>
                    <a:pt x="197889" y="419929"/>
                  </a:lnTo>
                  <a:lnTo>
                    <a:pt x="225322" y="384172"/>
                  </a:lnTo>
                  <a:lnTo>
                    <a:pt x="254265" y="349679"/>
                  </a:lnTo>
                  <a:lnTo>
                    <a:pt x="284669" y="316500"/>
                  </a:lnTo>
                  <a:lnTo>
                    <a:pt x="316485" y="284683"/>
                  </a:lnTo>
                  <a:lnTo>
                    <a:pt x="349664" y="254278"/>
                  </a:lnTo>
                  <a:lnTo>
                    <a:pt x="384156" y="225334"/>
                  </a:lnTo>
                  <a:lnTo>
                    <a:pt x="419912" y="197900"/>
                  </a:lnTo>
                  <a:lnTo>
                    <a:pt x="456883" y="172026"/>
                  </a:lnTo>
                  <a:lnTo>
                    <a:pt x="495020" y="147761"/>
                  </a:lnTo>
                  <a:lnTo>
                    <a:pt x="534273" y="125153"/>
                  </a:lnTo>
                  <a:lnTo>
                    <a:pt x="574593" y="104254"/>
                  </a:lnTo>
                  <a:lnTo>
                    <a:pt x="615931" y="85110"/>
                  </a:lnTo>
                  <a:lnTo>
                    <a:pt x="658238" y="67773"/>
                  </a:lnTo>
                  <a:lnTo>
                    <a:pt x="701464" y="52291"/>
                  </a:lnTo>
                  <a:lnTo>
                    <a:pt x="745560" y="38713"/>
                  </a:lnTo>
                  <a:lnTo>
                    <a:pt x="790477" y="27089"/>
                  </a:lnTo>
                  <a:lnTo>
                    <a:pt x="836166" y="17468"/>
                  </a:lnTo>
                  <a:lnTo>
                    <a:pt x="882577" y="9900"/>
                  </a:lnTo>
                  <a:lnTo>
                    <a:pt x="929661" y="4432"/>
                  </a:lnTo>
                  <a:lnTo>
                    <a:pt x="977369" y="1116"/>
                  </a:lnTo>
                  <a:lnTo>
                    <a:pt x="1025651" y="0"/>
                  </a:lnTo>
                  <a:lnTo>
                    <a:pt x="1073931" y="1116"/>
                  </a:lnTo>
                  <a:lnTo>
                    <a:pt x="1121636" y="4432"/>
                  </a:lnTo>
                  <a:lnTo>
                    <a:pt x="1168718" y="9900"/>
                  </a:lnTo>
                  <a:lnTo>
                    <a:pt x="1215127" y="17468"/>
                  </a:lnTo>
                  <a:lnTo>
                    <a:pt x="1260814" y="27089"/>
                  </a:lnTo>
                  <a:lnTo>
                    <a:pt x="1305730" y="38713"/>
                  </a:lnTo>
                  <a:lnTo>
                    <a:pt x="1349825" y="52291"/>
                  </a:lnTo>
                  <a:lnTo>
                    <a:pt x="1393050" y="67773"/>
                  </a:lnTo>
                  <a:lnTo>
                    <a:pt x="1435356" y="85110"/>
                  </a:lnTo>
                  <a:lnTo>
                    <a:pt x="1476693" y="104254"/>
                  </a:lnTo>
                  <a:lnTo>
                    <a:pt x="1517013" y="125153"/>
                  </a:lnTo>
                  <a:lnTo>
                    <a:pt x="1556266" y="147761"/>
                  </a:lnTo>
                  <a:lnTo>
                    <a:pt x="1594403" y="172026"/>
                  </a:lnTo>
                  <a:lnTo>
                    <a:pt x="1631374" y="197900"/>
                  </a:lnTo>
                  <a:lnTo>
                    <a:pt x="1667131" y="225334"/>
                  </a:lnTo>
                  <a:lnTo>
                    <a:pt x="1701624" y="254278"/>
                  </a:lnTo>
                  <a:lnTo>
                    <a:pt x="1734803" y="284683"/>
                  </a:lnTo>
                  <a:lnTo>
                    <a:pt x="1766620" y="316500"/>
                  </a:lnTo>
                  <a:lnTo>
                    <a:pt x="1797025" y="349679"/>
                  </a:lnTo>
                  <a:lnTo>
                    <a:pt x="1825969" y="384172"/>
                  </a:lnTo>
                  <a:lnTo>
                    <a:pt x="1853403" y="419929"/>
                  </a:lnTo>
                  <a:lnTo>
                    <a:pt x="1879277" y="456900"/>
                  </a:lnTo>
                  <a:lnTo>
                    <a:pt x="1903542" y="495037"/>
                  </a:lnTo>
                  <a:lnTo>
                    <a:pt x="1926150" y="534290"/>
                  </a:lnTo>
                  <a:lnTo>
                    <a:pt x="1947049" y="574610"/>
                  </a:lnTo>
                  <a:lnTo>
                    <a:pt x="1966193" y="615947"/>
                  </a:lnTo>
                  <a:lnTo>
                    <a:pt x="1983530" y="658253"/>
                  </a:lnTo>
                  <a:lnTo>
                    <a:pt x="1999012" y="701478"/>
                  </a:lnTo>
                  <a:lnTo>
                    <a:pt x="2012590" y="745573"/>
                  </a:lnTo>
                  <a:lnTo>
                    <a:pt x="2024214" y="790489"/>
                  </a:lnTo>
                  <a:lnTo>
                    <a:pt x="2033835" y="836176"/>
                  </a:lnTo>
                  <a:lnTo>
                    <a:pt x="2041403" y="882585"/>
                  </a:lnTo>
                  <a:lnTo>
                    <a:pt x="2046871" y="929667"/>
                  </a:lnTo>
                  <a:lnTo>
                    <a:pt x="2050187" y="977372"/>
                  </a:lnTo>
                  <a:lnTo>
                    <a:pt x="2051303" y="1025652"/>
                  </a:lnTo>
                  <a:lnTo>
                    <a:pt x="2050187" y="1073931"/>
                  </a:lnTo>
                  <a:lnTo>
                    <a:pt x="2046871" y="1121636"/>
                  </a:lnTo>
                  <a:lnTo>
                    <a:pt x="2041403" y="1168718"/>
                  </a:lnTo>
                  <a:lnTo>
                    <a:pt x="2033835" y="1215127"/>
                  </a:lnTo>
                  <a:lnTo>
                    <a:pt x="2024214" y="1260814"/>
                  </a:lnTo>
                  <a:lnTo>
                    <a:pt x="2012590" y="1305730"/>
                  </a:lnTo>
                  <a:lnTo>
                    <a:pt x="1999012" y="1349825"/>
                  </a:lnTo>
                  <a:lnTo>
                    <a:pt x="1983530" y="1393050"/>
                  </a:lnTo>
                  <a:lnTo>
                    <a:pt x="1966193" y="1435356"/>
                  </a:lnTo>
                  <a:lnTo>
                    <a:pt x="1947049" y="1476693"/>
                  </a:lnTo>
                  <a:lnTo>
                    <a:pt x="1926150" y="1517013"/>
                  </a:lnTo>
                  <a:lnTo>
                    <a:pt x="1903542" y="1556266"/>
                  </a:lnTo>
                  <a:lnTo>
                    <a:pt x="1879277" y="1594403"/>
                  </a:lnTo>
                  <a:lnTo>
                    <a:pt x="1853403" y="1631374"/>
                  </a:lnTo>
                  <a:lnTo>
                    <a:pt x="1825969" y="1667131"/>
                  </a:lnTo>
                  <a:lnTo>
                    <a:pt x="1797025" y="1701624"/>
                  </a:lnTo>
                  <a:lnTo>
                    <a:pt x="1766620" y="1734803"/>
                  </a:lnTo>
                  <a:lnTo>
                    <a:pt x="1734803" y="1766620"/>
                  </a:lnTo>
                  <a:lnTo>
                    <a:pt x="1701624" y="1797025"/>
                  </a:lnTo>
                  <a:lnTo>
                    <a:pt x="1667131" y="1825969"/>
                  </a:lnTo>
                  <a:lnTo>
                    <a:pt x="1631374" y="1853403"/>
                  </a:lnTo>
                  <a:lnTo>
                    <a:pt x="1594403" y="1879277"/>
                  </a:lnTo>
                  <a:lnTo>
                    <a:pt x="1556266" y="1903542"/>
                  </a:lnTo>
                  <a:lnTo>
                    <a:pt x="1517013" y="1926150"/>
                  </a:lnTo>
                  <a:lnTo>
                    <a:pt x="1476693" y="1947049"/>
                  </a:lnTo>
                  <a:lnTo>
                    <a:pt x="1435356" y="1966193"/>
                  </a:lnTo>
                  <a:lnTo>
                    <a:pt x="1393050" y="1983530"/>
                  </a:lnTo>
                  <a:lnTo>
                    <a:pt x="1349825" y="1999012"/>
                  </a:lnTo>
                  <a:lnTo>
                    <a:pt x="1305730" y="2012590"/>
                  </a:lnTo>
                  <a:lnTo>
                    <a:pt x="1260814" y="2024214"/>
                  </a:lnTo>
                  <a:lnTo>
                    <a:pt x="1215127" y="2033835"/>
                  </a:lnTo>
                  <a:lnTo>
                    <a:pt x="1168718" y="2041403"/>
                  </a:lnTo>
                  <a:lnTo>
                    <a:pt x="1121636" y="2046871"/>
                  </a:lnTo>
                  <a:lnTo>
                    <a:pt x="1073931" y="2050187"/>
                  </a:lnTo>
                  <a:lnTo>
                    <a:pt x="1025651" y="2051304"/>
                  </a:lnTo>
                  <a:lnTo>
                    <a:pt x="977369" y="2050187"/>
                  </a:lnTo>
                  <a:lnTo>
                    <a:pt x="929661" y="2046871"/>
                  </a:lnTo>
                  <a:lnTo>
                    <a:pt x="882577" y="2041403"/>
                  </a:lnTo>
                  <a:lnTo>
                    <a:pt x="836166" y="2033835"/>
                  </a:lnTo>
                  <a:lnTo>
                    <a:pt x="790477" y="2024214"/>
                  </a:lnTo>
                  <a:lnTo>
                    <a:pt x="745560" y="2012590"/>
                  </a:lnTo>
                  <a:lnTo>
                    <a:pt x="701464" y="1999012"/>
                  </a:lnTo>
                  <a:lnTo>
                    <a:pt x="658238" y="1983530"/>
                  </a:lnTo>
                  <a:lnTo>
                    <a:pt x="615931" y="1966193"/>
                  </a:lnTo>
                  <a:lnTo>
                    <a:pt x="574593" y="1947049"/>
                  </a:lnTo>
                  <a:lnTo>
                    <a:pt x="534273" y="1926150"/>
                  </a:lnTo>
                  <a:lnTo>
                    <a:pt x="495020" y="1903542"/>
                  </a:lnTo>
                  <a:lnTo>
                    <a:pt x="456883" y="1879277"/>
                  </a:lnTo>
                  <a:lnTo>
                    <a:pt x="419912" y="1853403"/>
                  </a:lnTo>
                  <a:lnTo>
                    <a:pt x="384156" y="1825969"/>
                  </a:lnTo>
                  <a:lnTo>
                    <a:pt x="349664" y="1797025"/>
                  </a:lnTo>
                  <a:lnTo>
                    <a:pt x="316485" y="1766620"/>
                  </a:lnTo>
                  <a:lnTo>
                    <a:pt x="284669" y="1734803"/>
                  </a:lnTo>
                  <a:lnTo>
                    <a:pt x="254265" y="1701624"/>
                  </a:lnTo>
                  <a:lnTo>
                    <a:pt x="225322" y="1667131"/>
                  </a:lnTo>
                  <a:lnTo>
                    <a:pt x="197889" y="1631374"/>
                  </a:lnTo>
                  <a:lnTo>
                    <a:pt x="172016" y="1594403"/>
                  </a:lnTo>
                  <a:lnTo>
                    <a:pt x="147752" y="1556266"/>
                  </a:lnTo>
                  <a:lnTo>
                    <a:pt x="125146" y="1517013"/>
                  </a:lnTo>
                  <a:lnTo>
                    <a:pt x="104247" y="1476693"/>
                  </a:lnTo>
                  <a:lnTo>
                    <a:pt x="85105" y="1435356"/>
                  </a:lnTo>
                  <a:lnTo>
                    <a:pt x="67768" y="1393050"/>
                  </a:lnTo>
                  <a:lnTo>
                    <a:pt x="52287" y="1349825"/>
                  </a:lnTo>
                  <a:lnTo>
                    <a:pt x="38711" y="1305730"/>
                  </a:lnTo>
                  <a:lnTo>
                    <a:pt x="27087" y="1260814"/>
                  </a:lnTo>
                  <a:lnTo>
                    <a:pt x="17467" y="1215127"/>
                  </a:lnTo>
                  <a:lnTo>
                    <a:pt x="9899" y="1168718"/>
                  </a:lnTo>
                  <a:lnTo>
                    <a:pt x="4432" y="1121636"/>
                  </a:lnTo>
                  <a:lnTo>
                    <a:pt x="1116" y="1073931"/>
                  </a:lnTo>
                  <a:lnTo>
                    <a:pt x="0" y="1025652"/>
                  </a:lnTo>
                  <a:close/>
                </a:path>
              </a:pathLst>
            </a:custGeom>
            <a:ln w="25400">
              <a:solidFill>
                <a:srgbClr val="2B86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41754" y="1597913"/>
              <a:ext cx="646430" cy="646430"/>
            </a:xfrm>
            <a:custGeom>
              <a:avLst/>
              <a:gdLst/>
              <a:ahLst/>
              <a:cxnLst/>
              <a:rect l="l" t="t" r="r" b="b"/>
              <a:pathLst>
                <a:path w="646430" h="646430">
                  <a:moveTo>
                    <a:pt x="323088" y="0"/>
                  </a:moveTo>
                  <a:lnTo>
                    <a:pt x="275344" y="3503"/>
                  </a:lnTo>
                  <a:lnTo>
                    <a:pt x="229776" y="13679"/>
                  </a:lnTo>
                  <a:lnTo>
                    <a:pt x="186882" y="30028"/>
                  </a:lnTo>
                  <a:lnTo>
                    <a:pt x="147163" y="52051"/>
                  </a:lnTo>
                  <a:lnTo>
                    <a:pt x="111119" y="79248"/>
                  </a:lnTo>
                  <a:lnTo>
                    <a:pt x="79248" y="111119"/>
                  </a:lnTo>
                  <a:lnTo>
                    <a:pt x="52051" y="147163"/>
                  </a:lnTo>
                  <a:lnTo>
                    <a:pt x="30028" y="186882"/>
                  </a:lnTo>
                  <a:lnTo>
                    <a:pt x="13679" y="229776"/>
                  </a:lnTo>
                  <a:lnTo>
                    <a:pt x="3503" y="275344"/>
                  </a:lnTo>
                  <a:lnTo>
                    <a:pt x="0" y="323088"/>
                  </a:lnTo>
                  <a:lnTo>
                    <a:pt x="3503" y="370831"/>
                  </a:lnTo>
                  <a:lnTo>
                    <a:pt x="13679" y="416399"/>
                  </a:lnTo>
                  <a:lnTo>
                    <a:pt x="30028" y="459293"/>
                  </a:lnTo>
                  <a:lnTo>
                    <a:pt x="52051" y="499012"/>
                  </a:lnTo>
                  <a:lnTo>
                    <a:pt x="79248" y="535056"/>
                  </a:lnTo>
                  <a:lnTo>
                    <a:pt x="111119" y="566927"/>
                  </a:lnTo>
                  <a:lnTo>
                    <a:pt x="147163" y="594124"/>
                  </a:lnTo>
                  <a:lnTo>
                    <a:pt x="186882" y="616147"/>
                  </a:lnTo>
                  <a:lnTo>
                    <a:pt x="229776" y="632496"/>
                  </a:lnTo>
                  <a:lnTo>
                    <a:pt x="275344" y="642672"/>
                  </a:lnTo>
                  <a:lnTo>
                    <a:pt x="323088" y="646176"/>
                  </a:lnTo>
                  <a:lnTo>
                    <a:pt x="370831" y="642672"/>
                  </a:lnTo>
                  <a:lnTo>
                    <a:pt x="416399" y="632496"/>
                  </a:lnTo>
                  <a:lnTo>
                    <a:pt x="459293" y="616147"/>
                  </a:lnTo>
                  <a:lnTo>
                    <a:pt x="499012" y="594124"/>
                  </a:lnTo>
                  <a:lnTo>
                    <a:pt x="535056" y="566927"/>
                  </a:lnTo>
                  <a:lnTo>
                    <a:pt x="566927" y="535056"/>
                  </a:lnTo>
                  <a:lnTo>
                    <a:pt x="594124" y="499012"/>
                  </a:lnTo>
                  <a:lnTo>
                    <a:pt x="616147" y="459293"/>
                  </a:lnTo>
                  <a:lnTo>
                    <a:pt x="632496" y="416399"/>
                  </a:lnTo>
                  <a:lnTo>
                    <a:pt x="642672" y="370831"/>
                  </a:lnTo>
                  <a:lnTo>
                    <a:pt x="646176" y="323088"/>
                  </a:lnTo>
                  <a:lnTo>
                    <a:pt x="642672" y="275344"/>
                  </a:lnTo>
                  <a:lnTo>
                    <a:pt x="632496" y="229776"/>
                  </a:lnTo>
                  <a:lnTo>
                    <a:pt x="616147" y="186882"/>
                  </a:lnTo>
                  <a:lnTo>
                    <a:pt x="594124" y="147163"/>
                  </a:lnTo>
                  <a:lnTo>
                    <a:pt x="566927" y="111119"/>
                  </a:lnTo>
                  <a:lnTo>
                    <a:pt x="535056" y="79248"/>
                  </a:lnTo>
                  <a:lnTo>
                    <a:pt x="499012" y="52051"/>
                  </a:lnTo>
                  <a:lnTo>
                    <a:pt x="459293" y="30028"/>
                  </a:lnTo>
                  <a:lnTo>
                    <a:pt x="416399" y="13679"/>
                  </a:lnTo>
                  <a:lnTo>
                    <a:pt x="370831" y="3503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41754" y="1597913"/>
              <a:ext cx="646430" cy="646430"/>
            </a:xfrm>
            <a:custGeom>
              <a:avLst/>
              <a:gdLst/>
              <a:ahLst/>
              <a:cxnLst/>
              <a:rect l="l" t="t" r="r" b="b"/>
              <a:pathLst>
                <a:path w="646430" h="646430">
                  <a:moveTo>
                    <a:pt x="0" y="323088"/>
                  </a:moveTo>
                  <a:lnTo>
                    <a:pt x="3503" y="275344"/>
                  </a:lnTo>
                  <a:lnTo>
                    <a:pt x="13679" y="229776"/>
                  </a:lnTo>
                  <a:lnTo>
                    <a:pt x="30028" y="186882"/>
                  </a:lnTo>
                  <a:lnTo>
                    <a:pt x="52051" y="147163"/>
                  </a:lnTo>
                  <a:lnTo>
                    <a:pt x="79248" y="111119"/>
                  </a:lnTo>
                  <a:lnTo>
                    <a:pt x="111119" y="79248"/>
                  </a:lnTo>
                  <a:lnTo>
                    <a:pt x="147163" y="52051"/>
                  </a:lnTo>
                  <a:lnTo>
                    <a:pt x="186882" y="30028"/>
                  </a:lnTo>
                  <a:lnTo>
                    <a:pt x="229776" y="13679"/>
                  </a:lnTo>
                  <a:lnTo>
                    <a:pt x="275344" y="3503"/>
                  </a:lnTo>
                  <a:lnTo>
                    <a:pt x="323088" y="0"/>
                  </a:lnTo>
                  <a:lnTo>
                    <a:pt x="370831" y="3503"/>
                  </a:lnTo>
                  <a:lnTo>
                    <a:pt x="416399" y="13679"/>
                  </a:lnTo>
                  <a:lnTo>
                    <a:pt x="459293" y="30028"/>
                  </a:lnTo>
                  <a:lnTo>
                    <a:pt x="499012" y="52051"/>
                  </a:lnTo>
                  <a:lnTo>
                    <a:pt x="535056" y="79248"/>
                  </a:lnTo>
                  <a:lnTo>
                    <a:pt x="566927" y="111119"/>
                  </a:lnTo>
                  <a:lnTo>
                    <a:pt x="594124" y="147163"/>
                  </a:lnTo>
                  <a:lnTo>
                    <a:pt x="616147" y="186882"/>
                  </a:lnTo>
                  <a:lnTo>
                    <a:pt x="632496" y="229776"/>
                  </a:lnTo>
                  <a:lnTo>
                    <a:pt x="642672" y="275344"/>
                  </a:lnTo>
                  <a:lnTo>
                    <a:pt x="646176" y="323088"/>
                  </a:lnTo>
                  <a:lnTo>
                    <a:pt x="642672" y="370831"/>
                  </a:lnTo>
                  <a:lnTo>
                    <a:pt x="632496" y="416399"/>
                  </a:lnTo>
                  <a:lnTo>
                    <a:pt x="616147" y="459293"/>
                  </a:lnTo>
                  <a:lnTo>
                    <a:pt x="594124" y="499012"/>
                  </a:lnTo>
                  <a:lnTo>
                    <a:pt x="566927" y="535056"/>
                  </a:lnTo>
                  <a:lnTo>
                    <a:pt x="535056" y="566927"/>
                  </a:lnTo>
                  <a:lnTo>
                    <a:pt x="499012" y="594124"/>
                  </a:lnTo>
                  <a:lnTo>
                    <a:pt x="459293" y="616147"/>
                  </a:lnTo>
                  <a:lnTo>
                    <a:pt x="416399" y="632496"/>
                  </a:lnTo>
                  <a:lnTo>
                    <a:pt x="370831" y="642672"/>
                  </a:lnTo>
                  <a:lnTo>
                    <a:pt x="323088" y="646176"/>
                  </a:lnTo>
                  <a:lnTo>
                    <a:pt x="275344" y="642672"/>
                  </a:lnTo>
                  <a:lnTo>
                    <a:pt x="229776" y="632496"/>
                  </a:lnTo>
                  <a:lnTo>
                    <a:pt x="186882" y="616147"/>
                  </a:lnTo>
                  <a:lnTo>
                    <a:pt x="147163" y="594124"/>
                  </a:lnTo>
                  <a:lnTo>
                    <a:pt x="111119" y="566927"/>
                  </a:lnTo>
                  <a:lnTo>
                    <a:pt x="79248" y="535056"/>
                  </a:lnTo>
                  <a:lnTo>
                    <a:pt x="52051" y="499012"/>
                  </a:lnTo>
                  <a:lnTo>
                    <a:pt x="30028" y="459293"/>
                  </a:lnTo>
                  <a:lnTo>
                    <a:pt x="13679" y="416399"/>
                  </a:lnTo>
                  <a:lnTo>
                    <a:pt x="3503" y="370831"/>
                  </a:lnTo>
                  <a:lnTo>
                    <a:pt x="0" y="323088"/>
                  </a:lnTo>
                  <a:close/>
                </a:path>
              </a:pathLst>
            </a:custGeom>
            <a:ln w="25400">
              <a:solidFill>
                <a:srgbClr val="6CB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8577" y="2897964"/>
              <a:ext cx="820232" cy="13538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612771" y="2906267"/>
              <a:ext cx="762635" cy="76200"/>
            </a:xfrm>
            <a:custGeom>
              <a:avLst/>
              <a:gdLst/>
              <a:ahLst/>
              <a:cxnLst/>
              <a:rect l="l" t="t" r="r" b="b"/>
              <a:pathLst>
                <a:path w="762635" h="76200">
                  <a:moveTo>
                    <a:pt x="737381" y="25273"/>
                  </a:moveTo>
                  <a:lnTo>
                    <a:pt x="698500" y="25273"/>
                  </a:lnTo>
                  <a:lnTo>
                    <a:pt x="698754" y="50673"/>
                  </a:lnTo>
                  <a:lnTo>
                    <a:pt x="686054" y="50804"/>
                  </a:lnTo>
                  <a:lnTo>
                    <a:pt x="686307" y="76200"/>
                  </a:lnTo>
                  <a:lnTo>
                    <a:pt x="762127" y="37337"/>
                  </a:lnTo>
                  <a:lnTo>
                    <a:pt x="737381" y="25273"/>
                  </a:lnTo>
                  <a:close/>
                </a:path>
                <a:path w="762635" h="76200">
                  <a:moveTo>
                    <a:pt x="685800" y="25406"/>
                  </a:moveTo>
                  <a:lnTo>
                    <a:pt x="0" y="32638"/>
                  </a:lnTo>
                  <a:lnTo>
                    <a:pt x="254" y="57912"/>
                  </a:lnTo>
                  <a:lnTo>
                    <a:pt x="686054" y="50804"/>
                  </a:lnTo>
                  <a:lnTo>
                    <a:pt x="685800" y="25406"/>
                  </a:lnTo>
                  <a:close/>
                </a:path>
                <a:path w="762635" h="76200">
                  <a:moveTo>
                    <a:pt x="698500" y="25273"/>
                  </a:moveTo>
                  <a:lnTo>
                    <a:pt x="685800" y="25406"/>
                  </a:lnTo>
                  <a:lnTo>
                    <a:pt x="686054" y="50804"/>
                  </a:lnTo>
                  <a:lnTo>
                    <a:pt x="698754" y="50673"/>
                  </a:lnTo>
                  <a:lnTo>
                    <a:pt x="698500" y="25273"/>
                  </a:lnTo>
                  <a:close/>
                </a:path>
                <a:path w="762635" h="76200">
                  <a:moveTo>
                    <a:pt x="685545" y="0"/>
                  </a:moveTo>
                  <a:lnTo>
                    <a:pt x="685800" y="25406"/>
                  </a:lnTo>
                  <a:lnTo>
                    <a:pt x="698500" y="25273"/>
                  </a:lnTo>
                  <a:lnTo>
                    <a:pt x="737381" y="25273"/>
                  </a:lnTo>
                  <a:lnTo>
                    <a:pt x="685545" y="0"/>
                  </a:lnTo>
                  <a:close/>
                </a:path>
              </a:pathLst>
            </a:custGeom>
            <a:solidFill>
              <a:srgbClr val="6CB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0720" y="1712976"/>
              <a:ext cx="429768" cy="4175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608" y="2455163"/>
              <a:ext cx="897636" cy="893063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3534409" y="1585213"/>
            <a:ext cx="2078355" cy="2362200"/>
            <a:chOff x="3534409" y="1585213"/>
            <a:chExt cx="2078355" cy="2362200"/>
          </a:xfrm>
        </p:grpSpPr>
        <p:sp>
          <p:nvSpPr>
            <p:cNvPr id="18" name="object 18"/>
            <p:cNvSpPr/>
            <p:nvPr/>
          </p:nvSpPr>
          <p:spPr>
            <a:xfrm>
              <a:off x="3547109" y="1882902"/>
              <a:ext cx="2051685" cy="2051685"/>
            </a:xfrm>
            <a:custGeom>
              <a:avLst/>
              <a:gdLst/>
              <a:ahLst/>
              <a:cxnLst/>
              <a:rect l="l" t="t" r="r" b="b"/>
              <a:pathLst>
                <a:path w="2051685" h="2051685">
                  <a:moveTo>
                    <a:pt x="0" y="1025652"/>
                  </a:moveTo>
                  <a:lnTo>
                    <a:pt x="1116" y="977372"/>
                  </a:lnTo>
                  <a:lnTo>
                    <a:pt x="4432" y="929667"/>
                  </a:lnTo>
                  <a:lnTo>
                    <a:pt x="9900" y="882585"/>
                  </a:lnTo>
                  <a:lnTo>
                    <a:pt x="17468" y="836176"/>
                  </a:lnTo>
                  <a:lnTo>
                    <a:pt x="27089" y="790489"/>
                  </a:lnTo>
                  <a:lnTo>
                    <a:pt x="38713" y="745573"/>
                  </a:lnTo>
                  <a:lnTo>
                    <a:pt x="52291" y="701478"/>
                  </a:lnTo>
                  <a:lnTo>
                    <a:pt x="67773" y="658253"/>
                  </a:lnTo>
                  <a:lnTo>
                    <a:pt x="85110" y="615947"/>
                  </a:lnTo>
                  <a:lnTo>
                    <a:pt x="104254" y="574610"/>
                  </a:lnTo>
                  <a:lnTo>
                    <a:pt x="125153" y="534290"/>
                  </a:lnTo>
                  <a:lnTo>
                    <a:pt x="147761" y="495037"/>
                  </a:lnTo>
                  <a:lnTo>
                    <a:pt x="172026" y="456900"/>
                  </a:lnTo>
                  <a:lnTo>
                    <a:pt x="197900" y="419929"/>
                  </a:lnTo>
                  <a:lnTo>
                    <a:pt x="225334" y="384172"/>
                  </a:lnTo>
                  <a:lnTo>
                    <a:pt x="254278" y="349679"/>
                  </a:lnTo>
                  <a:lnTo>
                    <a:pt x="284683" y="316500"/>
                  </a:lnTo>
                  <a:lnTo>
                    <a:pt x="316500" y="284683"/>
                  </a:lnTo>
                  <a:lnTo>
                    <a:pt x="349679" y="254278"/>
                  </a:lnTo>
                  <a:lnTo>
                    <a:pt x="384172" y="225334"/>
                  </a:lnTo>
                  <a:lnTo>
                    <a:pt x="419929" y="197900"/>
                  </a:lnTo>
                  <a:lnTo>
                    <a:pt x="456900" y="172026"/>
                  </a:lnTo>
                  <a:lnTo>
                    <a:pt x="495037" y="147761"/>
                  </a:lnTo>
                  <a:lnTo>
                    <a:pt x="534290" y="125153"/>
                  </a:lnTo>
                  <a:lnTo>
                    <a:pt x="574610" y="104254"/>
                  </a:lnTo>
                  <a:lnTo>
                    <a:pt x="615947" y="85110"/>
                  </a:lnTo>
                  <a:lnTo>
                    <a:pt x="658253" y="67773"/>
                  </a:lnTo>
                  <a:lnTo>
                    <a:pt x="701478" y="52291"/>
                  </a:lnTo>
                  <a:lnTo>
                    <a:pt x="745573" y="38713"/>
                  </a:lnTo>
                  <a:lnTo>
                    <a:pt x="790489" y="27089"/>
                  </a:lnTo>
                  <a:lnTo>
                    <a:pt x="836176" y="17468"/>
                  </a:lnTo>
                  <a:lnTo>
                    <a:pt x="882585" y="9900"/>
                  </a:lnTo>
                  <a:lnTo>
                    <a:pt x="929667" y="4432"/>
                  </a:lnTo>
                  <a:lnTo>
                    <a:pt x="977372" y="1116"/>
                  </a:lnTo>
                  <a:lnTo>
                    <a:pt x="1025651" y="0"/>
                  </a:lnTo>
                  <a:lnTo>
                    <a:pt x="1073931" y="1116"/>
                  </a:lnTo>
                  <a:lnTo>
                    <a:pt x="1121636" y="4432"/>
                  </a:lnTo>
                  <a:lnTo>
                    <a:pt x="1168718" y="9900"/>
                  </a:lnTo>
                  <a:lnTo>
                    <a:pt x="1215127" y="17468"/>
                  </a:lnTo>
                  <a:lnTo>
                    <a:pt x="1260814" y="27089"/>
                  </a:lnTo>
                  <a:lnTo>
                    <a:pt x="1305730" y="38713"/>
                  </a:lnTo>
                  <a:lnTo>
                    <a:pt x="1349825" y="52291"/>
                  </a:lnTo>
                  <a:lnTo>
                    <a:pt x="1393050" y="67773"/>
                  </a:lnTo>
                  <a:lnTo>
                    <a:pt x="1435356" y="85110"/>
                  </a:lnTo>
                  <a:lnTo>
                    <a:pt x="1476693" y="104254"/>
                  </a:lnTo>
                  <a:lnTo>
                    <a:pt x="1517013" y="125153"/>
                  </a:lnTo>
                  <a:lnTo>
                    <a:pt x="1556266" y="147761"/>
                  </a:lnTo>
                  <a:lnTo>
                    <a:pt x="1594403" y="172026"/>
                  </a:lnTo>
                  <a:lnTo>
                    <a:pt x="1631374" y="197900"/>
                  </a:lnTo>
                  <a:lnTo>
                    <a:pt x="1667131" y="225334"/>
                  </a:lnTo>
                  <a:lnTo>
                    <a:pt x="1701624" y="254278"/>
                  </a:lnTo>
                  <a:lnTo>
                    <a:pt x="1734803" y="284683"/>
                  </a:lnTo>
                  <a:lnTo>
                    <a:pt x="1766620" y="316500"/>
                  </a:lnTo>
                  <a:lnTo>
                    <a:pt x="1797025" y="349679"/>
                  </a:lnTo>
                  <a:lnTo>
                    <a:pt x="1825969" y="384172"/>
                  </a:lnTo>
                  <a:lnTo>
                    <a:pt x="1853403" y="419929"/>
                  </a:lnTo>
                  <a:lnTo>
                    <a:pt x="1879277" y="456900"/>
                  </a:lnTo>
                  <a:lnTo>
                    <a:pt x="1903542" y="495037"/>
                  </a:lnTo>
                  <a:lnTo>
                    <a:pt x="1926150" y="534290"/>
                  </a:lnTo>
                  <a:lnTo>
                    <a:pt x="1947049" y="574610"/>
                  </a:lnTo>
                  <a:lnTo>
                    <a:pt x="1966193" y="615947"/>
                  </a:lnTo>
                  <a:lnTo>
                    <a:pt x="1983530" y="658253"/>
                  </a:lnTo>
                  <a:lnTo>
                    <a:pt x="1999012" y="701478"/>
                  </a:lnTo>
                  <a:lnTo>
                    <a:pt x="2012590" y="745573"/>
                  </a:lnTo>
                  <a:lnTo>
                    <a:pt x="2024214" y="790489"/>
                  </a:lnTo>
                  <a:lnTo>
                    <a:pt x="2033835" y="836176"/>
                  </a:lnTo>
                  <a:lnTo>
                    <a:pt x="2041403" y="882585"/>
                  </a:lnTo>
                  <a:lnTo>
                    <a:pt x="2046871" y="929667"/>
                  </a:lnTo>
                  <a:lnTo>
                    <a:pt x="2050187" y="977372"/>
                  </a:lnTo>
                  <a:lnTo>
                    <a:pt x="2051303" y="1025652"/>
                  </a:lnTo>
                  <a:lnTo>
                    <a:pt x="2050187" y="1073931"/>
                  </a:lnTo>
                  <a:lnTo>
                    <a:pt x="2046871" y="1121636"/>
                  </a:lnTo>
                  <a:lnTo>
                    <a:pt x="2041403" y="1168718"/>
                  </a:lnTo>
                  <a:lnTo>
                    <a:pt x="2033835" y="1215127"/>
                  </a:lnTo>
                  <a:lnTo>
                    <a:pt x="2024214" y="1260814"/>
                  </a:lnTo>
                  <a:lnTo>
                    <a:pt x="2012590" y="1305730"/>
                  </a:lnTo>
                  <a:lnTo>
                    <a:pt x="1999012" y="1349825"/>
                  </a:lnTo>
                  <a:lnTo>
                    <a:pt x="1983530" y="1393050"/>
                  </a:lnTo>
                  <a:lnTo>
                    <a:pt x="1966193" y="1435356"/>
                  </a:lnTo>
                  <a:lnTo>
                    <a:pt x="1947049" y="1476693"/>
                  </a:lnTo>
                  <a:lnTo>
                    <a:pt x="1926150" y="1517013"/>
                  </a:lnTo>
                  <a:lnTo>
                    <a:pt x="1903542" y="1556266"/>
                  </a:lnTo>
                  <a:lnTo>
                    <a:pt x="1879277" y="1594403"/>
                  </a:lnTo>
                  <a:lnTo>
                    <a:pt x="1853403" y="1631374"/>
                  </a:lnTo>
                  <a:lnTo>
                    <a:pt x="1825969" y="1667131"/>
                  </a:lnTo>
                  <a:lnTo>
                    <a:pt x="1797025" y="1701624"/>
                  </a:lnTo>
                  <a:lnTo>
                    <a:pt x="1766620" y="1734803"/>
                  </a:lnTo>
                  <a:lnTo>
                    <a:pt x="1734803" y="1766620"/>
                  </a:lnTo>
                  <a:lnTo>
                    <a:pt x="1701624" y="1797025"/>
                  </a:lnTo>
                  <a:lnTo>
                    <a:pt x="1667131" y="1825969"/>
                  </a:lnTo>
                  <a:lnTo>
                    <a:pt x="1631374" y="1853403"/>
                  </a:lnTo>
                  <a:lnTo>
                    <a:pt x="1594403" y="1879277"/>
                  </a:lnTo>
                  <a:lnTo>
                    <a:pt x="1556266" y="1903542"/>
                  </a:lnTo>
                  <a:lnTo>
                    <a:pt x="1517013" y="1926150"/>
                  </a:lnTo>
                  <a:lnTo>
                    <a:pt x="1476693" y="1947049"/>
                  </a:lnTo>
                  <a:lnTo>
                    <a:pt x="1435356" y="1966193"/>
                  </a:lnTo>
                  <a:lnTo>
                    <a:pt x="1393050" y="1983530"/>
                  </a:lnTo>
                  <a:lnTo>
                    <a:pt x="1349825" y="1999012"/>
                  </a:lnTo>
                  <a:lnTo>
                    <a:pt x="1305730" y="2012590"/>
                  </a:lnTo>
                  <a:lnTo>
                    <a:pt x="1260814" y="2024214"/>
                  </a:lnTo>
                  <a:lnTo>
                    <a:pt x="1215127" y="2033835"/>
                  </a:lnTo>
                  <a:lnTo>
                    <a:pt x="1168718" y="2041403"/>
                  </a:lnTo>
                  <a:lnTo>
                    <a:pt x="1121636" y="2046871"/>
                  </a:lnTo>
                  <a:lnTo>
                    <a:pt x="1073931" y="2050187"/>
                  </a:lnTo>
                  <a:lnTo>
                    <a:pt x="1025651" y="2051304"/>
                  </a:lnTo>
                  <a:lnTo>
                    <a:pt x="977372" y="2050187"/>
                  </a:lnTo>
                  <a:lnTo>
                    <a:pt x="929667" y="2046871"/>
                  </a:lnTo>
                  <a:lnTo>
                    <a:pt x="882585" y="2041403"/>
                  </a:lnTo>
                  <a:lnTo>
                    <a:pt x="836176" y="2033835"/>
                  </a:lnTo>
                  <a:lnTo>
                    <a:pt x="790489" y="2024214"/>
                  </a:lnTo>
                  <a:lnTo>
                    <a:pt x="745573" y="2012590"/>
                  </a:lnTo>
                  <a:lnTo>
                    <a:pt x="701478" y="1999012"/>
                  </a:lnTo>
                  <a:lnTo>
                    <a:pt x="658253" y="1983530"/>
                  </a:lnTo>
                  <a:lnTo>
                    <a:pt x="615947" y="1966193"/>
                  </a:lnTo>
                  <a:lnTo>
                    <a:pt x="574610" y="1947049"/>
                  </a:lnTo>
                  <a:lnTo>
                    <a:pt x="534290" y="1926150"/>
                  </a:lnTo>
                  <a:lnTo>
                    <a:pt x="495037" y="1903542"/>
                  </a:lnTo>
                  <a:lnTo>
                    <a:pt x="456900" y="1879277"/>
                  </a:lnTo>
                  <a:lnTo>
                    <a:pt x="419929" y="1853403"/>
                  </a:lnTo>
                  <a:lnTo>
                    <a:pt x="384172" y="1825969"/>
                  </a:lnTo>
                  <a:lnTo>
                    <a:pt x="349679" y="1797025"/>
                  </a:lnTo>
                  <a:lnTo>
                    <a:pt x="316500" y="1766620"/>
                  </a:lnTo>
                  <a:lnTo>
                    <a:pt x="284683" y="1734803"/>
                  </a:lnTo>
                  <a:lnTo>
                    <a:pt x="254278" y="1701624"/>
                  </a:lnTo>
                  <a:lnTo>
                    <a:pt x="225334" y="1667131"/>
                  </a:lnTo>
                  <a:lnTo>
                    <a:pt x="197900" y="1631374"/>
                  </a:lnTo>
                  <a:lnTo>
                    <a:pt x="172026" y="1594403"/>
                  </a:lnTo>
                  <a:lnTo>
                    <a:pt x="147761" y="1556266"/>
                  </a:lnTo>
                  <a:lnTo>
                    <a:pt x="125153" y="1517013"/>
                  </a:lnTo>
                  <a:lnTo>
                    <a:pt x="104254" y="1476693"/>
                  </a:lnTo>
                  <a:lnTo>
                    <a:pt x="85110" y="1435356"/>
                  </a:lnTo>
                  <a:lnTo>
                    <a:pt x="67773" y="1393050"/>
                  </a:lnTo>
                  <a:lnTo>
                    <a:pt x="52291" y="1349825"/>
                  </a:lnTo>
                  <a:lnTo>
                    <a:pt x="38713" y="1305730"/>
                  </a:lnTo>
                  <a:lnTo>
                    <a:pt x="27089" y="1260814"/>
                  </a:lnTo>
                  <a:lnTo>
                    <a:pt x="17468" y="1215127"/>
                  </a:lnTo>
                  <a:lnTo>
                    <a:pt x="9900" y="1168718"/>
                  </a:lnTo>
                  <a:lnTo>
                    <a:pt x="4432" y="1121636"/>
                  </a:lnTo>
                  <a:lnTo>
                    <a:pt x="1116" y="1073931"/>
                  </a:lnTo>
                  <a:lnTo>
                    <a:pt x="0" y="1025652"/>
                  </a:lnTo>
                  <a:close/>
                </a:path>
              </a:pathLst>
            </a:custGeom>
            <a:ln w="25400">
              <a:solidFill>
                <a:srgbClr val="2B86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52237" y="1597913"/>
              <a:ext cx="647700" cy="646430"/>
            </a:xfrm>
            <a:custGeom>
              <a:avLst/>
              <a:gdLst/>
              <a:ahLst/>
              <a:cxnLst/>
              <a:rect l="l" t="t" r="r" b="b"/>
              <a:pathLst>
                <a:path w="647700" h="646430">
                  <a:moveTo>
                    <a:pt x="323850" y="0"/>
                  </a:moveTo>
                  <a:lnTo>
                    <a:pt x="276003" y="3503"/>
                  </a:lnTo>
                  <a:lnTo>
                    <a:pt x="230332" y="13679"/>
                  </a:lnTo>
                  <a:lnTo>
                    <a:pt x="187340" y="30028"/>
                  </a:lnTo>
                  <a:lnTo>
                    <a:pt x="147528" y="52051"/>
                  </a:lnTo>
                  <a:lnTo>
                    <a:pt x="111397" y="79248"/>
                  </a:lnTo>
                  <a:lnTo>
                    <a:pt x="79448" y="111119"/>
                  </a:lnTo>
                  <a:lnTo>
                    <a:pt x="52184" y="147163"/>
                  </a:lnTo>
                  <a:lnTo>
                    <a:pt x="30106" y="186882"/>
                  </a:lnTo>
                  <a:lnTo>
                    <a:pt x="13714" y="229776"/>
                  </a:lnTo>
                  <a:lnTo>
                    <a:pt x="3512" y="275344"/>
                  </a:lnTo>
                  <a:lnTo>
                    <a:pt x="0" y="323088"/>
                  </a:lnTo>
                  <a:lnTo>
                    <a:pt x="3512" y="370831"/>
                  </a:lnTo>
                  <a:lnTo>
                    <a:pt x="13714" y="416399"/>
                  </a:lnTo>
                  <a:lnTo>
                    <a:pt x="30106" y="459293"/>
                  </a:lnTo>
                  <a:lnTo>
                    <a:pt x="52184" y="499012"/>
                  </a:lnTo>
                  <a:lnTo>
                    <a:pt x="79448" y="535056"/>
                  </a:lnTo>
                  <a:lnTo>
                    <a:pt x="111397" y="566927"/>
                  </a:lnTo>
                  <a:lnTo>
                    <a:pt x="147528" y="594124"/>
                  </a:lnTo>
                  <a:lnTo>
                    <a:pt x="187340" y="616147"/>
                  </a:lnTo>
                  <a:lnTo>
                    <a:pt x="230332" y="632496"/>
                  </a:lnTo>
                  <a:lnTo>
                    <a:pt x="276003" y="642672"/>
                  </a:lnTo>
                  <a:lnTo>
                    <a:pt x="323850" y="646176"/>
                  </a:lnTo>
                  <a:lnTo>
                    <a:pt x="371696" y="642672"/>
                  </a:lnTo>
                  <a:lnTo>
                    <a:pt x="417367" y="632496"/>
                  </a:lnTo>
                  <a:lnTo>
                    <a:pt x="460359" y="616147"/>
                  </a:lnTo>
                  <a:lnTo>
                    <a:pt x="500171" y="594124"/>
                  </a:lnTo>
                  <a:lnTo>
                    <a:pt x="536302" y="566927"/>
                  </a:lnTo>
                  <a:lnTo>
                    <a:pt x="568251" y="535056"/>
                  </a:lnTo>
                  <a:lnTo>
                    <a:pt x="595515" y="499012"/>
                  </a:lnTo>
                  <a:lnTo>
                    <a:pt x="617593" y="459293"/>
                  </a:lnTo>
                  <a:lnTo>
                    <a:pt x="633985" y="416399"/>
                  </a:lnTo>
                  <a:lnTo>
                    <a:pt x="644187" y="370831"/>
                  </a:lnTo>
                  <a:lnTo>
                    <a:pt x="647700" y="323088"/>
                  </a:lnTo>
                  <a:lnTo>
                    <a:pt x="644187" y="275344"/>
                  </a:lnTo>
                  <a:lnTo>
                    <a:pt x="633985" y="229776"/>
                  </a:lnTo>
                  <a:lnTo>
                    <a:pt x="617593" y="186882"/>
                  </a:lnTo>
                  <a:lnTo>
                    <a:pt x="595515" y="147163"/>
                  </a:lnTo>
                  <a:lnTo>
                    <a:pt x="568251" y="111119"/>
                  </a:lnTo>
                  <a:lnTo>
                    <a:pt x="536302" y="79248"/>
                  </a:lnTo>
                  <a:lnTo>
                    <a:pt x="500171" y="52051"/>
                  </a:lnTo>
                  <a:lnTo>
                    <a:pt x="460359" y="30028"/>
                  </a:lnTo>
                  <a:lnTo>
                    <a:pt x="417367" y="13679"/>
                  </a:lnTo>
                  <a:lnTo>
                    <a:pt x="371696" y="3503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52237" y="1597913"/>
              <a:ext cx="647700" cy="646430"/>
            </a:xfrm>
            <a:custGeom>
              <a:avLst/>
              <a:gdLst/>
              <a:ahLst/>
              <a:cxnLst/>
              <a:rect l="l" t="t" r="r" b="b"/>
              <a:pathLst>
                <a:path w="647700" h="646430">
                  <a:moveTo>
                    <a:pt x="0" y="323088"/>
                  </a:moveTo>
                  <a:lnTo>
                    <a:pt x="3512" y="275344"/>
                  </a:lnTo>
                  <a:lnTo>
                    <a:pt x="13714" y="229776"/>
                  </a:lnTo>
                  <a:lnTo>
                    <a:pt x="30106" y="186882"/>
                  </a:lnTo>
                  <a:lnTo>
                    <a:pt x="52184" y="147163"/>
                  </a:lnTo>
                  <a:lnTo>
                    <a:pt x="79448" y="111119"/>
                  </a:lnTo>
                  <a:lnTo>
                    <a:pt x="111397" y="79248"/>
                  </a:lnTo>
                  <a:lnTo>
                    <a:pt x="147528" y="52051"/>
                  </a:lnTo>
                  <a:lnTo>
                    <a:pt x="187340" y="30028"/>
                  </a:lnTo>
                  <a:lnTo>
                    <a:pt x="230332" y="13679"/>
                  </a:lnTo>
                  <a:lnTo>
                    <a:pt x="276003" y="3503"/>
                  </a:lnTo>
                  <a:lnTo>
                    <a:pt x="323850" y="0"/>
                  </a:lnTo>
                  <a:lnTo>
                    <a:pt x="371696" y="3503"/>
                  </a:lnTo>
                  <a:lnTo>
                    <a:pt x="417367" y="13679"/>
                  </a:lnTo>
                  <a:lnTo>
                    <a:pt x="460359" y="30028"/>
                  </a:lnTo>
                  <a:lnTo>
                    <a:pt x="500171" y="52051"/>
                  </a:lnTo>
                  <a:lnTo>
                    <a:pt x="536302" y="79248"/>
                  </a:lnTo>
                  <a:lnTo>
                    <a:pt x="568251" y="111119"/>
                  </a:lnTo>
                  <a:lnTo>
                    <a:pt x="595515" y="147163"/>
                  </a:lnTo>
                  <a:lnTo>
                    <a:pt x="617593" y="186882"/>
                  </a:lnTo>
                  <a:lnTo>
                    <a:pt x="633985" y="229776"/>
                  </a:lnTo>
                  <a:lnTo>
                    <a:pt x="644187" y="275344"/>
                  </a:lnTo>
                  <a:lnTo>
                    <a:pt x="647700" y="323088"/>
                  </a:lnTo>
                  <a:lnTo>
                    <a:pt x="644187" y="370831"/>
                  </a:lnTo>
                  <a:lnTo>
                    <a:pt x="633985" y="416399"/>
                  </a:lnTo>
                  <a:lnTo>
                    <a:pt x="617593" y="459293"/>
                  </a:lnTo>
                  <a:lnTo>
                    <a:pt x="595515" y="499012"/>
                  </a:lnTo>
                  <a:lnTo>
                    <a:pt x="568251" y="535056"/>
                  </a:lnTo>
                  <a:lnTo>
                    <a:pt x="536302" y="566927"/>
                  </a:lnTo>
                  <a:lnTo>
                    <a:pt x="500171" y="594124"/>
                  </a:lnTo>
                  <a:lnTo>
                    <a:pt x="460359" y="616147"/>
                  </a:lnTo>
                  <a:lnTo>
                    <a:pt x="417367" y="632496"/>
                  </a:lnTo>
                  <a:lnTo>
                    <a:pt x="371696" y="642672"/>
                  </a:lnTo>
                  <a:lnTo>
                    <a:pt x="323850" y="646176"/>
                  </a:lnTo>
                  <a:lnTo>
                    <a:pt x="276003" y="642672"/>
                  </a:lnTo>
                  <a:lnTo>
                    <a:pt x="230332" y="632496"/>
                  </a:lnTo>
                  <a:lnTo>
                    <a:pt x="187340" y="616147"/>
                  </a:lnTo>
                  <a:lnTo>
                    <a:pt x="147528" y="594124"/>
                  </a:lnTo>
                  <a:lnTo>
                    <a:pt x="111397" y="566927"/>
                  </a:lnTo>
                  <a:lnTo>
                    <a:pt x="79448" y="535056"/>
                  </a:lnTo>
                  <a:lnTo>
                    <a:pt x="52184" y="499012"/>
                  </a:lnTo>
                  <a:lnTo>
                    <a:pt x="30106" y="459293"/>
                  </a:lnTo>
                  <a:lnTo>
                    <a:pt x="13714" y="416399"/>
                  </a:lnTo>
                  <a:lnTo>
                    <a:pt x="3512" y="370831"/>
                  </a:lnTo>
                  <a:lnTo>
                    <a:pt x="0" y="323088"/>
                  </a:lnTo>
                  <a:close/>
                </a:path>
              </a:pathLst>
            </a:custGeom>
            <a:ln w="25400">
              <a:solidFill>
                <a:srgbClr val="6CB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1203" y="1712976"/>
              <a:ext cx="428244" cy="4175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4423" y="2436875"/>
              <a:ext cx="969263" cy="934168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568693" y="1585213"/>
            <a:ext cx="2077085" cy="2362200"/>
            <a:chOff x="6568693" y="1585213"/>
            <a:chExt cx="2077085" cy="2362200"/>
          </a:xfrm>
        </p:grpSpPr>
        <p:sp>
          <p:nvSpPr>
            <p:cNvPr id="24" name="object 24"/>
            <p:cNvSpPr/>
            <p:nvPr/>
          </p:nvSpPr>
          <p:spPr>
            <a:xfrm>
              <a:off x="6581393" y="1882902"/>
              <a:ext cx="2051685" cy="2051685"/>
            </a:xfrm>
            <a:custGeom>
              <a:avLst/>
              <a:gdLst/>
              <a:ahLst/>
              <a:cxnLst/>
              <a:rect l="l" t="t" r="r" b="b"/>
              <a:pathLst>
                <a:path w="2051684" h="2051685">
                  <a:moveTo>
                    <a:pt x="0" y="1025652"/>
                  </a:moveTo>
                  <a:lnTo>
                    <a:pt x="1116" y="977372"/>
                  </a:lnTo>
                  <a:lnTo>
                    <a:pt x="4432" y="929667"/>
                  </a:lnTo>
                  <a:lnTo>
                    <a:pt x="9900" y="882585"/>
                  </a:lnTo>
                  <a:lnTo>
                    <a:pt x="17468" y="836176"/>
                  </a:lnTo>
                  <a:lnTo>
                    <a:pt x="27089" y="790489"/>
                  </a:lnTo>
                  <a:lnTo>
                    <a:pt x="38713" y="745573"/>
                  </a:lnTo>
                  <a:lnTo>
                    <a:pt x="52291" y="701478"/>
                  </a:lnTo>
                  <a:lnTo>
                    <a:pt x="67773" y="658253"/>
                  </a:lnTo>
                  <a:lnTo>
                    <a:pt x="85110" y="615947"/>
                  </a:lnTo>
                  <a:lnTo>
                    <a:pt x="104254" y="574610"/>
                  </a:lnTo>
                  <a:lnTo>
                    <a:pt x="125153" y="534290"/>
                  </a:lnTo>
                  <a:lnTo>
                    <a:pt x="147761" y="495037"/>
                  </a:lnTo>
                  <a:lnTo>
                    <a:pt x="172026" y="456900"/>
                  </a:lnTo>
                  <a:lnTo>
                    <a:pt x="197900" y="419929"/>
                  </a:lnTo>
                  <a:lnTo>
                    <a:pt x="225334" y="384172"/>
                  </a:lnTo>
                  <a:lnTo>
                    <a:pt x="254278" y="349679"/>
                  </a:lnTo>
                  <a:lnTo>
                    <a:pt x="284683" y="316500"/>
                  </a:lnTo>
                  <a:lnTo>
                    <a:pt x="316500" y="284683"/>
                  </a:lnTo>
                  <a:lnTo>
                    <a:pt x="349679" y="254278"/>
                  </a:lnTo>
                  <a:lnTo>
                    <a:pt x="384172" y="225334"/>
                  </a:lnTo>
                  <a:lnTo>
                    <a:pt x="419929" y="197900"/>
                  </a:lnTo>
                  <a:lnTo>
                    <a:pt x="456900" y="172026"/>
                  </a:lnTo>
                  <a:lnTo>
                    <a:pt x="495037" y="147761"/>
                  </a:lnTo>
                  <a:lnTo>
                    <a:pt x="534290" y="125153"/>
                  </a:lnTo>
                  <a:lnTo>
                    <a:pt x="574610" y="104254"/>
                  </a:lnTo>
                  <a:lnTo>
                    <a:pt x="615947" y="85110"/>
                  </a:lnTo>
                  <a:lnTo>
                    <a:pt x="658253" y="67773"/>
                  </a:lnTo>
                  <a:lnTo>
                    <a:pt x="701478" y="52291"/>
                  </a:lnTo>
                  <a:lnTo>
                    <a:pt x="745573" y="38713"/>
                  </a:lnTo>
                  <a:lnTo>
                    <a:pt x="790489" y="27089"/>
                  </a:lnTo>
                  <a:lnTo>
                    <a:pt x="836176" y="17468"/>
                  </a:lnTo>
                  <a:lnTo>
                    <a:pt x="882585" y="9900"/>
                  </a:lnTo>
                  <a:lnTo>
                    <a:pt x="929667" y="4432"/>
                  </a:lnTo>
                  <a:lnTo>
                    <a:pt x="977372" y="1116"/>
                  </a:lnTo>
                  <a:lnTo>
                    <a:pt x="1025651" y="0"/>
                  </a:lnTo>
                  <a:lnTo>
                    <a:pt x="1073931" y="1116"/>
                  </a:lnTo>
                  <a:lnTo>
                    <a:pt x="1121636" y="4432"/>
                  </a:lnTo>
                  <a:lnTo>
                    <a:pt x="1168718" y="9900"/>
                  </a:lnTo>
                  <a:lnTo>
                    <a:pt x="1215127" y="17468"/>
                  </a:lnTo>
                  <a:lnTo>
                    <a:pt x="1260814" y="27089"/>
                  </a:lnTo>
                  <a:lnTo>
                    <a:pt x="1305730" y="38713"/>
                  </a:lnTo>
                  <a:lnTo>
                    <a:pt x="1349825" y="52291"/>
                  </a:lnTo>
                  <a:lnTo>
                    <a:pt x="1393050" y="67773"/>
                  </a:lnTo>
                  <a:lnTo>
                    <a:pt x="1435356" y="85110"/>
                  </a:lnTo>
                  <a:lnTo>
                    <a:pt x="1476693" y="104254"/>
                  </a:lnTo>
                  <a:lnTo>
                    <a:pt x="1517013" y="125153"/>
                  </a:lnTo>
                  <a:lnTo>
                    <a:pt x="1556266" y="147761"/>
                  </a:lnTo>
                  <a:lnTo>
                    <a:pt x="1594403" y="172026"/>
                  </a:lnTo>
                  <a:lnTo>
                    <a:pt x="1631374" y="197900"/>
                  </a:lnTo>
                  <a:lnTo>
                    <a:pt x="1667131" y="225334"/>
                  </a:lnTo>
                  <a:lnTo>
                    <a:pt x="1701624" y="254278"/>
                  </a:lnTo>
                  <a:lnTo>
                    <a:pt x="1734803" y="284683"/>
                  </a:lnTo>
                  <a:lnTo>
                    <a:pt x="1766620" y="316500"/>
                  </a:lnTo>
                  <a:lnTo>
                    <a:pt x="1797025" y="349679"/>
                  </a:lnTo>
                  <a:lnTo>
                    <a:pt x="1825969" y="384172"/>
                  </a:lnTo>
                  <a:lnTo>
                    <a:pt x="1853403" y="419929"/>
                  </a:lnTo>
                  <a:lnTo>
                    <a:pt x="1879277" y="456900"/>
                  </a:lnTo>
                  <a:lnTo>
                    <a:pt x="1903542" y="495037"/>
                  </a:lnTo>
                  <a:lnTo>
                    <a:pt x="1926150" y="534290"/>
                  </a:lnTo>
                  <a:lnTo>
                    <a:pt x="1947049" y="574610"/>
                  </a:lnTo>
                  <a:lnTo>
                    <a:pt x="1966193" y="615947"/>
                  </a:lnTo>
                  <a:lnTo>
                    <a:pt x="1983530" y="658253"/>
                  </a:lnTo>
                  <a:lnTo>
                    <a:pt x="1999012" y="701478"/>
                  </a:lnTo>
                  <a:lnTo>
                    <a:pt x="2012590" y="745573"/>
                  </a:lnTo>
                  <a:lnTo>
                    <a:pt x="2024214" y="790489"/>
                  </a:lnTo>
                  <a:lnTo>
                    <a:pt x="2033835" y="836176"/>
                  </a:lnTo>
                  <a:lnTo>
                    <a:pt x="2041403" y="882585"/>
                  </a:lnTo>
                  <a:lnTo>
                    <a:pt x="2046871" y="929667"/>
                  </a:lnTo>
                  <a:lnTo>
                    <a:pt x="2050187" y="977372"/>
                  </a:lnTo>
                  <a:lnTo>
                    <a:pt x="2051303" y="1025652"/>
                  </a:lnTo>
                  <a:lnTo>
                    <a:pt x="2050187" y="1073931"/>
                  </a:lnTo>
                  <a:lnTo>
                    <a:pt x="2046871" y="1121636"/>
                  </a:lnTo>
                  <a:lnTo>
                    <a:pt x="2041403" y="1168718"/>
                  </a:lnTo>
                  <a:lnTo>
                    <a:pt x="2033835" y="1215127"/>
                  </a:lnTo>
                  <a:lnTo>
                    <a:pt x="2024214" y="1260814"/>
                  </a:lnTo>
                  <a:lnTo>
                    <a:pt x="2012590" y="1305730"/>
                  </a:lnTo>
                  <a:lnTo>
                    <a:pt x="1999012" y="1349825"/>
                  </a:lnTo>
                  <a:lnTo>
                    <a:pt x="1983530" y="1393050"/>
                  </a:lnTo>
                  <a:lnTo>
                    <a:pt x="1966193" y="1435356"/>
                  </a:lnTo>
                  <a:lnTo>
                    <a:pt x="1947049" y="1476693"/>
                  </a:lnTo>
                  <a:lnTo>
                    <a:pt x="1926150" y="1517013"/>
                  </a:lnTo>
                  <a:lnTo>
                    <a:pt x="1903542" y="1556266"/>
                  </a:lnTo>
                  <a:lnTo>
                    <a:pt x="1879277" y="1594403"/>
                  </a:lnTo>
                  <a:lnTo>
                    <a:pt x="1853403" y="1631374"/>
                  </a:lnTo>
                  <a:lnTo>
                    <a:pt x="1825969" y="1667131"/>
                  </a:lnTo>
                  <a:lnTo>
                    <a:pt x="1797025" y="1701624"/>
                  </a:lnTo>
                  <a:lnTo>
                    <a:pt x="1766620" y="1734803"/>
                  </a:lnTo>
                  <a:lnTo>
                    <a:pt x="1734803" y="1766620"/>
                  </a:lnTo>
                  <a:lnTo>
                    <a:pt x="1701624" y="1797025"/>
                  </a:lnTo>
                  <a:lnTo>
                    <a:pt x="1667131" y="1825969"/>
                  </a:lnTo>
                  <a:lnTo>
                    <a:pt x="1631374" y="1853403"/>
                  </a:lnTo>
                  <a:lnTo>
                    <a:pt x="1594403" y="1879277"/>
                  </a:lnTo>
                  <a:lnTo>
                    <a:pt x="1556266" y="1903542"/>
                  </a:lnTo>
                  <a:lnTo>
                    <a:pt x="1517013" y="1926150"/>
                  </a:lnTo>
                  <a:lnTo>
                    <a:pt x="1476693" y="1947049"/>
                  </a:lnTo>
                  <a:lnTo>
                    <a:pt x="1435356" y="1966193"/>
                  </a:lnTo>
                  <a:lnTo>
                    <a:pt x="1393050" y="1983530"/>
                  </a:lnTo>
                  <a:lnTo>
                    <a:pt x="1349825" y="1999012"/>
                  </a:lnTo>
                  <a:lnTo>
                    <a:pt x="1305730" y="2012590"/>
                  </a:lnTo>
                  <a:lnTo>
                    <a:pt x="1260814" y="2024214"/>
                  </a:lnTo>
                  <a:lnTo>
                    <a:pt x="1215127" y="2033835"/>
                  </a:lnTo>
                  <a:lnTo>
                    <a:pt x="1168718" y="2041403"/>
                  </a:lnTo>
                  <a:lnTo>
                    <a:pt x="1121636" y="2046871"/>
                  </a:lnTo>
                  <a:lnTo>
                    <a:pt x="1073931" y="2050187"/>
                  </a:lnTo>
                  <a:lnTo>
                    <a:pt x="1025651" y="2051304"/>
                  </a:lnTo>
                  <a:lnTo>
                    <a:pt x="977372" y="2050187"/>
                  </a:lnTo>
                  <a:lnTo>
                    <a:pt x="929667" y="2046871"/>
                  </a:lnTo>
                  <a:lnTo>
                    <a:pt x="882585" y="2041403"/>
                  </a:lnTo>
                  <a:lnTo>
                    <a:pt x="836176" y="2033835"/>
                  </a:lnTo>
                  <a:lnTo>
                    <a:pt x="790489" y="2024214"/>
                  </a:lnTo>
                  <a:lnTo>
                    <a:pt x="745573" y="2012590"/>
                  </a:lnTo>
                  <a:lnTo>
                    <a:pt x="701478" y="1999012"/>
                  </a:lnTo>
                  <a:lnTo>
                    <a:pt x="658253" y="1983530"/>
                  </a:lnTo>
                  <a:lnTo>
                    <a:pt x="615947" y="1966193"/>
                  </a:lnTo>
                  <a:lnTo>
                    <a:pt x="574610" y="1947049"/>
                  </a:lnTo>
                  <a:lnTo>
                    <a:pt x="534290" y="1926150"/>
                  </a:lnTo>
                  <a:lnTo>
                    <a:pt x="495037" y="1903542"/>
                  </a:lnTo>
                  <a:lnTo>
                    <a:pt x="456900" y="1879277"/>
                  </a:lnTo>
                  <a:lnTo>
                    <a:pt x="419929" y="1853403"/>
                  </a:lnTo>
                  <a:lnTo>
                    <a:pt x="384172" y="1825969"/>
                  </a:lnTo>
                  <a:lnTo>
                    <a:pt x="349679" y="1797025"/>
                  </a:lnTo>
                  <a:lnTo>
                    <a:pt x="316500" y="1766620"/>
                  </a:lnTo>
                  <a:lnTo>
                    <a:pt x="284683" y="1734803"/>
                  </a:lnTo>
                  <a:lnTo>
                    <a:pt x="254278" y="1701624"/>
                  </a:lnTo>
                  <a:lnTo>
                    <a:pt x="225334" y="1667131"/>
                  </a:lnTo>
                  <a:lnTo>
                    <a:pt x="197900" y="1631374"/>
                  </a:lnTo>
                  <a:lnTo>
                    <a:pt x="172026" y="1594403"/>
                  </a:lnTo>
                  <a:lnTo>
                    <a:pt x="147761" y="1556266"/>
                  </a:lnTo>
                  <a:lnTo>
                    <a:pt x="125153" y="1517013"/>
                  </a:lnTo>
                  <a:lnTo>
                    <a:pt x="104254" y="1476693"/>
                  </a:lnTo>
                  <a:lnTo>
                    <a:pt x="85110" y="1435356"/>
                  </a:lnTo>
                  <a:lnTo>
                    <a:pt x="67773" y="1393050"/>
                  </a:lnTo>
                  <a:lnTo>
                    <a:pt x="52291" y="1349825"/>
                  </a:lnTo>
                  <a:lnTo>
                    <a:pt x="38713" y="1305730"/>
                  </a:lnTo>
                  <a:lnTo>
                    <a:pt x="27089" y="1260814"/>
                  </a:lnTo>
                  <a:lnTo>
                    <a:pt x="17468" y="1215127"/>
                  </a:lnTo>
                  <a:lnTo>
                    <a:pt x="9900" y="1168718"/>
                  </a:lnTo>
                  <a:lnTo>
                    <a:pt x="4432" y="1121636"/>
                  </a:lnTo>
                  <a:lnTo>
                    <a:pt x="1116" y="1073931"/>
                  </a:lnTo>
                  <a:lnTo>
                    <a:pt x="0" y="1025652"/>
                  </a:lnTo>
                  <a:close/>
                </a:path>
              </a:pathLst>
            </a:custGeom>
            <a:ln w="25400">
              <a:solidFill>
                <a:srgbClr val="2B86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81949" y="1597913"/>
              <a:ext cx="647700" cy="646430"/>
            </a:xfrm>
            <a:custGeom>
              <a:avLst/>
              <a:gdLst/>
              <a:ahLst/>
              <a:cxnLst/>
              <a:rect l="l" t="t" r="r" b="b"/>
              <a:pathLst>
                <a:path w="647700" h="646430">
                  <a:moveTo>
                    <a:pt x="323850" y="0"/>
                  </a:moveTo>
                  <a:lnTo>
                    <a:pt x="276003" y="3503"/>
                  </a:lnTo>
                  <a:lnTo>
                    <a:pt x="230332" y="13679"/>
                  </a:lnTo>
                  <a:lnTo>
                    <a:pt x="187340" y="30028"/>
                  </a:lnTo>
                  <a:lnTo>
                    <a:pt x="147528" y="52051"/>
                  </a:lnTo>
                  <a:lnTo>
                    <a:pt x="111397" y="79248"/>
                  </a:lnTo>
                  <a:lnTo>
                    <a:pt x="79448" y="111119"/>
                  </a:lnTo>
                  <a:lnTo>
                    <a:pt x="52184" y="147163"/>
                  </a:lnTo>
                  <a:lnTo>
                    <a:pt x="30106" y="186882"/>
                  </a:lnTo>
                  <a:lnTo>
                    <a:pt x="13714" y="229776"/>
                  </a:lnTo>
                  <a:lnTo>
                    <a:pt x="3512" y="275344"/>
                  </a:lnTo>
                  <a:lnTo>
                    <a:pt x="0" y="323088"/>
                  </a:lnTo>
                  <a:lnTo>
                    <a:pt x="3512" y="370831"/>
                  </a:lnTo>
                  <a:lnTo>
                    <a:pt x="13714" y="416399"/>
                  </a:lnTo>
                  <a:lnTo>
                    <a:pt x="30106" y="459293"/>
                  </a:lnTo>
                  <a:lnTo>
                    <a:pt x="52184" y="499012"/>
                  </a:lnTo>
                  <a:lnTo>
                    <a:pt x="79448" y="535056"/>
                  </a:lnTo>
                  <a:lnTo>
                    <a:pt x="111397" y="566927"/>
                  </a:lnTo>
                  <a:lnTo>
                    <a:pt x="147528" y="594124"/>
                  </a:lnTo>
                  <a:lnTo>
                    <a:pt x="187340" y="616147"/>
                  </a:lnTo>
                  <a:lnTo>
                    <a:pt x="230332" y="632496"/>
                  </a:lnTo>
                  <a:lnTo>
                    <a:pt x="276003" y="642672"/>
                  </a:lnTo>
                  <a:lnTo>
                    <a:pt x="323850" y="646176"/>
                  </a:lnTo>
                  <a:lnTo>
                    <a:pt x="371696" y="642672"/>
                  </a:lnTo>
                  <a:lnTo>
                    <a:pt x="417367" y="632496"/>
                  </a:lnTo>
                  <a:lnTo>
                    <a:pt x="460359" y="616147"/>
                  </a:lnTo>
                  <a:lnTo>
                    <a:pt x="500171" y="594124"/>
                  </a:lnTo>
                  <a:lnTo>
                    <a:pt x="536302" y="566927"/>
                  </a:lnTo>
                  <a:lnTo>
                    <a:pt x="568251" y="535056"/>
                  </a:lnTo>
                  <a:lnTo>
                    <a:pt x="595515" y="499012"/>
                  </a:lnTo>
                  <a:lnTo>
                    <a:pt x="617593" y="459293"/>
                  </a:lnTo>
                  <a:lnTo>
                    <a:pt x="633985" y="416399"/>
                  </a:lnTo>
                  <a:lnTo>
                    <a:pt x="644187" y="370831"/>
                  </a:lnTo>
                  <a:lnTo>
                    <a:pt x="647700" y="323088"/>
                  </a:lnTo>
                  <a:lnTo>
                    <a:pt x="644187" y="275344"/>
                  </a:lnTo>
                  <a:lnTo>
                    <a:pt x="633985" y="229776"/>
                  </a:lnTo>
                  <a:lnTo>
                    <a:pt x="617593" y="186882"/>
                  </a:lnTo>
                  <a:lnTo>
                    <a:pt x="595515" y="147163"/>
                  </a:lnTo>
                  <a:lnTo>
                    <a:pt x="568251" y="111119"/>
                  </a:lnTo>
                  <a:lnTo>
                    <a:pt x="536302" y="79248"/>
                  </a:lnTo>
                  <a:lnTo>
                    <a:pt x="500171" y="52051"/>
                  </a:lnTo>
                  <a:lnTo>
                    <a:pt x="460359" y="30028"/>
                  </a:lnTo>
                  <a:lnTo>
                    <a:pt x="417367" y="13679"/>
                  </a:lnTo>
                  <a:lnTo>
                    <a:pt x="371696" y="3503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81949" y="1597913"/>
              <a:ext cx="647700" cy="646430"/>
            </a:xfrm>
            <a:custGeom>
              <a:avLst/>
              <a:gdLst/>
              <a:ahLst/>
              <a:cxnLst/>
              <a:rect l="l" t="t" r="r" b="b"/>
              <a:pathLst>
                <a:path w="647700" h="646430">
                  <a:moveTo>
                    <a:pt x="0" y="323088"/>
                  </a:moveTo>
                  <a:lnTo>
                    <a:pt x="3512" y="275344"/>
                  </a:lnTo>
                  <a:lnTo>
                    <a:pt x="13714" y="229776"/>
                  </a:lnTo>
                  <a:lnTo>
                    <a:pt x="30106" y="186882"/>
                  </a:lnTo>
                  <a:lnTo>
                    <a:pt x="52184" y="147163"/>
                  </a:lnTo>
                  <a:lnTo>
                    <a:pt x="79448" y="111119"/>
                  </a:lnTo>
                  <a:lnTo>
                    <a:pt x="111397" y="79248"/>
                  </a:lnTo>
                  <a:lnTo>
                    <a:pt x="147528" y="52051"/>
                  </a:lnTo>
                  <a:lnTo>
                    <a:pt x="187340" y="30028"/>
                  </a:lnTo>
                  <a:lnTo>
                    <a:pt x="230332" y="13679"/>
                  </a:lnTo>
                  <a:lnTo>
                    <a:pt x="276003" y="3503"/>
                  </a:lnTo>
                  <a:lnTo>
                    <a:pt x="323850" y="0"/>
                  </a:lnTo>
                  <a:lnTo>
                    <a:pt x="371696" y="3503"/>
                  </a:lnTo>
                  <a:lnTo>
                    <a:pt x="417367" y="13679"/>
                  </a:lnTo>
                  <a:lnTo>
                    <a:pt x="460359" y="30028"/>
                  </a:lnTo>
                  <a:lnTo>
                    <a:pt x="500171" y="52051"/>
                  </a:lnTo>
                  <a:lnTo>
                    <a:pt x="536302" y="79248"/>
                  </a:lnTo>
                  <a:lnTo>
                    <a:pt x="568251" y="111119"/>
                  </a:lnTo>
                  <a:lnTo>
                    <a:pt x="595515" y="147163"/>
                  </a:lnTo>
                  <a:lnTo>
                    <a:pt x="617593" y="186882"/>
                  </a:lnTo>
                  <a:lnTo>
                    <a:pt x="633985" y="229776"/>
                  </a:lnTo>
                  <a:lnTo>
                    <a:pt x="644187" y="275344"/>
                  </a:lnTo>
                  <a:lnTo>
                    <a:pt x="647700" y="323088"/>
                  </a:lnTo>
                  <a:lnTo>
                    <a:pt x="644187" y="370831"/>
                  </a:lnTo>
                  <a:lnTo>
                    <a:pt x="633985" y="416399"/>
                  </a:lnTo>
                  <a:lnTo>
                    <a:pt x="617593" y="459293"/>
                  </a:lnTo>
                  <a:lnTo>
                    <a:pt x="595515" y="499012"/>
                  </a:lnTo>
                  <a:lnTo>
                    <a:pt x="568251" y="535056"/>
                  </a:lnTo>
                  <a:lnTo>
                    <a:pt x="536302" y="566927"/>
                  </a:lnTo>
                  <a:lnTo>
                    <a:pt x="500171" y="594124"/>
                  </a:lnTo>
                  <a:lnTo>
                    <a:pt x="460359" y="616147"/>
                  </a:lnTo>
                  <a:lnTo>
                    <a:pt x="417367" y="632496"/>
                  </a:lnTo>
                  <a:lnTo>
                    <a:pt x="371696" y="642672"/>
                  </a:lnTo>
                  <a:lnTo>
                    <a:pt x="323850" y="646176"/>
                  </a:lnTo>
                  <a:lnTo>
                    <a:pt x="276003" y="642672"/>
                  </a:lnTo>
                  <a:lnTo>
                    <a:pt x="230332" y="632496"/>
                  </a:lnTo>
                  <a:lnTo>
                    <a:pt x="187340" y="616147"/>
                  </a:lnTo>
                  <a:lnTo>
                    <a:pt x="147528" y="594124"/>
                  </a:lnTo>
                  <a:lnTo>
                    <a:pt x="111397" y="566927"/>
                  </a:lnTo>
                  <a:lnTo>
                    <a:pt x="79448" y="535056"/>
                  </a:lnTo>
                  <a:lnTo>
                    <a:pt x="52184" y="499012"/>
                  </a:lnTo>
                  <a:lnTo>
                    <a:pt x="30106" y="459293"/>
                  </a:lnTo>
                  <a:lnTo>
                    <a:pt x="13714" y="416399"/>
                  </a:lnTo>
                  <a:lnTo>
                    <a:pt x="3512" y="370831"/>
                  </a:lnTo>
                  <a:lnTo>
                    <a:pt x="0" y="323088"/>
                  </a:lnTo>
                  <a:close/>
                </a:path>
              </a:pathLst>
            </a:custGeom>
            <a:ln w="25400">
              <a:solidFill>
                <a:srgbClr val="6CB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9391" y="1712976"/>
              <a:ext cx="429768" cy="4175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03363" y="2392680"/>
              <a:ext cx="1005840" cy="1005840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5705757" y="2858340"/>
            <a:ext cx="732790" cy="135890"/>
            <a:chOff x="5705757" y="2858340"/>
            <a:chExt cx="732790" cy="135890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5757" y="2858340"/>
              <a:ext cx="732721" cy="13538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740145" y="2865881"/>
              <a:ext cx="682625" cy="76200"/>
            </a:xfrm>
            <a:custGeom>
              <a:avLst/>
              <a:gdLst/>
              <a:ahLst/>
              <a:cxnLst/>
              <a:rect l="l" t="t" r="r" b="b"/>
              <a:pathLst>
                <a:path w="682625" h="76200">
                  <a:moveTo>
                    <a:pt x="606425" y="0"/>
                  </a:moveTo>
                  <a:lnTo>
                    <a:pt x="606425" y="76200"/>
                  </a:lnTo>
                  <a:lnTo>
                    <a:pt x="657225" y="50800"/>
                  </a:lnTo>
                  <a:lnTo>
                    <a:pt x="619125" y="50800"/>
                  </a:lnTo>
                  <a:lnTo>
                    <a:pt x="619125" y="25400"/>
                  </a:lnTo>
                  <a:lnTo>
                    <a:pt x="657225" y="25400"/>
                  </a:lnTo>
                  <a:lnTo>
                    <a:pt x="606425" y="0"/>
                  </a:lnTo>
                  <a:close/>
                </a:path>
                <a:path w="682625" h="76200">
                  <a:moveTo>
                    <a:pt x="606425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06425" y="50800"/>
                  </a:lnTo>
                  <a:lnTo>
                    <a:pt x="606425" y="25400"/>
                  </a:lnTo>
                  <a:close/>
                </a:path>
                <a:path w="682625" h="76200">
                  <a:moveTo>
                    <a:pt x="657225" y="25400"/>
                  </a:moveTo>
                  <a:lnTo>
                    <a:pt x="619125" y="25400"/>
                  </a:lnTo>
                  <a:lnTo>
                    <a:pt x="619125" y="50800"/>
                  </a:lnTo>
                  <a:lnTo>
                    <a:pt x="657225" y="50800"/>
                  </a:lnTo>
                  <a:lnTo>
                    <a:pt x="682625" y="38100"/>
                  </a:lnTo>
                  <a:lnTo>
                    <a:pt x="657225" y="25400"/>
                  </a:lnTo>
                  <a:close/>
                </a:path>
              </a:pathLst>
            </a:custGeom>
            <a:solidFill>
              <a:srgbClr val="6CB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55395" y="4112767"/>
            <a:ext cx="17106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Scrape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vendor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websites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41209" y="4113987"/>
            <a:ext cx="1137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Deploy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updates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32403" y="4113987"/>
            <a:ext cx="1678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Test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verify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updates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346</Words>
  <Application>Microsoft Office PowerPoint</Application>
  <PresentationFormat>On-screen Show (16:9)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Black</vt:lpstr>
      <vt:lpstr>Arial MT</vt:lpstr>
      <vt:lpstr>Calibri</vt:lpstr>
      <vt:lpstr>Calibri Light</vt:lpstr>
      <vt:lpstr>Tahoma</vt:lpstr>
      <vt:lpstr>Times New Roman</vt:lpstr>
      <vt:lpstr>Verdana</vt:lpstr>
      <vt:lpstr>Wingdings</vt:lpstr>
      <vt:lpstr>Office Theme</vt:lpstr>
      <vt:lpstr>1_Office Theme</vt:lpstr>
      <vt:lpstr>Scott McAllister Engineer @ Patch My PC</vt:lpstr>
      <vt:lpstr>PowerPoint Presentation</vt:lpstr>
      <vt:lpstr>Who are we?</vt:lpstr>
      <vt:lpstr>Some of Our Customers </vt:lpstr>
      <vt:lpstr>57%</vt:lpstr>
      <vt:lpstr>TIME</vt:lpstr>
      <vt:lpstr>3-5 hours per update x</vt:lpstr>
      <vt:lpstr>Solution</vt:lpstr>
      <vt:lpstr>Our Magic  Automated patch management</vt:lpstr>
      <vt:lpstr>Your Magic  set and forget</vt:lpstr>
      <vt:lpstr>Enhancing ConfigMgr and Intune</vt:lpstr>
      <vt:lpstr>*</vt:lpstr>
      <vt:lpstr>Next steps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Biotechnology Lesson</dc:title>
  <dc:creator>Maarten Follaets</dc:creator>
  <cp:lastModifiedBy>Scott McAllister</cp:lastModifiedBy>
  <cp:revision>1</cp:revision>
  <dcterms:created xsi:type="dcterms:W3CDTF">2024-03-28T15:57:43Z</dcterms:created>
  <dcterms:modified xsi:type="dcterms:W3CDTF">2024-04-11T09:11:08Z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2024-03-28T00:00:00Z</vt:filetime>
  </property>
  <property fmtid="{D5CDD505-2E9C-101B-9397-08002B2CF9AE}" pid="5" name="Producer">
    <vt:lpwstr>Microsoft® PowerPoint® for Microsoft 365</vt:lpwstr>
  </property>
</Properties>
</file>