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E0"/>
    <a:srgbClr val="E01229"/>
    <a:srgbClr val="FDD836"/>
    <a:srgbClr val="002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412" autoAdjust="0"/>
  </p:normalViewPr>
  <p:slideViewPr>
    <p:cSldViewPr snapToGrid="0">
      <p:cViewPr varScale="1">
        <p:scale>
          <a:sx n="97" d="100"/>
          <a:sy n="97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u Barbat" userId="92ffccfc-c6c7-4ada-a44b-ae87f20b515a" providerId="ADAL" clId="{B80B9B6E-A48D-4349-94EC-420F9584B819}"/>
    <pc:docChg chg="undo custSel addSld delSld modSld sldOrd">
      <pc:chgData name="Liviu Barbat" userId="92ffccfc-c6c7-4ada-a44b-ae87f20b515a" providerId="ADAL" clId="{B80B9B6E-A48D-4349-94EC-420F9584B819}" dt="2023-09-01T10:11:17.012" v="3811" actId="20577"/>
      <pc:docMkLst>
        <pc:docMk/>
      </pc:docMkLst>
      <pc:sldChg chg="addSp delSp modSp mod setBg modNotesTx">
        <pc:chgData name="Liviu Barbat" userId="92ffccfc-c6c7-4ada-a44b-ae87f20b515a" providerId="ADAL" clId="{B80B9B6E-A48D-4349-94EC-420F9584B819}" dt="2023-08-31T13:17:14.419" v="1196" actId="20577"/>
        <pc:sldMkLst>
          <pc:docMk/>
          <pc:sldMk cId="613535112" sldId="256"/>
        </pc:sldMkLst>
        <pc:spChg chg="mod">
          <ac:chgData name="Liviu Barbat" userId="92ffccfc-c6c7-4ada-a44b-ae87f20b515a" providerId="ADAL" clId="{B80B9B6E-A48D-4349-94EC-420F9584B819}" dt="2023-08-31T12:53:30.254" v="923"/>
          <ac:spMkLst>
            <pc:docMk/>
            <pc:sldMk cId="613535112" sldId="256"/>
            <ac:spMk id="2" creationId="{6BEB3D90-3C5C-1287-F37E-15F1B7D1842F}"/>
          </ac:spMkLst>
        </pc:spChg>
        <pc:spChg chg="mod">
          <ac:chgData name="Liviu Barbat" userId="92ffccfc-c6c7-4ada-a44b-ae87f20b515a" providerId="ADAL" clId="{B80B9B6E-A48D-4349-94EC-420F9584B819}" dt="2023-08-30T09:21:06.187" v="84" actId="20577"/>
          <ac:spMkLst>
            <pc:docMk/>
            <pc:sldMk cId="613535112" sldId="256"/>
            <ac:spMk id="3" creationId="{C4F34FA5-7680-15C9-3A6D-A23596DE152F}"/>
          </ac:spMkLst>
        </pc:spChg>
        <pc:picChg chg="add del mod">
          <ac:chgData name="Liviu Barbat" userId="92ffccfc-c6c7-4ada-a44b-ae87f20b515a" providerId="ADAL" clId="{B80B9B6E-A48D-4349-94EC-420F9584B819}" dt="2023-08-30T09:18:26.809" v="30" actId="931"/>
          <ac:picMkLst>
            <pc:docMk/>
            <pc:sldMk cId="613535112" sldId="256"/>
            <ac:picMk id="5" creationId="{264DFB9A-7098-6DDE-212D-81FA63766508}"/>
          </ac:picMkLst>
        </pc:picChg>
        <pc:picChg chg="add mod">
          <ac:chgData name="Liviu Barbat" userId="92ffccfc-c6c7-4ada-a44b-ae87f20b515a" providerId="ADAL" clId="{B80B9B6E-A48D-4349-94EC-420F9584B819}" dt="2023-08-30T09:19:50.997" v="37" actId="1076"/>
          <ac:picMkLst>
            <pc:docMk/>
            <pc:sldMk cId="613535112" sldId="256"/>
            <ac:picMk id="7" creationId="{67D55486-2E2C-020A-1B0C-5EF66710A9B8}"/>
          </ac:picMkLst>
        </pc:picChg>
      </pc:sldChg>
      <pc:sldChg chg="modSp mod modNotesTx">
        <pc:chgData name="Liviu Barbat" userId="92ffccfc-c6c7-4ada-a44b-ae87f20b515a" providerId="ADAL" clId="{B80B9B6E-A48D-4349-94EC-420F9584B819}" dt="2023-09-01T08:18:40.255" v="3809" actId="20577"/>
        <pc:sldMkLst>
          <pc:docMk/>
          <pc:sldMk cId="1946369120" sldId="257"/>
        </pc:sldMkLst>
        <pc:spChg chg="mod">
          <ac:chgData name="Liviu Barbat" userId="92ffccfc-c6c7-4ada-a44b-ae87f20b515a" providerId="ADAL" clId="{B80B9B6E-A48D-4349-94EC-420F9584B819}" dt="2023-08-31T12:53:36.940" v="926"/>
          <ac:spMkLst>
            <pc:docMk/>
            <pc:sldMk cId="1946369120" sldId="257"/>
            <ac:spMk id="2" creationId="{3071AB5C-7B76-113B-AF66-84152A60C1BB}"/>
          </ac:spMkLst>
        </pc:spChg>
        <pc:spChg chg="mod">
          <ac:chgData name="Liviu Barbat" userId="92ffccfc-c6c7-4ada-a44b-ae87f20b515a" providerId="ADAL" clId="{B80B9B6E-A48D-4349-94EC-420F9584B819}" dt="2023-08-31T13:28:06.298" v="1423" actId="27636"/>
          <ac:spMkLst>
            <pc:docMk/>
            <pc:sldMk cId="1946369120" sldId="257"/>
            <ac:spMk id="3" creationId="{E3FB1B79-C018-4887-5581-7D55EB4498A8}"/>
          </ac:spMkLst>
        </pc:spChg>
      </pc:sldChg>
      <pc:sldChg chg="modSp mod">
        <pc:chgData name="Liviu Barbat" userId="92ffccfc-c6c7-4ada-a44b-ae87f20b515a" providerId="ADAL" clId="{B80B9B6E-A48D-4349-94EC-420F9584B819}" dt="2023-08-31T11:52:58.877" v="920" actId="20577"/>
        <pc:sldMkLst>
          <pc:docMk/>
          <pc:sldMk cId="2323335602" sldId="258"/>
        </pc:sldMkLst>
        <pc:spChg chg="mod">
          <ac:chgData name="Liviu Barbat" userId="92ffccfc-c6c7-4ada-a44b-ae87f20b515a" providerId="ADAL" clId="{B80B9B6E-A48D-4349-94EC-420F9584B819}" dt="2023-08-31T11:52:58.877" v="920" actId="20577"/>
          <ac:spMkLst>
            <pc:docMk/>
            <pc:sldMk cId="2323335602" sldId="258"/>
            <ac:spMk id="2" creationId="{6BEB3D90-3C5C-1287-F37E-15F1B7D1842F}"/>
          </ac:spMkLst>
        </pc:spChg>
      </pc:sldChg>
      <pc:sldChg chg="addSp modSp add del mod">
        <pc:chgData name="Liviu Barbat" userId="92ffccfc-c6c7-4ada-a44b-ae87f20b515a" providerId="ADAL" clId="{B80B9B6E-A48D-4349-94EC-420F9584B819}" dt="2023-08-31T12:57:51.264" v="927" actId="47"/>
        <pc:sldMkLst>
          <pc:docMk/>
          <pc:sldMk cId="1826871662" sldId="259"/>
        </pc:sldMkLst>
        <pc:spChg chg="mod">
          <ac:chgData name="Liviu Barbat" userId="92ffccfc-c6c7-4ada-a44b-ae87f20b515a" providerId="ADAL" clId="{B80B9B6E-A48D-4349-94EC-420F9584B819}" dt="2023-08-30T13:45:59.140" v="506" actId="113"/>
          <ac:spMkLst>
            <pc:docMk/>
            <pc:sldMk cId="1826871662" sldId="259"/>
            <ac:spMk id="2" creationId="{3071AB5C-7B76-113B-AF66-84152A60C1BB}"/>
          </ac:spMkLst>
        </pc:spChg>
        <pc:spChg chg="mod">
          <ac:chgData name="Liviu Barbat" userId="92ffccfc-c6c7-4ada-a44b-ae87f20b515a" providerId="ADAL" clId="{B80B9B6E-A48D-4349-94EC-420F9584B819}" dt="2023-08-30T13:47:17.426" v="533" actId="5793"/>
          <ac:spMkLst>
            <pc:docMk/>
            <pc:sldMk cId="1826871662" sldId="259"/>
            <ac:spMk id="3" creationId="{E3FB1B79-C018-4887-5581-7D55EB4498A8}"/>
          </ac:spMkLst>
        </pc:spChg>
        <pc:picChg chg="add mod">
          <ac:chgData name="Liviu Barbat" userId="92ffccfc-c6c7-4ada-a44b-ae87f20b515a" providerId="ADAL" clId="{B80B9B6E-A48D-4349-94EC-420F9584B819}" dt="2023-08-30T13:46:33.499" v="525" actId="1076"/>
          <ac:picMkLst>
            <pc:docMk/>
            <pc:sldMk cId="1826871662" sldId="259"/>
            <ac:picMk id="4" creationId="{BEC18D20-9C60-EA97-1743-D4F6510EBAA1}"/>
          </ac:picMkLst>
        </pc:picChg>
      </pc:sldChg>
      <pc:sldChg chg="modSp add mod modNotesTx">
        <pc:chgData name="Liviu Barbat" userId="92ffccfc-c6c7-4ada-a44b-ae87f20b515a" providerId="ADAL" clId="{B80B9B6E-A48D-4349-94EC-420F9584B819}" dt="2023-08-31T14:48:35.103" v="2277" actId="20577"/>
        <pc:sldMkLst>
          <pc:docMk/>
          <pc:sldMk cId="2903929896" sldId="259"/>
        </pc:sldMkLst>
        <pc:spChg chg="mod">
          <ac:chgData name="Liviu Barbat" userId="92ffccfc-c6c7-4ada-a44b-ae87f20b515a" providerId="ADAL" clId="{B80B9B6E-A48D-4349-94EC-420F9584B819}" dt="2023-08-31T14:47:27.374" v="2107" actId="20577"/>
          <ac:spMkLst>
            <pc:docMk/>
            <pc:sldMk cId="2903929896" sldId="259"/>
            <ac:spMk id="3" creationId="{E3FB1B79-C018-4887-5581-7D55EB4498A8}"/>
          </ac:spMkLst>
        </pc:spChg>
      </pc:sldChg>
      <pc:sldChg chg="addSp delSp modSp add del mod">
        <pc:chgData name="Liviu Barbat" userId="92ffccfc-c6c7-4ada-a44b-ae87f20b515a" providerId="ADAL" clId="{B80B9B6E-A48D-4349-94EC-420F9584B819}" dt="2023-08-31T12:57:52.031" v="928" actId="47"/>
        <pc:sldMkLst>
          <pc:docMk/>
          <pc:sldMk cId="234840753" sldId="260"/>
        </pc:sldMkLst>
        <pc:spChg chg="mod">
          <ac:chgData name="Liviu Barbat" userId="92ffccfc-c6c7-4ada-a44b-ae87f20b515a" providerId="ADAL" clId="{B80B9B6E-A48D-4349-94EC-420F9584B819}" dt="2023-08-30T13:49:03.962" v="598" actId="20577"/>
          <ac:spMkLst>
            <pc:docMk/>
            <pc:sldMk cId="234840753" sldId="260"/>
            <ac:spMk id="3" creationId="{E3FB1B79-C018-4887-5581-7D55EB4498A8}"/>
          </ac:spMkLst>
        </pc:spChg>
        <pc:picChg chg="del">
          <ac:chgData name="Liviu Barbat" userId="92ffccfc-c6c7-4ada-a44b-ae87f20b515a" providerId="ADAL" clId="{B80B9B6E-A48D-4349-94EC-420F9584B819}" dt="2023-08-30T13:46:53.988" v="527" actId="478"/>
          <ac:picMkLst>
            <pc:docMk/>
            <pc:sldMk cId="234840753" sldId="260"/>
            <ac:picMk id="4" creationId="{BEC18D20-9C60-EA97-1743-D4F6510EBAA1}"/>
          </ac:picMkLst>
        </pc:picChg>
        <pc:picChg chg="add mod">
          <ac:chgData name="Liviu Barbat" userId="92ffccfc-c6c7-4ada-a44b-ae87f20b515a" providerId="ADAL" clId="{B80B9B6E-A48D-4349-94EC-420F9584B819}" dt="2023-08-30T13:49:20.532" v="599" actId="1076"/>
          <ac:picMkLst>
            <pc:docMk/>
            <pc:sldMk cId="234840753" sldId="260"/>
            <ac:picMk id="5" creationId="{CEC42D8F-3FF1-F174-98FD-E3657C5CA118}"/>
          </ac:picMkLst>
        </pc:picChg>
      </pc:sldChg>
      <pc:sldChg chg="modSp add mod ord modNotesTx">
        <pc:chgData name="Liviu Barbat" userId="92ffccfc-c6c7-4ada-a44b-ae87f20b515a" providerId="ADAL" clId="{B80B9B6E-A48D-4349-94EC-420F9584B819}" dt="2023-09-01T10:11:17.012" v="3811" actId="20577"/>
        <pc:sldMkLst>
          <pc:docMk/>
          <pc:sldMk cId="804115956" sldId="260"/>
        </pc:sldMkLst>
        <pc:spChg chg="mod">
          <ac:chgData name="Liviu Barbat" userId="92ffccfc-c6c7-4ada-a44b-ae87f20b515a" providerId="ADAL" clId="{B80B9B6E-A48D-4349-94EC-420F9584B819}" dt="2023-08-31T13:08:01.039" v="1016" actId="20577"/>
          <ac:spMkLst>
            <pc:docMk/>
            <pc:sldMk cId="804115956" sldId="260"/>
            <ac:spMk id="3" creationId="{E3FB1B79-C018-4887-5581-7D55EB4498A8}"/>
          </ac:spMkLst>
        </pc:spChg>
      </pc:sldChg>
      <pc:sldChg chg="modSp add mod modNotesTx">
        <pc:chgData name="Liviu Barbat" userId="92ffccfc-c6c7-4ada-a44b-ae87f20b515a" providerId="ADAL" clId="{B80B9B6E-A48D-4349-94EC-420F9584B819}" dt="2023-08-31T14:54:17.527" v="2809" actId="20577"/>
        <pc:sldMkLst>
          <pc:docMk/>
          <pc:sldMk cId="1487041162" sldId="261"/>
        </pc:sldMkLst>
        <pc:spChg chg="mod">
          <ac:chgData name="Liviu Barbat" userId="92ffccfc-c6c7-4ada-a44b-ae87f20b515a" providerId="ADAL" clId="{B80B9B6E-A48D-4349-94EC-420F9584B819}" dt="2023-08-31T14:54:11.422" v="2808" actId="20577"/>
          <ac:spMkLst>
            <pc:docMk/>
            <pc:sldMk cId="1487041162" sldId="261"/>
            <ac:spMk id="3" creationId="{E3FB1B79-C018-4887-5581-7D55EB4498A8}"/>
          </ac:spMkLst>
        </pc:spChg>
      </pc:sldChg>
      <pc:sldChg chg="addSp delSp modSp add del mod">
        <pc:chgData name="Liviu Barbat" userId="92ffccfc-c6c7-4ada-a44b-ae87f20b515a" providerId="ADAL" clId="{B80B9B6E-A48D-4349-94EC-420F9584B819}" dt="2023-08-31T12:57:53.173" v="929" actId="47"/>
        <pc:sldMkLst>
          <pc:docMk/>
          <pc:sldMk cId="4076882201" sldId="261"/>
        </pc:sldMkLst>
        <pc:spChg chg="mod">
          <ac:chgData name="Liviu Barbat" userId="92ffccfc-c6c7-4ada-a44b-ae87f20b515a" providerId="ADAL" clId="{B80B9B6E-A48D-4349-94EC-420F9584B819}" dt="2023-08-30T14:02:49.632" v="907" actId="27636"/>
          <ac:spMkLst>
            <pc:docMk/>
            <pc:sldMk cId="4076882201" sldId="261"/>
            <ac:spMk id="3" creationId="{E3FB1B79-C018-4887-5581-7D55EB4498A8}"/>
          </ac:spMkLst>
        </pc:spChg>
        <pc:picChg chg="add mod">
          <ac:chgData name="Liviu Barbat" userId="92ffccfc-c6c7-4ada-a44b-ae87f20b515a" providerId="ADAL" clId="{B80B9B6E-A48D-4349-94EC-420F9584B819}" dt="2023-08-30T13:50:21.176" v="612" actId="14100"/>
          <ac:picMkLst>
            <pc:docMk/>
            <pc:sldMk cId="4076882201" sldId="261"/>
            <ac:picMk id="4" creationId="{EAE59D30-CC38-7A06-CD76-735F0EB1D2AA}"/>
          </ac:picMkLst>
        </pc:picChg>
        <pc:picChg chg="del">
          <ac:chgData name="Liviu Barbat" userId="92ffccfc-c6c7-4ada-a44b-ae87f20b515a" providerId="ADAL" clId="{B80B9B6E-A48D-4349-94EC-420F9584B819}" dt="2023-08-30T13:49:37.498" v="601" actId="478"/>
          <ac:picMkLst>
            <pc:docMk/>
            <pc:sldMk cId="4076882201" sldId="261"/>
            <ac:picMk id="5" creationId="{CEC42D8F-3FF1-F174-98FD-E3657C5CA118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7:53.876" v="930" actId="47"/>
        <pc:sldMkLst>
          <pc:docMk/>
          <pc:sldMk cId="1768522842" sldId="262"/>
        </pc:sldMkLst>
        <pc:spChg chg="mod">
          <ac:chgData name="Liviu Barbat" userId="92ffccfc-c6c7-4ada-a44b-ae87f20b515a" providerId="ADAL" clId="{B80B9B6E-A48D-4349-94EC-420F9584B819}" dt="2023-08-30T13:51:46.593" v="632" actId="1076"/>
          <ac:spMkLst>
            <pc:docMk/>
            <pc:sldMk cId="1768522842" sldId="262"/>
            <ac:spMk id="3" creationId="{E3FB1B79-C018-4887-5581-7D55EB4498A8}"/>
          </ac:spMkLst>
        </pc:spChg>
        <pc:picChg chg="del">
          <ac:chgData name="Liviu Barbat" userId="92ffccfc-c6c7-4ada-a44b-ae87f20b515a" providerId="ADAL" clId="{B80B9B6E-A48D-4349-94EC-420F9584B819}" dt="2023-08-30T13:51:27.513" v="626" actId="478"/>
          <ac:picMkLst>
            <pc:docMk/>
            <pc:sldMk cId="1768522842" sldId="262"/>
            <ac:picMk id="4" creationId="{EAE59D30-CC38-7A06-CD76-735F0EB1D2AA}"/>
          </ac:picMkLst>
        </pc:picChg>
        <pc:picChg chg="add mod">
          <ac:chgData name="Liviu Barbat" userId="92ffccfc-c6c7-4ada-a44b-ae87f20b515a" providerId="ADAL" clId="{B80B9B6E-A48D-4349-94EC-420F9584B819}" dt="2023-08-30T13:51:48.512" v="633" actId="1076"/>
          <ac:picMkLst>
            <pc:docMk/>
            <pc:sldMk cId="1768522842" sldId="262"/>
            <ac:picMk id="5" creationId="{85F3FBDC-1745-4168-ACC1-211A25179B56}"/>
          </ac:picMkLst>
        </pc:picChg>
      </pc:sldChg>
      <pc:sldChg chg="modSp add mod modNotesTx">
        <pc:chgData name="Liviu Barbat" userId="92ffccfc-c6c7-4ada-a44b-ae87f20b515a" providerId="ADAL" clId="{B80B9B6E-A48D-4349-94EC-420F9584B819}" dt="2023-08-31T15:01:17.852" v="3415" actId="20577"/>
        <pc:sldMkLst>
          <pc:docMk/>
          <pc:sldMk cId="4004499598" sldId="262"/>
        </pc:sldMkLst>
        <pc:spChg chg="mod">
          <ac:chgData name="Liviu Barbat" userId="92ffccfc-c6c7-4ada-a44b-ae87f20b515a" providerId="ADAL" clId="{B80B9B6E-A48D-4349-94EC-420F9584B819}" dt="2023-08-31T14:58:24.884" v="3337" actId="20577"/>
          <ac:spMkLst>
            <pc:docMk/>
            <pc:sldMk cId="4004499598" sldId="262"/>
            <ac:spMk id="3" creationId="{E3FB1B79-C018-4887-5581-7D55EB4498A8}"/>
          </ac:spMkLst>
        </pc:spChg>
      </pc:sldChg>
      <pc:sldChg chg="addSp delSp modSp add del mod">
        <pc:chgData name="Liviu Barbat" userId="92ffccfc-c6c7-4ada-a44b-ae87f20b515a" providerId="ADAL" clId="{B80B9B6E-A48D-4349-94EC-420F9584B819}" dt="2023-08-31T12:57:54.608" v="931" actId="47"/>
        <pc:sldMkLst>
          <pc:docMk/>
          <pc:sldMk cId="2125346339" sldId="263"/>
        </pc:sldMkLst>
        <pc:spChg chg="mod">
          <ac:chgData name="Liviu Barbat" userId="92ffccfc-c6c7-4ada-a44b-ae87f20b515a" providerId="ADAL" clId="{B80B9B6E-A48D-4349-94EC-420F9584B819}" dt="2023-08-30T13:52:27.109" v="642" actId="1076"/>
          <ac:spMkLst>
            <pc:docMk/>
            <pc:sldMk cId="2125346339" sldId="263"/>
            <ac:spMk id="3" creationId="{E3FB1B79-C018-4887-5581-7D55EB4498A8}"/>
          </ac:spMkLst>
        </pc:spChg>
        <pc:picChg chg="add mod">
          <ac:chgData name="Liviu Barbat" userId="92ffccfc-c6c7-4ada-a44b-ae87f20b515a" providerId="ADAL" clId="{B80B9B6E-A48D-4349-94EC-420F9584B819}" dt="2023-08-30T13:52:31.301" v="644" actId="14100"/>
          <ac:picMkLst>
            <pc:docMk/>
            <pc:sldMk cId="2125346339" sldId="263"/>
            <ac:picMk id="4" creationId="{8D838F05-805C-D55C-BF00-B70FBEE25154}"/>
          </ac:picMkLst>
        </pc:picChg>
        <pc:picChg chg="del">
          <ac:chgData name="Liviu Barbat" userId="92ffccfc-c6c7-4ada-a44b-ae87f20b515a" providerId="ADAL" clId="{B80B9B6E-A48D-4349-94EC-420F9584B819}" dt="2023-08-30T13:51:58.226" v="635" actId="478"/>
          <ac:picMkLst>
            <pc:docMk/>
            <pc:sldMk cId="2125346339" sldId="263"/>
            <ac:picMk id="5" creationId="{85F3FBDC-1745-4168-ACC1-211A25179B56}"/>
          </ac:picMkLst>
        </pc:picChg>
        <pc:picChg chg="add mod">
          <ac:chgData name="Liviu Barbat" userId="92ffccfc-c6c7-4ada-a44b-ae87f20b515a" providerId="ADAL" clId="{B80B9B6E-A48D-4349-94EC-420F9584B819}" dt="2023-08-30T13:52:44.021" v="648" actId="1076"/>
          <ac:picMkLst>
            <pc:docMk/>
            <pc:sldMk cId="2125346339" sldId="263"/>
            <ac:picMk id="6" creationId="{A3327991-4437-BE70-57BD-5F8E78A95933}"/>
          </ac:picMkLst>
        </pc:picChg>
      </pc:sldChg>
      <pc:sldChg chg="modSp add mod">
        <pc:chgData name="Liviu Barbat" userId="92ffccfc-c6c7-4ada-a44b-ae87f20b515a" providerId="ADAL" clId="{B80B9B6E-A48D-4349-94EC-420F9584B819}" dt="2023-08-31T15:08:46.803" v="3681" actId="20577"/>
        <pc:sldMkLst>
          <pc:docMk/>
          <pc:sldMk cId="4289942600" sldId="263"/>
        </pc:sldMkLst>
        <pc:spChg chg="mod">
          <ac:chgData name="Liviu Barbat" userId="92ffccfc-c6c7-4ada-a44b-ae87f20b515a" providerId="ADAL" clId="{B80B9B6E-A48D-4349-94EC-420F9584B819}" dt="2023-08-31T15:08:46.803" v="3681" actId="20577"/>
          <ac:spMkLst>
            <pc:docMk/>
            <pc:sldMk cId="4289942600" sldId="263"/>
            <ac:spMk id="3" creationId="{E3FB1B79-C018-4887-5581-7D55EB4498A8}"/>
          </ac:spMkLst>
        </pc:spChg>
      </pc:sldChg>
      <pc:sldChg chg="addSp delSp modSp add mod">
        <pc:chgData name="Liviu Barbat" userId="92ffccfc-c6c7-4ada-a44b-ae87f20b515a" providerId="ADAL" clId="{B80B9B6E-A48D-4349-94EC-420F9584B819}" dt="2023-08-31T15:16:19.876" v="3747" actId="14100"/>
        <pc:sldMkLst>
          <pc:docMk/>
          <pc:sldMk cId="1860046411" sldId="264"/>
        </pc:sldMkLst>
        <pc:spChg chg="mod">
          <ac:chgData name="Liviu Barbat" userId="92ffccfc-c6c7-4ada-a44b-ae87f20b515a" providerId="ADAL" clId="{B80B9B6E-A48D-4349-94EC-420F9584B819}" dt="2023-08-31T15:16:19.876" v="3747" actId="14100"/>
          <ac:spMkLst>
            <pc:docMk/>
            <pc:sldMk cId="1860046411" sldId="264"/>
            <ac:spMk id="3" creationId="{E3FB1B79-C018-4887-5581-7D55EB4498A8}"/>
          </ac:spMkLst>
        </pc:spChg>
        <pc:picChg chg="add del mod">
          <ac:chgData name="Liviu Barbat" userId="92ffccfc-c6c7-4ada-a44b-ae87f20b515a" providerId="ADAL" clId="{B80B9B6E-A48D-4349-94EC-420F9584B819}" dt="2023-08-31T15:16:09.441" v="3744"/>
          <ac:picMkLst>
            <pc:docMk/>
            <pc:sldMk cId="1860046411" sldId="264"/>
            <ac:picMk id="1026" creationId="{41F39896-8B85-BBEA-33D1-D68A351D6F9C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7:55.286" v="932" actId="47"/>
        <pc:sldMkLst>
          <pc:docMk/>
          <pc:sldMk cId="2066558124" sldId="264"/>
        </pc:sldMkLst>
        <pc:spChg chg="mod">
          <ac:chgData name="Liviu Barbat" userId="92ffccfc-c6c7-4ada-a44b-ae87f20b515a" providerId="ADAL" clId="{B80B9B6E-A48D-4349-94EC-420F9584B819}" dt="2023-08-30T13:53:34.006" v="653" actId="5793"/>
          <ac:spMkLst>
            <pc:docMk/>
            <pc:sldMk cId="2066558124" sldId="264"/>
            <ac:spMk id="3" creationId="{E3FB1B79-C018-4887-5581-7D55EB4498A8}"/>
          </ac:spMkLst>
        </pc:spChg>
        <pc:picChg chg="del">
          <ac:chgData name="Liviu Barbat" userId="92ffccfc-c6c7-4ada-a44b-ae87f20b515a" providerId="ADAL" clId="{B80B9B6E-A48D-4349-94EC-420F9584B819}" dt="2023-08-30T13:53:26.688" v="651" actId="478"/>
          <ac:picMkLst>
            <pc:docMk/>
            <pc:sldMk cId="2066558124" sldId="264"/>
            <ac:picMk id="4" creationId="{8D838F05-805C-D55C-BF00-B70FBEE25154}"/>
          </ac:picMkLst>
        </pc:picChg>
        <pc:picChg chg="add mod">
          <ac:chgData name="Liviu Barbat" userId="92ffccfc-c6c7-4ada-a44b-ae87f20b515a" providerId="ADAL" clId="{B80B9B6E-A48D-4349-94EC-420F9584B819}" dt="2023-08-30T13:54:01.921" v="663" actId="1076"/>
          <ac:picMkLst>
            <pc:docMk/>
            <pc:sldMk cId="2066558124" sldId="264"/>
            <ac:picMk id="5" creationId="{6E3B8E87-48C0-11F1-370C-012C637F1F22}"/>
          </ac:picMkLst>
        </pc:picChg>
        <pc:picChg chg="del">
          <ac:chgData name="Liviu Barbat" userId="92ffccfc-c6c7-4ada-a44b-ae87f20b515a" providerId="ADAL" clId="{B80B9B6E-A48D-4349-94EC-420F9584B819}" dt="2023-08-30T13:53:26.049" v="650" actId="478"/>
          <ac:picMkLst>
            <pc:docMk/>
            <pc:sldMk cId="2066558124" sldId="264"/>
            <ac:picMk id="6" creationId="{A3327991-4437-BE70-57BD-5F8E78A95933}"/>
          </ac:picMkLst>
        </pc:picChg>
        <pc:picChg chg="add mod">
          <ac:chgData name="Liviu Barbat" userId="92ffccfc-c6c7-4ada-a44b-ae87f20b515a" providerId="ADAL" clId="{B80B9B6E-A48D-4349-94EC-420F9584B819}" dt="2023-08-30T13:54:00.719" v="662" actId="1076"/>
          <ac:picMkLst>
            <pc:docMk/>
            <pc:sldMk cId="2066558124" sldId="264"/>
            <ac:picMk id="7" creationId="{6042050A-EA6C-9137-AC70-6E07DC2D353D}"/>
          </ac:picMkLst>
        </pc:picChg>
        <pc:picChg chg="add mod">
          <ac:chgData name="Liviu Barbat" userId="92ffccfc-c6c7-4ada-a44b-ae87f20b515a" providerId="ADAL" clId="{B80B9B6E-A48D-4349-94EC-420F9584B819}" dt="2023-08-30T13:54:11.849" v="667" actId="1076"/>
          <ac:picMkLst>
            <pc:docMk/>
            <pc:sldMk cId="2066558124" sldId="264"/>
            <ac:picMk id="8" creationId="{9553217E-4AAF-A39D-B539-02385C495EDE}"/>
          </ac:picMkLst>
        </pc:picChg>
      </pc:sldChg>
      <pc:sldChg chg="addSp delSp modSp add mod">
        <pc:chgData name="Liviu Barbat" userId="92ffccfc-c6c7-4ada-a44b-ae87f20b515a" providerId="ADAL" clId="{B80B9B6E-A48D-4349-94EC-420F9584B819}" dt="2023-08-31T15:16:42.752" v="3756" actId="1076"/>
        <pc:sldMkLst>
          <pc:docMk/>
          <pc:sldMk cId="651063167" sldId="265"/>
        </pc:sldMkLst>
        <pc:spChg chg="del">
          <ac:chgData name="Liviu Barbat" userId="92ffccfc-c6c7-4ada-a44b-ae87f20b515a" providerId="ADAL" clId="{B80B9B6E-A48D-4349-94EC-420F9584B819}" dt="2023-08-31T15:16:25.507" v="3749" actId="478"/>
          <ac:spMkLst>
            <pc:docMk/>
            <pc:sldMk cId="651063167" sldId="265"/>
            <ac:spMk id="3" creationId="{E3FB1B79-C018-4887-5581-7D55EB4498A8}"/>
          </ac:spMkLst>
        </pc:spChg>
        <pc:spChg chg="add del mod">
          <ac:chgData name="Liviu Barbat" userId="92ffccfc-c6c7-4ada-a44b-ae87f20b515a" providerId="ADAL" clId="{B80B9B6E-A48D-4349-94EC-420F9584B819}" dt="2023-08-31T15:16:27.448" v="3750" actId="478"/>
          <ac:spMkLst>
            <pc:docMk/>
            <pc:sldMk cId="651063167" sldId="265"/>
            <ac:spMk id="5" creationId="{3DAEC0E8-E125-6CEC-AF6C-BFA391588CFC}"/>
          </ac:spMkLst>
        </pc:spChg>
        <pc:picChg chg="add mod">
          <ac:chgData name="Liviu Barbat" userId="92ffccfc-c6c7-4ada-a44b-ae87f20b515a" providerId="ADAL" clId="{B80B9B6E-A48D-4349-94EC-420F9584B819}" dt="2023-08-31T15:16:42.752" v="3756" actId="1076"/>
          <ac:picMkLst>
            <pc:docMk/>
            <pc:sldMk cId="651063167" sldId="265"/>
            <ac:picMk id="2050" creationId="{D0E9A365-EA09-FFBD-D154-938227AACBCF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7:55.973" v="933" actId="47"/>
        <pc:sldMkLst>
          <pc:docMk/>
          <pc:sldMk cId="3013110759" sldId="265"/>
        </pc:sldMkLst>
        <pc:spChg chg="mod">
          <ac:chgData name="Liviu Barbat" userId="92ffccfc-c6c7-4ada-a44b-ae87f20b515a" providerId="ADAL" clId="{B80B9B6E-A48D-4349-94EC-420F9584B819}" dt="2023-08-30T13:54:51.475" v="679" actId="404"/>
          <ac:spMkLst>
            <pc:docMk/>
            <pc:sldMk cId="3013110759" sldId="265"/>
            <ac:spMk id="3" creationId="{E3FB1B79-C018-4887-5581-7D55EB4498A8}"/>
          </ac:spMkLst>
        </pc:spChg>
        <pc:picChg chg="add mod">
          <ac:chgData name="Liviu Barbat" userId="92ffccfc-c6c7-4ada-a44b-ae87f20b515a" providerId="ADAL" clId="{B80B9B6E-A48D-4349-94EC-420F9584B819}" dt="2023-08-30T13:54:58.550" v="682" actId="1076"/>
          <ac:picMkLst>
            <pc:docMk/>
            <pc:sldMk cId="3013110759" sldId="265"/>
            <ac:picMk id="4" creationId="{75C1543B-81C8-500B-C341-219D4AA0E78C}"/>
          </ac:picMkLst>
        </pc:picChg>
        <pc:picChg chg="del">
          <ac:chgData name="Liviu Barbat" userId="92ffccfc-c6c7-4ada-a44b-ae87f20b515a" providerId="ADAL" clId="{B80B9B6E-A48D-4349-94EC-420F9584B819}" dt="2023-08-30T13:54:23.425" v="669" actId="478"/>
          <ac:picMkLst>
            <pc:docMk/>
            <pc:sldMk cId="3013110759" sldId="265"/>
            <ac:picMk id="5" creationId="{6E3B8E87-48C0-11F1-370C-012C637F1F22}"/>
          </ac:picMkLst>
        </pc:picChg>
        <pc:picChg chg="del">
          <ac:chgData name="Liviu Barbat" userId="92ffccfc-c6c7-4ada-a44b-ae87f20b515a" providerId="ADAL" clId="{B80B9B6E-A48D-4349-94EC-420F9584B819}" dt="2023-08-30T13:54:25.008" v="670" actId="478"/>
          <ac:picMkLst>
            <pc:docMk/>
            <pc:sldMk cId="3013110759" sldId="265"/>
            <ac:picMk id="7" creationId="{6042050A-EA6C-9137-AC70-6E07DC2D353D}"/>
          </ac:picMkLst>
        </pc:picChg>
        <pc:picChg chg="del">
          <ac:chgData name="Liviu Barbat" userId="92ffccfc-c6c7-4ada-a44b-ae87f20b515a" providerId="ADAL" clId="{B80B9B6E-A48D-4349-94EC-420F9584B819}" dt="2023-08-30T13:54:25.612" v="671" actId="478"/>
          <ac:picMkLst>
            <pc:docMk/>
            <pc:sldMk cId="3013110759" sldId="265"/>
            <ac:picMk id="8" creationId="{9553217E-4AAF-A39D-B539-02385C495EDE}"/>
          </ac:picMkLst>
        </pc:picChg>
      </pc:sldChg>
      <pc:sldChg chg="addSp delSp modSp add del mod ord">
        <pc:chgData name="Liviu Barbat" userId="92ffccfc-c6c7-4ada-a44b-ae87f20b515a" providerId="ADAL" clId="{B80B9B6E-A48D-4349-94EC-420F9584B819}" dt="2023-08-31T15:18:05.850" v="3764" actId="2696"/>
        <pc:sldMkLst>
          <pc:docMk/>
          <pc:sldMk cId="131847975" sldId="266"/>
        </pc:sldMkLst>
        <pc:spChg chg="del">
          <ac:chgData name="Liviu Barbat" userId="92ffccfc-c6c7-4ada-a44b-ae87f20b515a" providerId="ADAL" clId="{B80B9B6E-A48D-4349-94EC-420F9584B819}" dt="2023-08-31T15:18:02.185" v="3763" actId="478"/>
          <ac:spMkLst>
            <pc:docMk/>
            <pc:sldMk cId="131847975" sldId="266"/>
            <ac:spMk id="3" creationId="{E3FB1B79-C018-4887-5581-7D55EB4498A8}"/>
          </ac:spMkLst>
        </pc:spChg>
        <pc:spChg chg="add mod">
          <ac:chgData name="Liviu Barbat" userId="92ffccfc-c6c7-4ada-a44b-ae87f20b515a" providerId="ADAL" clId="{B80B9B6E-A48D-4349-94EC-420F9584B819}" dt="2023-08-31T15:18:02.185" v="3763" actId="478"/>
          <ac:spMkLst>
            <pc:docMk/>
            <pc:sldMk cId="131847975" sldId="266"/>
            <ac:spMk id="5" creationId="{3023B042-BE19-9E70-51C0-E32B184999BA}"/>
          </ac:spMkLst>
        </pc:spChg>
      </pc:sldChg>
      <pc:sldChg chg="modSp add del mod ord">
        <pc:chgData name="Liviu Barbat" userId="92ffccfc-c6c7-4ada-a44b-ae87f20b515a" providerId="ADAL" clId="{B80B9B6E-A48D-4349-94EC-420F9584B819}" dt="2023-08-31T15:45:33.244" v="3798" actId="2696"/>
        <pc:sldMkLst>
          <pc:docMk/>
          <pc:sldMk cId="2297651404" sldId="266"/>
        </pc:sldMkLst>
        <pc:spChg chg="mod">
          <ac:chgData name="Liviu Barbat" userId="92ffccfc-c6c7-4ada-a44b-ae87f20b515a" providerId="ADAL" clId="{B80B9B6E-A48D-4349-94EC-420F9584B819}" dt="2023-08-31T15:20:33.947" v="3797" actId="108"/>
          <ac:spMkLst>
            <pc:docMk/>
            <pc:sldMk cId="2297651404" sldId="266"/>
            <ac:spMk id="3" creationId="{E3FB1B79-C018-4887-5581-7D55EB4498A8}"/>
          </ac:spMkLst>
        </pc:spChg>
      </pc:sldChg>
      <pc:sldChg chg="delSp add del">
        <pc:chgData name="Liviu Barbat" userId="92ffccfc-c6c7-4ada-a44b-ae87f20b515a" providerId="ADAL" clId="{B80B9B6E-A48D-4349-94EC-420F9584B819}" dt="2023-08-31T15:17:51.416" v="3759" actId="47"/>
        <pc:sldMkLst>
          <pc:docMk/>
          <pc:sldMk cId="3085079733" sldId="266"/>
        </pc:sldMkLst>
        <pc:picChg chg="del">
          <ac:chgData name="Liviu Barbat" userId="92ffccfc-c6c7-4ada-a44b-ae87f20b515a" providerId="ADAL" clId="{B80B9B6E-A48D-4349-94EC-420F9584B819}" dt="2023-08-31T15:17:45.183" v="3758" actId="478"/>
          <ac:picMkLst>
            <pc:docMk/>
            <pc:sldMk cId="3085079733" sldId="266"/>
            <ac:picMk id="2050" creationId="{D0E9A365-EA09-FFBD-D154-938227AACBCF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7:56.678" v="934" actId="47"/>
        <pc:sldMkLst>
          <pc:docMk/>
          <pc:sldMk cId="3421721278" sldId="266"/>
        </pc:sldMkLst>
        <pc:spChg chg="mod">
          <ac:chgData name="Liviu Barbat" userId="92ffccfc-c6c7-4ada-a44b-ae87f20b515a" providerId="ADAL" clId="{B80B9B6E-A48D-4349-94EC-420F9584B819}" dt="2023-08-30T13:55:46.839" v="697"/>
          <ac:spMkLst>
            <pc:docMk/>
            <pc:sldMk cId="3421721278" sldId="266"/>
            <ac:spMk id="3" creationId="{E3FB1B79-C018-4887-5581-7D55EB4498A8}"/>
          </ac:spMkLst>
        </pc:spChg>
        <pc:picChg chg="del">
          <ac:chgData name="Liviu Barbat" userId="92ffccfc-c6c7-4ada-a44b-ae87f20b515a" providerId="ADAL" clId="{B80B9B6E-A48D-4349-94EC-420F9584B819}" dt="2023-08-30T13:55:20.657" v="684" actId="478"/>
          <ac:picMkLst>
            <pc:docMk/>
            <pc:sldMk cId="3421721278" sldId="266"/>
            <ac:picMk id="4" creationId="{75C1543B-81C8-500B-C341-219D4AA0E78C}"/>
          </ac:picMkLst>
        </pc:picChg>
        <pc:picChg chg="add mod">
          <ac:chgData name="Liviu Barbat" userId="92ffccfc-c6c7-4ada-a44b-ae87f20b515a" providerId="ADAL" clId="{B80B9B6E-A48D-4349-94EC-420F9584B819}" dt="2023-08-30T13:55:30.537" v="689" actId="14100"/>
          <ac:picMkLst>
            <pc:docMk/>
            <pc:sldMk cId="3421721278" sldId="266"/>
            <ac:picMk id="5" creationId="{94003CFF-E9E8-8409-038E-0F1E6F54155F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7:57.368" v="935" actId="47"/>
        <pc:sldMkLst>
          <pc:docMk/>
          <pc:sldMk cId="1717959905" sldId="267"/>
        </pc:sldMkLst>
        <pc:spChg chg="del">
          <ac:chgData name="Liviu Barbat" userId="92ffccfc-c6c7-4ada-a44b-ae87f20b515a" providerId="ADAL" clId="{B80B9B6E-A48D-4349-94EC-420F9584B819}" dt="2023-08-30T13:56:06.842" v="700" actId="478"/>
          <ac:spMkLst>
            <pc:docMk/>
            <pc:sldMk cId="1717959905" sldId="267"/>
            <ac:spMk id="3" creationId="{E3FB1B79-C018-4887-5581-7D55EB4498A8}"/>
          </ac:spMkLst>
        </pc:spChg>
        <pc:spChg chg="add del mod">
          <ac:chgData name="Liviu Barbat" userId="92ffccfc-c6c7-4ada-a44b-ae87f20b515a" providerId="ADAL" clId="{B80B9B6E-A48D-4349-94EC-420F9584B819}" dt="2023-08-30T13:56:08.794" v="701" actId="478"/>
          <ac:spMkLst>
            <pc:docMk/>
            <pc:sldMk cId="1717959905" sldId="267"/>
            <ac:spMk id="6" creationId="{719E2398-685F-E8C4-BF8D-CC7728D88C0D}"/>
          </ac:spMkLst>
        </pc:spChg>
        <pc:picChg chg="del">
          <ac:chgData name="Liviu Barbat" userId="92ffccfc-c6c7-4ada-a44b-ae87f20b515a" providerId="ADAL" clId="{B80B9B6E-A48D-4349-94EC-420F9584B819}" dt="2023-08-30T13:56:02.810" v="699" actId="478"/>
          <ac:picMkLst>
            <pc:docMk/>
            <pc:sldMk cId="1717959905" sldId="267"/>
            <ac:picMk id="5" creationId="{94003CFF-E9E8-8409-038E-0F1E6F54155F}"/>
          </ac:picMkLst>
        </pc:picChg>
        <pc:picChg chg="add mod">
          <ac:chgData name="Liviu Barbat" userId="92ffccfc-c6c7-4ada-a44b-ae87f20b515a" providerId="ADAL" clId="{B80B9B6E-A48D-4349-94EC-420F9584B819}" dt="2023-08-30T13:56:21.954" v="706" actId="1076"/>
          <ac:picMkLst>
            <pc:docMk/>
            <pc:sldMk cId="1717959905" sldId="267"/>
            <ac:picMk id="7" creationId="{65A227DB-E867-8511-F562-590721969963}"/>
          </ac:picMkLst>
        </pc:picChg>
      </pc:sldChg>
      <pc:sldChg chg="delSp add del mod">
        <pc:chgData name="Liviu Barbat" userId="92ffccfc-c6c7-4ada-a44b-ae87f20b515a" providerId="ADAL" clId="{B80B9B6E-A48D-4349-94EC-420F9584B819}" dt="2023-08-30T13:56:44.379" v="709" actId="2696"/>
        <pc:sldMkLst>
          <pc:docMk/>
          <pc:sldMk cId="425130660" sldId="268"/>
        </pc:sldMkLst>
        <pc:picChg chg="del">
          <ac:chgData name="Liviu Barbat" userId="92ffccfc-c6c7-4ada-a44b-ae87f20b515a" providerId="ADAL" clId="{B80B9B6E-A48D-4349-94EC-420F9584B819}" dt="2023-08-30T13:56:37.664" v="708" actId="478"/>
          <ac:picMkLst>
            <pc:docMk/>
            <pc:sldMk cId="425130660" sldId="268"/>
            <ac:picMk id="7" creationId="{65A227DB-E867-8511-F562-590721969963}"/>
          </ac:picMkLst>
        </pc:picChg>
      </pc:sldChg>
      <pc:sldChg chg="addSp delSp modSp add del mod ord">
        <pc:chgData name="Liviu Barbat" userId="92ffccfc-c6c7-4ada-a44b-ae87f20b515a" providerId="ADAL" clId="{B80B9B6E-A48D-4349-94EC-420F9584B819}" dt="2023-08-31T12:57:58.070" v="936" actId="47"/>
        <pc:sldMkLst>
          <pc:docMk/>
          <pc:sldMk cId="3925922755" sldId="268"/>
        </pc:sldMkLst>
        <pc:spChg chg="mod">
          <ac:chgData name="Liviu Barbat" userId="92ffccfc-c6c7-4ada-a44b-ae87f20b515a" providerId="ADAL" clId="{B80B9B6E-A48D-4349-94EC-420F9584B819}" dt="2023-08-30T13:57:25.145" v="726" actId="20577"/>
          <ac:spMkLst>
            <pc:docMk/>
            <pc:sldMk cId="3925922755" sldId="268"/>
            <ac:spMk id="3" creationId="{E3FB1B79-C018-4887-5581-7D55EB4498A8}"/>
          </ac:spMkLst>
        </pc:spChg>
        <pc:picChg chg="add mod">
          <ac:chgData name="Liviu Barbat" userId="92ffccfc-c6c7-4ada-a44b-ae87f20b515a" providerId="ADAL" clId="{B80B9B6E-A48D-4349-94EC-420F9584B819}" dt="2023-08-30T13:57:11.383" v="718" actId="14100"/>
          <ac:picMkLst>
            <pc:docMk/>
            <pc:sldMk cId="3925922755" sldId="268"/>
            <ac:picMk id="4" creationId="{7440DA3B-5E75-7621-CECC-68C05680E7A1}"/>
          </ac:picMkLst>
        </pc:picChg>
        <pc:picChg chg="del">
          <ac:chgData name="Liviu Barbat" userId="92ffccfc-c6c7-4ada-a44b-ae87f20b515a" providerId="ADAL" clId="{B80B9B6E-A48D-4349-94EC-420F9584B819}" dt="2023-08-30T13:56:51.128" v="713" actId="478"/>
          <ac:picMkLst>
            <pc:docMk/>
            <pc:sldMk cId="3925922755" sldId="268"/>
            <ac:picMk id="5" creationId="{94003CFF-E9E8-8409-038E-0F1E6F54155F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7:58.780" v="937" actId="47"/>
        <pc:sldMkLst>
          <pc:docMk/>
          <pc:sldMk cId="2394706272" sldId="269"/>
        </pc:sldMkLst>
        <pc:spChg chg="mod">
          <ac:chgData name="Liviu Barbat" userId="92ffccfc-c6c7-4ada-a44b-ae87f20b515a" providerId="ADAL" clId="{B80B9B6E-A48D-4349-94EC-420F9584B819}" dt="2023-08-30T13:58:25.760" v="741" actId="20577"/>
          <ac:spMkLst>
            <pc:docMk/>
            <pc:sldMk cId="2394706272" sldId="269"/>
            <ac:spMk id="3" creationId="{E3FB1B79-C018-4887-5581-7D55EB4498A8}"/>
          </ac:spMkLst>
        </pc:spChg>
        <pc:picChg chg="del">
          <ac:chgData name="Liviu Barbat" userId="92ffccfc-c6c7-4ada-a44b-ae87f20b515a" providerId="ADAL" clId="{B80B9B6E-A48D-4349-94EC-420F9584B819}" dt="2023-08-30T13:57:52.335" v="728" actId="478"/>
          <ac:picMkLst>
            <pc:docMk/>
            <pc:sldMk cId="2394706272" sldId="269"/>
            <ac:picMk id="4" creationId="{7440DA3B-5E75-7621-CECC-68C05680E7A1}"/>
          </ac:picMkLst>
        </pc:picChg>
        <pc:picChg chg="add mod">
          <ac:chgData name="Liviu Barbat" userId="92ffccfc-c6c7-4ada-a44b-ae87f20b515a" providerId="ADAL" clId="{B80B9B6E-A48D-4349-94EC-420F9584B819}" dt="2023-08-30T13:58:29.715" v="742" actId="1076"/>
          <ac:picMkLst>
            <pc:docMk/>
            <pc:sldMk cId="2394706272" sldId="269"/>
            <ac:picMk id="5" creationId="{36755FC7-3C1D-F4D5-8361-3CAADFEAA176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7:59.620" v="938" actId="47"/>
        <pc:sldMkLst>
          <pc:docMk/>
          <pc:sldMk cId="3138378484" sldId="270"/>
        </pc:sldMkLst>
        <pc:spChg chg="del">
          <ac:chgData name="Liviu Barbat" userId="92ffccfc-c6c7-4ada-a44b-ae87f20b515a" providerId="ADAL" clId="{B80B9B6E-A48D-4349-94EC-420F9584B819}" dt="2023-08-30T13:58:46.395" v="745" actId="478"/>
          <ac:spMkLst>
            <pc:docMk/>
            <pc:sldMk cId="3138378484" sldId="270"/>
            <ac:spMk id="3" creationId="{E3FB1B79-C018-4887-5581-7D55EB4498A8}"/>
          </ac:spMkLst>
        </pc:spChg>
        <pc:spChg chg="add del mod">
          <ac:chgData name="Liviu Barbat" userId="92ffccfc-c6c7-4ada-a44b-ae87f20b515a" providerId="ADAL" clId="{B80B9B6E-A48D-4349-94EC-420F9584B819}" dt="2023-08-30T13:58:47.784" v="746" actId="478"/>
          <ac:spMkLst>
            <pc:docMk/>
            <pc:sldMk cId="3138378484" sldId="270"/>
            <ac:spMk id="6" creationId="{93CDE850-B28A-1A4A-B009-D2544C143CAF}"/>
          </ac:spMkLst>
        </pc:spChg>
        <pc:spChg chg="add mod">
          <ac:chgData name="Liviu Barbat" userId="92ffccfc-c6c7-4ada-a44b-ae87f20b515a" providerId="ADAL" clId="{B80B9B6E-A48D-4349-94EC-420F9584B819}" dt="2023-08-30T14:00:06.944" v="769" actId="20577"/>
          <ac:spMkLst>
            <pc:docMk/>
            <pc:sldMk cId="3138378484" sldId="270"/>
            <ac:spMk id="7" creationId="{39A72998-6B5D-51E7-D5B2-1C3B88698785}"/>
          </ac:spMkLst>
        </pc:spChg>
        <pc:spChg chg="add mod">
          <ac:chgData name="Liviu Barbat" userId="92ffccfc-c6c7-4ada-a44b-ae87f20b515a" providerId="ADAL" clId="{B80B9B6E-A48D-4349-94EC-420F9584B819}" dt="2023-08-30T14:00:04.648" v="768" actId="20577"/>
          <ac:spMkLst>
            <pc:docMk/>
            <pc:sldMk cId="3138378484" sldId="270"/>
            <ac:spMk id="8" creationId="{DCE49310-99E2-DF75-506B-EE4E0FDC1716}"/>
          </ac:spMkLst>
        </pc:spChg>
        <pc:picChg chg="del">
          <ac:chgData name="Liviu Barbat" userId="92ffccfc-c6c7-4ada-a44b-ae87f20b515a" providerId="ADAL" clId="{B80B9B6E-A48D-4349-94EC-420F9584B819}" dt="2023-08-30T13:58:44.440" v="744" actId="478"/>
          <ac:picMkLst>
            <pc:docMk/>
            <pc:sldMk cId="3138378484" sldId="270"/>
            <ac:picMk id="5" creationId="{36755FC7-3C1D-F4D5-8361-3CAADFEAA176}"/>
          </ac:picMkLst>
        </pc:picChg>
      </pc:sldChg>
      <pc:sldChg chg="addSp delSp modSp add del mod">
        <pc:chgData name="Liviu Barbat" userId="92ffccfc-c6c7-4ada-a44b-ae87f20b515a" providerId="ADAL" clId="{B80B9B6E-A48D-4349-94EC-420F9584B819}" dt="2023-08-31T12:58:00.419" v="939" actId="47"/>
        <pc:sldMkLst>
          <pc:docMk/>
          <pc:sldMk cId="1968260696" sldId="271"/>
        </pc:sldMkLst>
        <pc:spChg chg="del">
          <ac:chgData name="Liviu Barbat" userId="92ffccfc-c6c7-4ada-a44b-ae87f20b515a" providerId="ADAL" clId="{B80B9B6E-A48D-4349-94EC-420F9584B819}" dt="2023-08-30T14:00:21.554" v="771" actId="478"/>
          <ac:spMkLst>
            <pc:docMk/>
            <pc:sldMk cId="1968260696" sldId="271"/>
            <ac:spMk id="7" creationId="{39A72998-6B5D-51E7-D5B2-1C3B88698785}"/>
          </ac:spMkLst>
        </pc:spChg>
        <pc:spChg chg="del">
          <ac:chgData name="Liviu Barbat" userId="92ffccfc-c6c7-4ada-a44b-ae87f20b515a" providerId="ADAL" clId="{B80B9B6E-A48D-4349-94EC-420F9584B819}" dt="2023-08-30T14:00:23.248" v="772" actId="478"/>
          <ac:spMkLst>
            <pc:docMk/>
            <pc:sldMk cId="1968260696" sldId="271"/>
            <ac:spMk id="8" creationId="{DCE49310-99E2-DF75-506B-EE4E0FDC1716}"/>
          </ac:spMkLst>
        </pc:spChg>
        <pc:picChg chg="add mod">
          <ac:chgData name="Liviu Barbat" userId="92ffccfc-c6c7-4ada-a44b-ae87f20b515a" providerId="ADAL" clId="{B80B9B6E-A48D-4349-94EC-420F9584B819}" dt="2023-08-30T14:00:32.410" v="776" actId="1076"/>
          <ac:picMkLst>
            <pc:docMk/>
            <pc:sldMk cId="1968260696" sldId="271"/>
            <ac:picMk id="3" creationId="{DC744482-A5B5-9EF2-31C7-4E0C3982B93E}"/>
          </ac:picMkLst>
        </pc:picChg>
        <pc:picChg chg="add mod">
          <ac:chgData name="Liviu Barbat" userId="92ffccfc-c6c7-4ada-a44b-ae87f20b515a" providerId="ADAL" clId="{B80B9B6E-A48D-4349-94EC-420F9584B819}" dt="2023-08-30T14:00:51.108" v="782" actId="1076"/>
          <ac:picMkLst>
            <pc:docMk/>
            <pc:sldMk cId="1968260696" sldId="271"/>
            <ac:picMk id="4" creationId="{BFA24801-FBB0-F470-07AA-8D2A8EA00584}"/>
          </ac:picMkLst>
        </pc:picChg>
      </pc:sldChg>
    </pc:docChg>
  </pc:docChgLst>
  <pc:docChgLst>
    <pc:chgData name="Liviu Barbat" userId="92ffccfc-c6c7-4ada-a44b-ae87f20b515a" providerId="ADAL" clId="{026A5C1C-8E6E-4B44-9589-11C7778FA55C}"/>
    <pc:docChg chg="modSld">
      <pc:chgData name="Liviu Barbat" userId="92ffccfc-c6c7-4ada-a44b-ae87f20b515a" providerId="ADAL" clId="{026A5C1C-8E6E-4B44-9589-11C7778FA55C}" dt="2023-09-03T05:26:25.529" v="3" actId="20577"/>
      <pc:docMkLst>
        <pc:docMk/>
      </pc:docMkLst>
      <pc:sldChg chg="modNotesTx">
        <pc:chgData name="Liviu Barbat" userId="92ffccfc-c6c7-4ada-a44b-ae87f20b515a" providerId="ADAL" clId="{026A5C1C-8E6E-4B44-9589-11C7778FA55C}" dt="2023-09-03T05:26:15.739" v="0" actId="20577"/>
        <pc:sldMkLst>
          <pc:docMk/>
          <pc:sldMk cId="613535112" sldId="256"/>
        </pc:sldMkLst>
      </pc:sldChg>
      <pc:sldChg chg="modNotesTx">
        <pc:chgData name="Liviu Barbat" userId="92ffccfc-c6c7-4ada-a44b-ae87f20b515a" providerId="ADAL" clId="{026A5C1C-8E6E-4B44-9589-11C7778FA55C}" dt="2023-09-03T05:26:19.583" v="1" actId="20577"/>
        <pc:sldMkLst>
          <pc:docMk/>
          <pc:sldMk cId="1946369120" sldId="257"/>
        </pc:sldMkLst>
      </pc:sldChg>
      <pc:sldChg chg="modNotesTx">
        <pc:chgData name="Liviu Barbat" userId="92ffccfc-c6c7-4ada-a44b-ae87f20b515a" providerId="ADAL" clId="{026A5C1C-8E6E-4B44-9589-11C7778FA55C}" dt="2023-09-03T05:26:25.529" v="3" actId="20577"/>
        <pc:sldMkLst>
          <pc:docMk/>
          <pc:sldMk cId="2903929896" sldId="259"/>
        </pc:sldMkLst>
      </pc:sldChg>
      <pc:sldChg chg="modNotesTx">
        <pc:chgData name="Liviu Barbat" userId="92ffccfc-c6c7-4ada-a44b-ae87f20b515a" providerId="ADAL" clId="{026A5C1C-8E6E-4B44-9589-11C7778FA55C}" dt="2023-09-03T05:26:22.686" v="2" actId="20577"/>
        <pc:sldMkLst>
          <pc:docMk/>
          <pc:sldMk cId="804115956" sldId="260"/>
        </pc:sldMkLst>
      </pc:sldChg>
    </pc:docChg>
  </pc:docChgLst>
  <pc:docChgLst>
    <pc:chgData name="Liviu Barbat" userId="92ffccfc-c6c7-4ada-a44b-ae87f20b515a" providerId="ADAL" clId="{DA2C8B3E-BD18-4BE6-A350-C0F863A487E0}"/>
    <pc:docChg chg="undo custSel addSld modSld sldOrd">
      <pc:chgData name="Liviu Barbat" userId="92ffccfc-c6c7-4ada-a44b-ae87f20b515a" providerId="ADAL" clId="{DA2C8B3E-BD18-4BE6-A350-C0F863A487E0}" dt="2023-08-16T13:14:13.402" v="621" actId="478"/>
      <pc:docMkLst>
        <pc:docMk/>
      </pc:docMkLst>
      <pc:sldChg chg="modSp mod setBg">
        <pc:chgData name="Liviu Barbat" userId="92ffccfc-c6c7-4ada-a44b-ae87f20b515a" providerId="ADAL" clId="{DA2C8B3E-BD18-4BE6-A350-C0F863A487E0}" dt="2023-08-16T13:13:28.155" v="605"/>
        <pc:sldMkLst>
          <pc:docMk/>
          <pc:sldMk cId="1946369120" sldId="257"/>
        </pc:sldMkLst>
        <pc:spChg chg="mod">
          <ac:chgData name="Liviu Barbat" userId="92ffccfc-c6c7-4ada-a44b-ae87f20b515a" providerId="ADAL" clId="{DA2C8B3E-BD18-4BE6-A350-C0F863A487E0}" dt="2023-08-16T12:47:48.242" v="8" actId="14100"/>
          <ac:spMkLst>
            <pc:docMk/>
            <pc:sldMk cId="1946369120" sldId="257"/>
            <ac:spMk id="2" creationId="{3071AB5C-7B76-113B-AF66-84152A60C1BB}"/>
          </ac:spMkLst>
        </pc:spChg>
        <pc:spChg chg="mod">
          <ac:chgData name="Liviu Barbat" userId="92ffccfc-c6c7-4ada-a44b-ae87f20b515a" providerId="ADAL" clId="{DA2C8B3E-BD18-4BE6-A350-C0F863A487E0}" dt="2023-08-16T12:47:44.032" v="7" actId="1076"/>
          <ac:spMkLst>
            <pc:docMk/>
            <pc:sldMk cId="1946369120" sldId="257"/>
            <ac:spMk id="3" creationId="{E3FB1B79-C018-4887-5581-7D55EB4498A8}"/>
          </ac:spMkLst>
        </pc:spChg>
      </pc:sldChg>
      <pc:sldChg chg="addSp delSp modSp add mod ord setBg setFolMasterObjs">
        <pc:chgData name="Liviu Barbat" userId="92ffccfc-c6c7-4ada-a44b-ae87f20b515a" providerId="ADAL" clId="{DA2C8B3E-BD18-4BE6-A350-C0F863A487E0}" dt="2023-08-16T13:14:13.402" v="621" actId="478"/>
        <pc:sldMkLst>
          <pc:docMk/>
          <pc:sldMk cId="2323335602" sldId="258"/>
        </pc:sldMkLst>
        <pc:spChg chg="mod">
          <ac:chgData name="Liviu Barbat" userId="92ffccfc-c6c7-4ada-a44b-ae87f20b515a" providerId="ADAL" clId="{DA2C8B3E-BD18-4BE6-A350-C0F863A487E0}" dt="2023-08-16T13:14:09.601" v="620" actId="20577"/>
          <ac:spMkLst>
            <pc:docMk/>
            <pc:sldMk cId="2323335602" sldId="258"/>
            <ac:spMk id="2" creationId="{6BEB3D90-3C5C-1287-F37E-15F1B7D1842F}"/>
          </ac:spMkLst>
        </pc:spChg>
        <pc:spChg chg="del mod">
          <ac:chgData name="Liviu Barbat" userId="92ffccfc-c6c7-4ada-a44b-ae87f20b515a" providerId="ADAL" clId="{DA2C8B3E-BD18-4BE6-A350-C0F863A487E0}" dt="2023-08-16T13:14:13.402" v="621" actId="478"/>
          <ac:spMkLst>
            <pc:docMk/>
            <pc:sldMk cId="2323335602" sldId="258"/>
            <ac:spMk id="3" creationId="{C4F34FA5-7680-15C9-3A6D-A23596DE152F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0" creationId="{362D44EE-C852-4460-B8B5-C4F2BC20510C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2" creationId="{658970D8-8D1D-4B5C-894B-E871CC86543D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4" creationId="{F227E5B6-9132-43CA-B503-37A18562ADF2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6" creationId="{03C2051E-A88D-48E5-BACF-AAED17892722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18" creationId="{7821A508-2985-4905-874A-527429BAABFA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0" creationId="{D2929CB1-0E3C-4B2D-ADC5-0154FB33BA44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2" creationId="{5F2F0C84-BE8C-4DC2-A6D3-30349A801D5C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7" creationId="{C27D7A02-907B-496F-BA7E-AA3780733CA7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29" creationId="{0FBA5268-0AE7-4CAD-9537-D0EB09E76406}"/>
          </ac:spMkLst>
        </pc:spChg>
        <pc:spChg chg="add del">
          <ac:chgData name="Liviu Barbat" userId="92ffccfc-c6c7-4ada-a44b-ae87f20b515a" providerId="ADAL" clId="{DA2C8B3E-BD18-4BE6-A350-C0F863A487E0}" dt="2023-08-16T13:14:01.096" v="610" actId="26606"/>
          <ac:spMkLst>
            <pc:docMk/>
            <pc:sldMk cId="2323335602" sldId="258"/>
            <ac:spMk id="31" creationId="{088D065B-39DA-4077-B9CF-E489CE4C01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4937-C89B-45C3-A6AF-CB8929A6049D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A481-ED8D-4129-AB84-96D3D1A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7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2A481-ED8D-4129-AB84-96D3D1A65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E499-CDA6-F338-D5BF-D80D1FC9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49EC-0A31-2392-F51B-227A27CD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0049-BFBC-E80F-FB33-146F4F6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A7CC-A4CC-E5E3-BA18-A2155D8C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DD8C-9517-619D-54D9-E2DFB8F8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C9F8-7A4D-55A0-310C-FA2AA544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B093-33BE-1181-0E15-893378FA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764A-580E-6E4D-A3C2-17CFA215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6481-2BFA-5D20-043C-6E8EEE8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A85D-0E62-7CEF-E149-82CFAFA1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C8F9C-AB19-C8F1-E995-BD47D5BD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3DE0-098B-E342-37A2-B6CAD670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8BF1-CA48-DA71-4967-126727A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7DF1-CE83-F8DE-398C-7FE6A17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0BB-9072-34EE-70B1-D43E9FA7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7BF-EAE8-F36F-34E5-C44D59D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5B0B-7E61-18BA-D071-B505F69C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F481-6865-8877-AAB2-ECE9F0EF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94D5-2DED-014A-B0C2-413181C9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E7C-39B2-03F4-1306-387379CB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9DA-8297-61F8-0C5D-EDD8EF6A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52E4-81EB-637C-4D99-B97A627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8B0E-E07B-7D62-8B11-2FD1DA46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665E-0FBB-5174-7049-27362A1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D098-1D39-56E1-9AEB-EC5F4401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DC3-1436-D6CD-CFB7-F2CE5935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433-CF9F-CBD1-521E-5C0C30F0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926D2-EFFA-233D-F1E7-91A22A70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2CC4-8A29-414D-94C9-42217E0A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C66FF-9A13-1EE3-F8CC-F2CBD337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0AD9-F5CB-B84F-858F-ADDB62B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EBFE-EEE6-153A-386F-A708E23D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BCBB-5A11-7739-4EF9-A9A918B1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3694-F27A-3798-16AB-04BA137B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4AA4-4C6F-6B16-91E1-53068AA3C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A1464-824C-572E-3E1D-E582E9A2E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54AAA-48E1-89B6-FFEB-66AF6604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5947D-0E18-DE19-8601-246C8CC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478A8-3B0F-0DD9-26DD-91C1BA5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C5E-856C-F3B7-7A43-881DF30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FC18-1B5E-F17C-85FD-7792A082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4791-50FB-D75A-19E7-81C60FCD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75F7D-D3B8-C125-D39C-661090EA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FEB4-4417-1FCC-C2B6-16154E0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E13CE-6AFB-FF5B-141F-1C58673A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DF1D-9C2C-BF51-2C18-0F5D240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BF5-F781-DD6C-4CB0-31DDF63F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D241-3072-7703-4416-6B1704C6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E3E0-FAB4-77DC-E1C7-EE1B0AEC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935A-26CA-153A-E491-6DD619CE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494A-1896-6816-E6CB-3893733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AFEB-6A45-6D72-4F6E-9FCD99B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ED6B-A2A4-7B57-27E0-6F4C77A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7F300-EBF2-22A3-7C3D-2DA3D7BCF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BF86-522F-FF30-4F2F-FD119047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8534-0B4B-5631-6B12-963E77D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251C-264A-EFD2-431A-9BF05D19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A67E-5DBF-B8F8-EDAA-D4C83A53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0EE01-3A22-59AF-1E25-32CB3488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A12A-47AF-2197-A530-2585C311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D77B-EB9F-01A4-8745-2544567D1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35BD-BCAF-4B31-B0C9-D1A78DCACAEB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2CF9-0708-C46D-EAB0-995FE8D1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727E-8231-BBCA-9E30-4EB76B8F3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418E-6FA1-4A43-BEC0-3D71B622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www.linkedin.com/in/liviu-barbat-a22810147/" TargetMode="External"/><Relationship Id="rId4" Type="http://schemas.openxmlformats.org/officeDocument/2006/relationships/hyperlink" Target="https://twitter.com/Leeview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000" t="3000" r="49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3D90-3C5C-1287-F37E-15F1B7D1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sz="3600" b="1" dirty="0">
              <a:solidFill>
                <a:srgbClr val="002B7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4FA5-7680-15C9-3A6D-A23596DE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1115" y="3836197"/>
            <a:ext cx="3588531" cy="21892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Liviu Barbat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Twitter - </a:t>
            </a:r>
            <a:r>
              <a:rPr lang="en-US" dirty="0">
                <a:hlinkClick r:id="rId4"/>
              </a:rPr>
              <a:t>@LeeViewB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LinkedIn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67D55486-2E2C-020A-1B0C-5EF66710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35" y="4194977"/>
            <a:ext cx="1472225" cy="147165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1353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1000" t="3000" r="49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3D90-3C5C-1287-F37E-15F1B7D1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Live Demo!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1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to Know Microsoft Intune.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Vital Role of Device Compliance.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Crafting Your Custom Device Compliance Policies.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Strategies for Policy Success.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Real-time Monitoring and Enforcement.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from Real-life Examples.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for Your Questions.</a:t>
            </a:r>
          </a:p>
        </p:txBody>
      </p:sp>
    </p:spTree>
    <p:extLst>
      <p:ext uri="{BB962C8B-B14F-4D97-AF65-F5344CB8AC3E}">
        <p14:creationId xmlns:p14="http://schemas.microsoft.com/office/powerpoint/2010/main" val="194636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is Microsoft Intune?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Intune as a cloud-based device management and security solution.</a:t>
            </a:r>
          </a:p>
          <a:p>
            <a:pPr marL="0" indent="0">
              <a:buNone/>
            </a:pPr>
            <a:r>
              <a:rPr lang="en-US" dirty="0"/>
              <a:t>Simply put, among it’s features we have device management, application management,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8041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The Vital Role of Device Compliance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Device compliance is important for security and data protection.</a:t>
            </a:r>
          </a:p>
          <a:p>
            <a:r>
              <a:rPr lang="en-US" dirty="0"/>
              <a:t>Non-compliant devices are at risk. </a:t>
            </a:r>
          </a:p>
          <a:p>
            <a:r>
              <a:rPr lang="en-US" dirty="0"/>
              <a:t>Device compliance rules can help</a:t>
            </a:r>
            <a:r>
              <a:rPr lang="en-US" b="1" dirty="0"/>
              <a:t> </a:t>
            </a:r>
            <a:r>
              <a:rPr lang="en-US" dirty="0"/>
              <a:t>protect organizational data by requiring users and devices to meet some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039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154"/>
            <a:ext cx="10515600" cy="4809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Device compliance settings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pre-configured some settings for you to enable.</a:t>
            </a:r>
          </a:p>
          <a:p>
            <a:pPr lvl="1"/>
            <a:r>
              <a:rPr lang="en-US" dirty="0"/>
              <a:t>Password length, password expiration, minimum OS version,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With Conditional Access you can block access to resources if devices don’t meet the defined compliance criteria.</a:t>
            </a:r>
          </a:p>
          <a:p>
            <a:r>
              <a:rPr lang="en-US" dirty="0"/>
              <a:t>Another option to configure actions for noncompliance (send email to user, retire the device…)</a:t>
            </a:r>
          </a:p>
          <a:p>
            <a:r>
              <a:rPr lang="en-US" dirty="0"/>
              <a:t>There aren’t a lot of pre-configured settings.</a:t>
            </a:r>
          </a:p>
        </p:txBody>
      </p:sp>
    </p:spTree>
    <p:extLst>
      <p:ext uri="{BB962C8B-B14F-4D97-AF65-F5344CB8AC3E}">
        <p14:creationId xmlns:p14="http://schemas.microsoft.com/office/powerpoint/2010/main" val="148704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154"/>
            <a:ext cx="10515600" cy="4809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Custom device compliance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 compliance policies can be created. Two essential prerequisites:</a:t>
            </a:r>
          </a:p>
          <a:p>
            <a:pPr lvl="1"/>
            <a:r>
              <a:rPr lang="en-US" dirty="0"/>
              <a:t>A PowerShell Script – your settings discovery script.</a:t>
            </a:r>
          </a:p>
          <a:p>
            <a:pPr lvl="1"/>
            <a:r>
              <a:rPr lang="en-US" dirty="0"/>
              <a:t>JSON file – contains your custom settings. Based on this the policy determines whether the device is compliant or not.</a:t>
            </a:r>
          </a:p>
          <a:p>
            <a:r>
              <a:rPr lang="en-US" dirty="0"/>
              <a:t>Upside: you can do anything you can think of with a script</a:t>
            </a:r>
          </a:p>
          <a:p>
            <a:r>
              <a:rPr lang="en-US" dirty="0"/>
              <a:t>Downside: custom policies only supported on Windows and Linux.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9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154"/>
            <a:ext cx="10644963" cy="4809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Custom device compliance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scripts can be anything you want. They cannot exceed 1MB and results must be compressed in a single line.</a:t>
            </a:r>
          </a:p>
          <a:p>
            <a:r>
              <a:rPr lang="en-US" dirty="0"/>
              <a:t>This line would have to be at the end of your script:</a:t>
            </a:r>
          </a:p>
          <a:p>
            <a:pPr lvl="1"/>
            <a:r>
              <a:rPr lang="en-US" dirty="0"/>
              <a:t>return $hash | </a:t>
            </a:r>
            <a:r>
              <a:rPr lang="en-US" dirty="0" err="1"/>
              <a:t>ConvertTo</a:t>
            </a:r>
            <a:r>
              <a:rPr lang="en-US" dirty="0"/>
              <a:t>-Json –Compress</a:t>
            </a:r>
          </a:p>
          <a:p>
            <a:r>
              <a:rPr lang="en-US" dirty="0"/>
              <a:t>Examples can be found here: https://github.com/LeeViewB/CheckComplianceScripts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4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1B79-C018-4887-5581-7D55EB4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693" y="1049154"/>
            <a:ext cx="6762307" cy="48093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/>
              <a:t>4. Custom device compliance policies</a:t>
            </a:r>
          </a:p>
          <a:p>
            <a:r>
              <a:rPr lang="en-US" sz="4500" b="1" dirty="0"/>
              <a:t>The JSON must be formatted like this: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"Rules"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:[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{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SettingName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"Google Chrome Installed"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"Operator"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IsEquals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"Boolean"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Operand"</a:t>
            </a:r>
            <a:r>
              <a:rPr lang="en-US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MoreInfoUrl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"https://www.liviubarbat.info"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RemediationStrings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:[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   {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"Language"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en_US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"Google Chrome x64 is installed."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"Please uninstall this software"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   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22D4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B5C-7B76-113B-AF66-84152A6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6840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B7F"/>
                </a:solidFill>
                <a:effectLst/>
              </a:rPr>
              <a:t>Intune Custom Compliance Magic</a:t>
            </a:r>
            <a:endParaRPr lang="en-US" b="1" dirty="0">
              <a:solidFill>
                <a:srgbClr val="002B7F"/>
              </a:solidFill>
            </a:endParaRPr>
          </a:p>
        </p:txBody>
      </p:sp>
      <p:pic>
        <p:nvPicPr>
          <p:cNvPr id="2050" name="Picture 2" descr="JSON rule and Company Portal">
            <a:extLst>
              <a:ext uri="{FF2B5EF4-FFF2-40B4-BE49-F238E27FC236}">
                <a16:creationId xmlns:a16="http://schemas.microsoft.com/office/drawing/2014/main" id="{D0E9A365-EA09-FFBD-D154-938227AA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6" y="1049154"/>
            <a:ext cx="11748668" cy="460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478</Words>
  <Application>Microsoft Macintosh PowerPoint</Application>
  <PresentationFormat>Widescreen</PresentationFormat>
  <Paragraphs>79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Intune Custom Compliance Magic</vt:lpstr>
      <vt:lpstr>Intune Custom Compliance Magic</vt:lpstr>
      <vt:lpstr>Intune Custom Compliance Magic</vt:lpstr>
      <vt:lpstr>Intune Custom Compliance Magic</vt:lpstr>
      <vt:lpstr>Intune Custom Compliance Magic</vt:lpstr>
      <vt:lpstr>Intune Custom Compliance Magic</vt:lpstr>
      <vt:lpstr>Intune Custom Compliance Magic</vt:lpstr>
      <vt:lpstr>Intune Custom Compliance Magic</vt:lpstr>
      <vt:lpstr>Intune Custom Compliance Magic</vt:lpstr>
      <vt:lpstr>Live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 Barbat</dc:creator>
  <cp:lastModifiedBy>Liviu Barbat</cp:lastModifiedBy>
  <cp:revision>1</cp:revision>
  <dcterms:created xsi:type="dcterms:W3CDTF">2023-08-16T12:44:12Z</dcterms:created>
  <dcterms:modified xsi:type="dcterms:W3CDTF">2023-09-03T05:26:31Z</dcterms:modified>
</cp:coreProperties>
</file>