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0"/>
  </p:notesMasterIdLst>
  <p:sldIdLst>
    <p:sldId id="256" r:id="rId2"/>
    <p:sldId id="259" r:id="rId3"/>
    <p:sldId id="261" r:id="rId4"/>
    <p:sldId id="270" r:id="rId5"/>
    <p:sldId id="262" r:id="rId6"/>
    <p:sldId id="263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76608" autoAdjust="0"/>
  </p:normalViewPr>
  <p:slideViewPr>
    <p:cSldViewPr snapToGrid="0" snapToObjects="1">
      <p:cViewPr varScale="1">
        <p:scale>
          <a:sx n="88" d="100"/>
          <a:sy n="88" d="100"/>
        </p:scale>
        <p:origin x="15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tza Romaniega Bilbao" userId="4579ded2615a4116" providerId="LiveId" clId="{F720FB89-B4D9-408C-9EA3-805966D42C14}"/>
    <pc:docChg chg="undo redo custSel addSld delSld modSld modMainMaster modNotesMaster">
      <pc:chgData name="Aketza Romaniega Bilbao" userId="4579ded2615a4116" providerId="LiveId" clId="{F720FB89-B4D9-408C-9EA3-805966D42C14}" dt="2024-01-15T14:02:20.634" v="6403" actId="5793"/>
      <pc:docMkLst>
        <pc:docMk/>
      </pc:docMkLst>
      <pc:sldChg chg="modSp mod modNotes modNotesTx">
        <pc:chgData name="Aketza Romaniega Bilbao" userId="4579ded2615a4116" providerId="LiveId" clId="{F720FB89-B4D9-408C-9EA3-805966D42C14}" dt="2024-01-15T14:02:20.634" v="6403" actId="5793"/>
        <pc:sldMkLst>
          <pc:docMk/>
          <pc:sldMk cId="0" sldId="256"/>
        </pc:sldMkLst>
        <pc:spChg chg="mod">
          <ac:chgData name="Aketza Romaniega Bilbao" userId="4579ded2615a4116" providerId="LiveId" clId="{F720FB89-B4D9-408C-9EA3-805966D42C14}" dt="2024-01-08T00:02:43.951" v="4380" actId="1410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08T00:02:34.702" v="4379" actId="14100"/>
          <ac:spMkLst>
            <pc:docMk/>
            <pc:sldMk cId="0" sldId="256"/>
            <ac:spMk id="56" creationId="{00000000-0000-0000-0000-000000000000}"/>
          </ac:spMkLst>
        </pc:spChg>
      </pc:sldChg>
      <pc:sldChg chg="del">
        <pc:chgData name="Aketza Romaniega Bilbao" userId="4579ded2615a4116" providerId="LiveId" clId="{F720FB89-B4D9-408C-9EA3-805966D42C14}" dt="2024-01-07T15:41:00.598" v="2735" actId="47"/>
        <pc:sldMkLst>
          <pc:docMk/>
          <pc:sldMk cId="0" sldId="257"/>
        </pc:sldMkLst>
      </pc:sldChg>
      <pc:sldChg chg="del">
        <pc:chgData name="Aketza Romaniega Bilbao" userId="4579ded2615a4116" providerId="LiveId" clId="{F720FB89-B4D9-408C-9EA3-805966D42C14}" dt="2024-01-07T15:41:01.467" v="2736" actId="47"/>
        <pc:sldMkLst>
          <pc:docMk/>
          <pc:sldMk cId="0" sldId="258"/>
        </pc:sldMkLst>
      </pc:sldChg>
      <pc:sldChg chg="modSp mod modNotes modNotesTx">
        <pc:chgData name="Aketza Romaniega Bilbao" userId="4579ded2615a4116" providerId="LiveId" clId="{F720FB89-B4D9-408C-9EA3-805966D42C14}" dt="2024-01-15T14:01:16.025" v="6384" actId="20577"/>
        <pc:sldMkLst>
          <pc:docMk/>
          <pc:sldMk cId="0" sldId="259"/>
        </pc:sldMkLst>
        <pc:spChg chg="mod">
          <ac:chgData name="Aketza Romaniega Bilbao" userId="4579ded2615a4116" providerId="LiveId" clId="{F720FB89-B4D9-408C-9EA3-805966D42C14}" dt="2024-01-14T16:07:13.839" v="5981" actId="20577"/>
          <ac:spMkLst>
            <pc:docMk/>
            <pc:sldMk cId="0" sldId="259"/>
            <ac:spMk id="74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14T16:03:23.352" v="5819" actId="20577"/>
          <ac:spMkLst>
            <pc:docMk/>
            <pc:sldMk cId="0" sldId="259"/>
            <ac:spMk id="75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14T16:00:29.347" v="5612" actId="20577"/>
          <ac:spMkLst>
            <pc:docMk/>
            <pc:sldMk cId="0" sldId="259"/>
            <ac:spMk id="76" creationId="{00000000-0000-0000-0000-000000000000}"/>
          </ac:spMkLst>
        </pc:spChg>
      </pc:sldChg>
      <pc:sldChg chg="del">
        <pc:chgData name="Aketza Romaniega Bilbao" userId="4579ded2615a4116" providerId="LiveId" clId="{F720FB89-B4D9-408C-9EA3-805966D42C14}" dt="2024-01-07T15:40:59.287" v="2734" actId="47"/>
        <pc:sldMkLst>
          <pc:docMk/>
          <pc:sldMk cId="0" sldId="260"/>
        </pc:sldMkLst>
      </pc:sldChg>
      <pc:sldChg chg="modSp mod modNotes modNotesTx">
        <pc:chgData name="Aketza Romaniega Bilbao" userId="4579ded2615a4116" providerId="LiveId" clId="{F720FB89-B4D9-408C-9EA3-805966D42C14}" dt="2024-01-15T14:01:18.982" v="6385" actId="20577"/>
        <pc:sldMkLst>
          <pc:docMk/>
          <pc:sldMk cId="0" sldId="261"/>
        </pc:sldMkLst>
        <pc:spChg chg="mod">
          <ac:chgData name="Aketza Romaniega Bilbao" userId="4579ded2615a4116" providerId="LiveId" clId="{F720FB89-B4D9-408C-9EA3-805966D42C14}" dt="2024-01-07T14:37:26.253" v="11" actId="20577"/>
          <ac:spMkLst>
            <pc:docMk/>
            <pc:sldMk cId="0" sldId="261"/>
            <ac:spMk id="88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k cId="0" sldId="261"/>
            <ac:spMk id="89" creationId="{00000000-0000-0000-0000-000000000000}"/>
          </ac:spMkLst>
        </pc:spChg>
      </pc:sldChg>
      <pc:sldChg chg="modSp mod modNotes modNotesTx">
        <pc:chgData name="Aketza Romaniega Bilbao" userId="4579ded2615a4116" providerId="LiveId" clId="{F720FB89-B4D9-408C-9EA3-805966D42C14}" dt="2024-01-15T14:01:25.869" v="6387" actId="20577"/>
        <pc:sldMkLst>
          <pc:docMk/>
          <pc:sldMk cId="0" sldId="262"/>
        </pc:sldMkLst>
        <pc:spChg chg="mod">
          <ac:chgData name="Aketza Romaniega Bilbao" userId="4579ded2615a4116" providerId="LiveId" clId="{F720FB89-B4D9-408C-9EA3-805966D42C14}" dt="2024-01-07T15:27:34.437" v="1881" actId="20577"/>
          <ac:spMkLst>
            <pc:docMk/>
            <pc:sldMk cId="0" sldId="262"/>
            <ac:spMk id="94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k cId="0" sldId="262"/>
            <ac:spMk id="95" creationId="{00000000-0000-0000-0000-000000000000}"/>
          </ac:spMkLst>
        </pc:spChg>
      </pc:sldChg>
      <pc:sldChg chg="addSp modSp mod modNotes modNotesTx">
        <pc:chgData name="Aketza Romaniega Bilbao" userId="4579ded2615a4116" providerId="LiveId" clId="{F720FB89-B4D9-408C-9EA3-805966D42C14}" dt="2024-01-15T14:01:27.676" v="6388" actId="20577"/>
        <pc:sldMkLst>
          <pc:docMk/>
          <pc:sldMk cId="0" sldId="263"/>
        </pc:sldMkLst>
        <pc:spChg chg="add mod">
          <ac:chgData name="Aketza Romaniega Bilbao" userId="4579ded2615a4116" providerId="LiveId" clId="{F720FB89-B4D9-408C-9EA3-805966D42C14}" dt="2024-01-07T17:12:28.563" v="3810"/>
          <ac:spMkLst>
            <pc:docMk/>
            <pc:sldMk cId="0" sldId="263"/>
            <ac:spMk id="2" creationId="{B0D58E91-3C25-4DE8-C164-BA2E08461E1D}"/>
          </ac:spMkLst>
        </pc:spChg>
        <pc:spChg chg="add mod">
          <ac:chgData name="Aketza Romaniega Bilbao" userId="4579ded2615a4116" providerId="LiveId" clId="{F720FB89-B4D9-408C-9EA3-805966D42C14}" dt="2024-01-07T17:12:28.563" v="3810"/>
          <ac:spMkLst>
            <pc:docMk/>
            <pc:sldMk cId="0" sldId="263"/>
            <ac:spMk id="4" creationId="{48C6F894-F35B-97F5-0904-04C6613B7E38}"/>
          </ac:spMkLst>
        </pc:spChg>
        <pc:spChg chg="mod">
          <ac:chgData name="Aketza Romaniega Bilbao" userId="4579ded2615a4116" providerId="LiveId" clId="{F720FB89-B4D9-408C-9EA3-805966D42C14}" dt="2024-01-07T15:31:44.150" v="2398" actId="20577"/>
          <ac:spMkLst>
            <pc:docMk/>
            <pc:sldMk cId="0" sldId="263"/>
            <ac:spMk id="100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13T00:06:37.762" v="4556" actId="20577"/>
          <ac:spMkLst>
            <pc:docMk/>
            <pc:sldMk cId="0" sldId="263"/>
            <ac:spMk id="101" creationId="{00000000-0000-0000-0000-000000000000}"/>
          </ac:spMkLst>
        </pc:spChg>
        <pc:picChg chg="add mod">
          <ac:chgData name="Aketza Romaniega Bilbao" userId="4579ded2615a4116" providerId="LiveId" clId="{F720FB89-B4D9-408C-9EA3-805966D42C14}" dt="2024-01-07T17:12:28.563" v="3810"/>
          <ac:picMkLst>
            <pc:docMk/>
            <pc:sldMk cId="0" sldId="263"/>
            <ac:picMk id="3" creationId="{120AD934-365A-E2EA-40A7-36BA52B1C60B}"/>
          </ac:picMkLst>
        </pc:picChg>
      </pc:sldChg>
      <pc:sldChg chg="del">
        <pc:chgData name="Aketza Romaniega Bilbao" userId="4579ded2615a4116" providerId="LiveId" clId="{F720FB89-B4D9-408C-9EA3-805966D42C14}" dt="2024-01-07T15:41:03.864" v="2737" actId="47"/>
        <pc:sldMkLst>
          <pc:docMk/>
          <pc:sldMk cId="0" sldId="264"/>
        </pc:sldMkLst>
      </pc:sldChg>
      <pc:sldChg chg="del">
        <pc:chgData name="Aketza Romaniega Bilbao" userId="4579ded2615a4116" providerId="LiveId" clId="{F720FB89-B4D9-408C-9EA3-805966D42C14}" dt="2024-01-07T15:41:04.906" v="2738" actId="47"/>
        <pc:sldMkLst>
          <pc:docMk/>
          <pc:sldMk cId="0" sldId="265"/>
        </pc:sldMkLst>
      </pc:sldChg>
      <pc:sldChg chg="del">
        <pc:chgData name="Aketza Romaniega Bilbao" userId="4579ded2615a4116" providerId="LiveId" clId="{F720FB89-B4D9-408C-9EA3-805966D42C14}" dt="2024-01-07T15:41:05.610" v="2739" actId="47"/>
        <pc:sldMkLst>
          <pc:docMk/>
          <pc:sldMk cId="0" sldId="266"/>
        </pc:sldMkLst>
      </pc:sldChg>
      <pc:sldChg chg="del">
        <pc:chgData name="Aketza Romaniega Bilbao" userId="4579ded2615a4116" providerId="LiveId" clId="{F720FB89-B4D9-408C-9EA3-805966D42C14}" dt="2024-01-07T15:41:06.257" v="2740" actId="47"/>
        <pc:sldMkLst>
          <pc:docMk/>
          <pc:sldMk cId="0" sldId="267"/>
        </pc:sldMkLst>
      </pc:sldChg>
      <pc:sldChg chg="del">
        <pc:chgData name="Aketza Romaniega Bilbao" userId="4579ded2615a4116" providerId="LiveId" clId="{F720FB89-B4D9-408C-9EA3-805966D42C14}" dt="2024-01-07T15:41:06.988" v="2741" actId="47"/>
        <pc:sldMkLst>
          <pc:docMk/>
          <pc:sldMk cId="0" sldId="268"/>
        </pc:sldMkLst>
      </pc:sldChg>
      <pc:sldChg chg="delSp modSp mod modNotes modNotesTx">
        <pc:chgData name="Aketza Romaniega Bilbao" userId="4579ded2615a4116" providerId="LiveId" clId="{F720FB89-B4D9-408C-9EA3-805966D42C14}" dt="2024-01-15T14:01:58.633" v="6402" actId="20577"/>
        <pc:sldMkLst>
          <pc:docMk/>
          <pc:sldMk cId="0" sldId="269"/>
        </pc:sldMkLst>
        <pc:spChg chg="del mod">
          <ac:chgData name="Aketza Romaniega Bilbao" userId="4579ded2615a4116" providerId="LiveId" clId="{F720FB89-B4D9-408C-9EA3-805966D42C14}" dt="2024-01-13T01:17:27.197" v="4985" actId="478"/>
          <ac:spMkLst>
            <pc:docMk/>
            <pc:sldMk cId="0" sldId="269"/>
            <ac:spMk id="137" creationId="{00000000-0000-0000-0000-000000000000}"/>
          </ac:spMkLst>
        </pc:spChg>
        <pc:spChg chg="del mod">
          <ac:chgData name="Aketza Romaniega Bilbao" userId="4579ded2615a4116" providerId="LiveId" clId="{F720FB89-B4D9-408C-9EA3-805966D42C14}" dt="2024-01-13T01:17:26.273" v="4984" actId="478"/>
          <ac:spMkLst>
            <pc:docMk/>
            <pc:sldMk cId="0" sldId="269"/>
            <ac:spMk id="138" creationId="{00000000-0000-0000-0000-000000000000}"/>
          </ac:spMkLst>
        </pc:spChg>
        <pc:spChg chg="del mod">
          <ac:chgData name="Aketza Romaniega Bilbao" userId="4579ded2615a4116" providerId="LiveId" clId="{F720FB89-B4D9-408C-9EA3-805966D42C14}" dt="2024-01-13T01:17:26.273" v="4984" actId="478"/>
          <ac:spMkLst>
            <pc:docMk/>
            <pc:sldMk cId="0" sldId="269"/>
            <ac:spMk id="139" creationId="{00000000-0000-0000-0000-000000000000}"/>
          </ac:spMkLst>
        </pc:spChg>
        <pc:picChg chg="del mod">
          <ac:chgData name="Aketza Romaniega Bilbao" userId="4579ded2615a4116" providerId="LiveId" clId="{F720FB89-B4D9-408C-9EA3-805966D42C14}" dt="2024-01-13T01:17:26.273" v="4984" actId="478"/>
          <ac:picMkLst>
            <pc:docMk/>
            <pc:sldMk cId="0" sldId="269"/>
            <ac:picMk id="140" creationId="{00000000-0000-0000-0000-000000000000}"/>
          </ac:picMkLst>
        </pc:picChg>
        <pc:picChg chg="del mod">
          <ac:chgData name="Aketza Romaniega Bilbao" userId="4579ded2615a4116" providerId="LiveId" clId="{F720FB89-B4D9-408C-9EA3-805966D42C14}" dt="2024-01-13T01:17:26.273" v="4984" actId="478"/>
          <ac:picMkLst>
            <pc:docMk/>
            <pc:sldMk cId="0" sldId="269"/>
            <ac:picMk id="141" creationId="{00000000-0000-0000-0000-000000000000}"/>
          </ac:picMkLst>
        </pc:picChg>
        <pc:picChg chg="del mod">
          <ac:chgData name="Aketza Romaniega Bilbao" userId="4579ded2615a4116" providerId="LiveId" clId="{F720FB89-B4D9-408C-9EA3-805966D42C14}" dt="2024-01-13T01:17:26.273" v="4984" actId="478"/>
          <ac:picMkLst>
            <pc:docMk/>
            <pc:sldMk cId="0" sldId="269"/>
            <ac:picMk id="142" creationId="{00000000-0000-0000-0000-000000000000}"/>
          </ac:picMkLst>
        </pc:picChg>
      </pc:sldChg>
      <pc:sldChg chg="new del">
        <pc:chgData name="Aketza Romaniega Bilbao" userId="4579ded2615a4116" providerId="LiveId" clId="{F720FB89-B4D9-408C-9EA3-805966D42C14}" dt="2024-01-07T14:42:03.046" v="459" actId="680"/>
        <pc:sldMkLst>
          <pc:docMk/>
          <pc:sldMk cId="1467923855" sldId="270"/>
        </pc:sldMkLst>
      </pc:sldChg>
      <pc:sldChg chg="addSp delSp modSp add mod modNotes modNotesTx">
        <pc:chgData name="Aketza Romaniega Bilbao" userId="4579ded2615a4116" providerId="LiveId" clId="{F720FB89-B4D9-408C-9EA3-805966D42C14}" dt="2024-01-15T14:01:23.006" v="6386" actId="20577"/>
        <pc:sldMkLst>
          <pc:docMk/>
          <pc:sldMk cId="2040695436" sldId="270"/>
        </pc:sldMkLst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k cId="2040695436" sldId="270"/>
            <ac:spMk id="89" creationId="{00000000-0000-0000-0000-000000000000}"/>
          </ac:spMkLst>
        </pc:spChg>
        <pc:graphicFrameChg chg="add del mod modGraphic">
          <ac:chgData name="Aketza Romaniega Bilbao" userId="4579ded2615a4116" providerId="LiveId" clId="{F720FB89-B4D9-408C-9EA3-805966D42C14}" dt="2024-01-07T15:18:44.747" v="1526" actId="478"/>
          <ac:graphicFrameMkLst>
            <pc:docMk/>
            <pc:sldMk cId="2040695436" sldId="270"/>
            <ac:graphicFrameMk id="2" creationId="{00C9A64F-32BA-9FD0-82F5-C7CDDAC24ACC}"/>
          </ac:graphicFrameMkLst>
        </pc:graphicFrameChg>
      </pc:sldChg>
      <pc:sldChg chg="addSp delSp modSp add mod modNotes modNotesTx">
        <pc:chgData name="Aketza Romaniega Bilbao" userId="4579ded2615a4116" providerId="LiveId" clId="{F720FB89-B4D9-408C-9EA3-805966D42C14}" dt="2024-01-15T14:01:30.379" v="6389" actId="20577"/>
        <pc:sldMkLst>
          <pc:docMk/>
          <pc:sldMk cId="2947376123" sldId="271"/>
        </pc:sldMkLst>
        <pc:spChg chg="del">
          <ac:chgData name="Aketza Romaniega Bilbao" userId="4579ded2615a4116" providerId="LiveId" clId="{F720FB89-B4D9-408C-9EA3-805966D42C14}" dt="2024-01-07T15:42:44.705" v="2773" actId="478"/>
          <ac:spMkLst>
            <pc:docMk/>
            <pc:sldMk cId="2947376123" sldId="271"/>
            <ac:spMk id="2" creationId="{B0D58E91-3C25-4DE8-C164-BA2E08461E1D}"/>
          </ac:spMkLst>
        </pc:spChg>
        <pc:spChg chg="add del">
          <ac:chgData name="Aketza Romaniega Bilbao" userId="4579ded2615a4116" providerId="LiveId" clId="{F720FB89-B4D9-408C-9EA3-805966D42C14}" dt="2024-01-14T16:09:36.595" v="6037" actId="22"/>
          <ac:spMkLst>
            <pc:docMk/>
            <pc:sldMk cId="2947376123" sldId="271"/>
            <ac:spMk id="3" creationId="{89BF4A53-A123-30B9-0A0B-9587B05770C4}"/>
          </ac:spMkLst>
        </pc:spChg>
        <pc:spChg chg="add mod">
          <ac:chgData name="Aketza Romaniega Bilbao" userId="4579ded2615a4116" providerId="LiveId" clId="{F720FB89-B4D9-408C-9EA3-805966D42C14}" dt="2024-01-13T00:09:41.510" v="4558" actId="20577"/>
          <ac:spMkLst>
            <pc:docMk/>
            <pc:sldMk cId="2947376123" sldId="271"/>
            <ac:spMk id="5" creationId="{519F9B99-9664-C8A8-ACCE-6CF0D9D204A9}"/>
          </ac:spMkLst>
        </pc:spChg>
        <pc:spChg chg="add mod">
          <ac:chgData name="Aketza Romaniega Bilbao" userId="4579ded2615a4116" providerId="LiveId" clId="{F720FB89-B4D9-408C-9EA3-805966D42C14}" dt="2024-01-07T17:12:28.563" v="3810"/>
          <ac:spMkLst>
            <pc:docMk/>
            <pc:sldMk cId="2947376123" sldId="271"/>
            <ac:spMk id="6" creationId="{5940BABE-AEBB-28BD-F19E-8EA37297FDEC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k cId="2947376123" sldId="271"/>
            <ac:spMk id="101" creationId="{00000000-0000-0000-0000-000000000000}"/>
          </ac:spMkLst>
        </pc:spChg>
        <pc:picChg chg="del">
          <ac:chgData name="Aketza Romaniega Bilbao" userId="4579ded2615a4116" providerId="LiveId" clId="{F720FB89-B4D9-408C-9EA3-805966D42C14}" dt="2024-01-07T15:44:41.037" v="2774" actId="478"/>
          <ac:picMkLst>
            <pc:docMk/>
            <pc:sldMk cId="2947376123" sldId="271"/>
            <ac:picMk id="3" creationId="{120AD934-365A-E2EA-40A7-36BA52B1C60B}"/>
          </ac:picMkLst>
        </pc:picChg>
        <pc:picChg chg="add mod">
          <ac:chgData name="Aketza Romaniega Bilbao" userId="4579ded2615a4116" providerId="LiveId" clId="{F720FB89-B4D9-408C-9EA3-805966D42C14}" dt="2024-01-07T17:12:28.563" v="3810"/>
          <ac:picMkLst>
            <pc:docMk/>
            <pc:sldMk cId="2947376123" sldId="271"/>
            <ac:picMk id="4" creationId="{55D15DE8-B17C-FDB0-DE50-C12F49E61820}"/>
          </ac:picMkLst>
        </pc:picChg>
      </pc:sldChg>
      <pc:sldChg chg="addSp delSp modSp add mod delAnim modAnim modNotes modNotesTx">
        <pc:chgData name="Aketza Romaniega Bilbao" userId="4579ded2615a4116" providerId="LiveId" clId="{F720FB89-B4D9-408C-9EA3-805966D42C14}" dt="2024-01-15T14:01:33.013" v="6390" actId="20577"/>
        <pc:sldMkLst>
          <pc:docMk/>
          <pc:sldMk cId="2530292391" sldId="272"/>
        </pc:sldMkLst>
        <pc:spChg chg="del">
          <ac:chgData name="Aketza Romaniega Bilbao" userId="4579ded2615a4116" providerId="LiveId" clId="{F720FB89-B4D9-408C-9EA3-805966D42C14}" dt="2024-01-07T16:22:29.079" v="3478" actId="478"/>
          <ac:spMkLst>
            <pc:docMk/>
            <pc:sldMk cId="2530292391" sldId="272"/>
            <ac:spMk id="5" creationId="{519F9B99-9664-C8A8-ACCE-6CF0D9D204A9}"/>
          </ac:spMkLst>
        </pc:spChg>
        <pc:spChg chg="del">
          <ac:chgData name="Aketza Romaniega Bilbao" userId="4579ded2615a4116" providerId="LiveId" clId="{F720FB89-B4D9-408C-9EA3-805966D42C14}" dt="2024-01-07T16:22:29.079" v="3478" actId="478"/>
          <ac:spMkLst>
            <pc:docMk/>
            <pc:sldMk cId="2530292391" sldId="272"/>
            <ac:spMk id="6" creationId="{5940BABE-AEBB-28BD-F19E-8EA37297FDEC}"/>
          </ac:spMkLst>
        </pc:spChg>
        <pc:spChg chg="add del mod">
          <ac:chgData name="Aketza Romaniega Bilbao" userId="4579ded2615a4116" providerId="LiveId" clId="{F720FB89-B4D9-408C-9EA3-805966D42C14}" dt="2024-01-07T16:25:54.732" v="3520"/>
          <ac:spMkLst>
            <pc:docMk/>
            <pc:sldMk cId="2530292391" sldId="272"/>
            <ac:spMk id="9" creationId="{674BB697-3023-F65D-EED2-94B989A60956}"/>
          </ac:spMkLst>
        </pc:spChg>
        <pc:spChg chg="add mod">
          <ac:chgData name="Aketza Romaniega Bilbao" userId="4579ded2615a4116" providerId="LiveId" clId="{F720FB89-B4D9-408C-9EA3-805966D42C14}" dt="2024-01-07T17:12:28.563" v="3810"/>
          <ac:spMkLst>
            <pc:docMk/>
            <pc:sldMk cId="2530292391" sldId="272"/>
            <ac:spMk id="10" creationId="{CBDD25BE-C59A-5092-33F0-AE6E7C7D6F20}"/>
          </ac:spMkLst>
        </pc:spChg>
        <pc:spChg chg="add mod">
          <ac:chgData name="Aketza Romaniega Bilbao" userId="4579ded2615a4116" providerId="LiveId" clId="{F720FB89-B4D9-408C-9EA3-805966D42C14}" dt="2024-01-07T17:12:38.178" v="3811" actId="1076"/>
          <ac:spMkLst>
            <pc:docMk/>
            <pc:sldMk cId="2530292391" sldId="272"/>
            <ac:spMk id="12" creationId="{001E83AF-F17A-09C5-200E-18B85B017D2E}"/>
          </ac:spMkLst>
        </pc:spChg>
        <pc:spChg chg="add mod">
          <ac:chgData name="Aketza Romaniega Bilbao" userId="4579ded2615a4116" providerId="LiveId" clId="{F720FB89-B4D9-408C-9EA3-805966D42C14}" dt="2024-01-07T17:12:38.178" v="3811" actId="1076"/>
          <ac:spMkLst>
            <pc:docMk/>
            <pc:sldMk cId="2530292391" sldId="272"/>
            <ac:spMk id="13" creationId="{753898EB-A075-2D97-C90B-F8D12D8115C9}"/>
          </ac:spMkLst>
        </pc:spChg>
        <pc:spChg chg="add del mod">
          <ac:chgData name="Aketza Romaniega Bilbao" userId="4579ded2615a4116" providerId="LiveId" clId="{F720FB89-B4D9-408C-9EA3-805966D42C14}" dt="2024-01-07T16:31:58.676" v="3642" actId="478"/>
          <ac:spMkLst>
            <pc:docMk/>
            <pc:sldMk cId="2530292391" sldId="272"/>
            <ac:spMk id="15" creationId="{1138D42F-564C-BACB-2C38-81DA3F858D57}"/>
          </ac:spMkLst>
        </pc:spChg>
        <pc:spChg chg="add del mod">
          <ac:chgData name="Aketza Romaniega Bilbao" userId="4579ded2615a4116" providerId="LiveId" clId="{F720FB89-B4D9-408C-9EA3-805966D42C14}" dt="2024-01-07T16:32:08.089" v="3645" actId="478"/>
          <ac:spMkLst>
            <pc:docMk/>
            <pc:sldMk cId="2530292391" sldId="272"/>
            <ac:spMk id="16" creationId="{85E07E0D-8237-C7CA-930A-F972A517402B}"/>
          </ac:spMkLst>
        </pc:spChg>
        <pc:spChg chg="add del mod">
          <ac:chgData name="Aketza Romaniega Bilbao" userId="4579ded2615a4116" providerId="LiveId" clId="{F720FB89-B4D9-408C-9EA3-805966D42C14}" dt="2024-01-07T16:31:39.328" v="3637" actId="478"/>
          <ac:spMkLst>
            <pc:docMk/>
            <pc:sldMk cId="2530292391" sldId="272"/>
            <ac:spMk id="17" creationId="{693CC16B-5F9F-5B2C-D571-3648F90AE806}"/>
          </ac:spMkLst>
        </pc:spChg>
        <pc:spChg chg="add del mod">
          <ac:chgData name="Aketza Romaniega Bilbao" userId="4579ded2615a4116" providerId="LiveId" clId="{F720FB89-B4D9-408C-9EA3-805966D42C14}" dt="2024-01-07T16:31:40.735" v="3638" actId="478"/>
          <ac:spMkLst>
            <pc:docMk/>
            <pc:sldMk cId="2530292391" sldId="272"/>
            <ac:spMk id="18" creationId="{F41CE2BF-B93F-2A2C-2209-D138A3263F51}"/>
          </ac:spMkLst>
        </pc:spChg>
        <pc:spChg chg="add mod">
          <ac:chgData name="Aketza Romaniega Bilbao" userId="4579ded2615a4116" providerId="LiveId" clId="{F720FB89-B4D9-408C-9EA3-805966D42C14}" dt="2024-01-07T17:12:38.178" v="3811" actId="1076"/>
          <ac:spMkLst>
            <pc:docMk/>
            <pc:sldMk cId="2530292391" sldId="272"/>
            <ac:spMk id="22" creationId="{55D5DD98-1A12-513A-517D-4A0E290F97E7}"/>
          </ac:spMkLst>
        </pc:spChg>
        <pc:spChg chg="add mod">
          <ac:chgData name="Aketza Romaniega Bilbao" userId="4579ded2615a4116" providerId="LiveId" clId="{F720FB89-B4D9-408C-9EA3-805966D42C14}" dt="2024-01-13T00:15:59.976" v="4559" actId="20577"/>
          <ac:spMkLst>
            <pc:docMk/>
            <pc:sldMk cId="2530292391" sldId="272"/>
            <ac:spMk id="25" creationId="{96F41D48-ECF1-F763-3AC9-1AB1AC92CD7C}"/>
          </ac:spMkLst>
        </pc:spChg>
        <pc:spChg chg="mod">
          <ac:chgData name="Aketza Romaniega Bilbao" userId="4579ded2615a4116" providerId="LiveId" clId="{F720FB89-B4D9-408C-9EA3-805966D42C14}" dt="2024-01-07T16:22:24.140" v="3477" actId="20577"/>
          <ac:spMkLst>
            <pc:docMk/>
            <pc:sldMk cId="2530292391" sldId="272"/>
            <ac:spMk id="100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k cId="2530292391" sldId="272"/>
            <ac:spMk id="101" creationId="{00000000-0000-0000-0000-000000000000}"/>
          </ac:spMkLst>
        </pc:spChg>
        <pc:picChg chg="add mod">
          <ac:chgData name="Aketza Romaniega Bilbao" userId="4579ded2615a4116" providerId="LiveId" clId="{F720FB89-B4D9-408C-9EA3-805966D42C14}" dt="2024-01-07T17:12:28.563" v="3810"/>
          <ac:picMkLst>
            <pc:docMk/>
            <pc:sldMk cId="2530292391" sldId="272"/>
            <ac:picMk id="2" creationId="{405664B3-F296-3902-301C-E0DB96C3785B}"/>
          </ac:picMkLst>
        </pc:picChg>
        <pc:picChg chg="add mod">
          <ac:chgData name="Aketza Romaniega Bilbao" userId="4579ded2615a4116" providerId="LiveId" clId="{F720FB89-B4D9-408C-9EA3-805966D42C14}" dt="2024-01-07T17:12:38.178" v="3811" actId="1076"/>
          <ac:picMkLst>
            <pc:docMk/>
            <pc:sldMk cId="2530292391" sldId="272"/>
            <ac:picMk id="3" creationId="{16A4FE10-18AD-63EC-DF34-0CF74F0BC658}"/>
          </ac:picMkLst>
        </pc:picChg>
        <pc:picChg chg="del">
          <ac:chgData name="Aketza Romaniega Bilbao" userId="4579ded2615a4116" providerId="LiveId" clId="{F720FB89-B4D9-408C-9EA3-805966D42C14}" dt="2024-01-07T16:22:29.079" v="3478" actId="478"/>
          <ac:picMkLst>
            <pc:docMk/>
            <pc:sldMk cId="2530292391" sldId="272"/>
            <ac:picMk id="4" creationId="{55D15DE8-B17C-FDB0-DE50-C12F49E61820}"/>
          </ac:picMkLst>
        </pc:picChg>
        <pc:picChg chg="add mod">
          <ac:chgData name="Aketza Romaniega Bilbao" userId="4579ded2615a4116" providerId="LiveId" clId="{F720FB89-B4D9-408C-9EA3-805966D42C14}" dt="2024-01-07T17:12:28.563" v="3810"/>
          <ac:picMkLst>
            <pc:docMk/>
            <pc:sldMk cId="2530292391" sldId="272"/>
            <ac:picMk id="7" creationId="{EC14AF9C-2D0E-7288-832D-455210C1820C}"/>
          </ac:picMkLst>
        </pc:picChg>
        <pc:picChg chg="add mod">
          <ac:chgData name="Aketza Romaniega Bilbao" userId="4579ded2615a4116" providerId="LiveId" clId="{F720FB89-B4D9-408C-9EA3-805966D42C14}" dt="2024-01-07T17:12:38.178" v="3811" actId="1076"/>
          <ac:picMkLst>
            <pc:docMk/>
            <pc:sldMk cId="2530292391" sldId="272"/>
            <ac:picMk id="8" creationId="{4AA934EF-F735-67F8-A49E-3E2FC268AF7E}"/>
          </ac:picMkLst>
        </pc:picChg>
        <pc:picChg chg="add del mod">
          <ac:chgData name="Aketza Romaniega Bilbao" userId="4579ded2615a4116" providerId="LiveId" clId="{F720FB89-B4D9-408C-9EA3-805966D42C14}" dt="2024-01-07T16:26:31.006" v="3555" actId="478"/>
          <ac:picMkLst>
            <pc:docMk/>
            <pc:sldMk cId="2530292391" sldId="272"/>
            <ac:picMk id="11" creationId="{321AE908-CBEB-C9DB-269F-0AF9A3340DF5}"/>
          </ac:picMkLst>
        </pc:picChg>
        <pc:picChg chg="add del mod">
          <ac:chgData name="Aketza Romaniega Bilbao" userId="4579ded2615a4116" providerId="LiveId" clId="{F720FB89-B4D9-408C-9EA3-805966D42C14}" dt="2024-01-07T16:31:57.039" v="3641" actId="478"/>
          <ac:picMkLst>
            <pc:docMk/>
            <pc:sldMk cId="2530292391" sldId="272"/>
            <ac:picMk id="19" creationId="{2CB165FD-78C7-479C-6358-A68C58A3AE16}"/>
          </ac:picMkLst>
        </pc:picChg>
        <pc:picChg chg="add mod">
          <ac:chgData name="Aketza Romaniega Bilbao" userId="4579ded2615a4116" providerId="LiveId" clId="{F720FB89-B4D9-408C-9EA3-805966D42C14}" dt="2024-01-07T17:12:38.178" v="3811" actId="1076"/>
          <ac:picMkLst>
            <pc:docMk/>
            <pc:sldMk cId="2530292391" sldId="272"/>
            <ac:picMk id="20" creationId="{62C9ED6F-14DC-D975-4A35-A27B7FB8396F}"/>
          </ac:picMkLst>
        </pc:picChg>
        <pc:picChg chg="add mod">
          <ac:chgData name="Aketza Romaniega Bilbao" userId="4579ded2615a4116" providerId="LiveId" clId="{F720FB89-B4D9-408C-9EA3-805966D42C14}" dt="2024-01-07T16:32:45.912" v="3656"/>
          <ac:picMkLst>
            <pc:docMk/>
            <pc:sldMk cId="2530292391" sldId="272"/>
            <ac:picMk id="21" creationId="{5146CACE-D2AD-866E-6472-3A122D2E4E05}"/>
          </ac:picMkLst>
        </pc:picChg>
        <pc:picChg chg="add mod">
          <ac:chgData name="Aketza Romaniega Bilbao" userId="4579ded2615a4116" providerId="LiveId" clId="{F720FB89-B4D9-408C-9EA3-805966D42C14}" dt="2024-01-07T17:12:38.178" v="3811" actId="1076"/>
          <ac:picMkLst>
            <pc:docMk/>
            <pc:sldMk cId="2530292391" sldId="272"/>
            <ac:picMk id="23" creationId="{35459E51-ABE1-CFEB-42EE-1652CDC01B64}"/>
          </ac:picMkLst>
        </pc:picChg>
        <pc:picChg chg="add mod ord">
          <ac:chgData name="Aketza Romaniega Bilbao" userId="4579ded2615a4116" providerId="LiveId" clId="{F720FB89-B4D9-408C-9EA3-805966D42C14}" dt="2024-01-07T17:12:38.178" v="3811" actId="1076"/>
          <ac:picMkLst>
            <pc:docMk/>
            <pc:sldMk cId="2530292391" sldId="272"/>
            <ac:picMk id="24" creationId="{B6087E80-19B1-2585-8837-32382139B44D}"/>
          </ac:picMkLst>
        </pc:picChg>
      </pc:sldChg>
      <pc:sldChg chg="addSp delSp modSp add mod delAnim modAnim modNotes modNotesTx">
        <pc:chgData name="Aketza Romaniega Bilbao" userId="4579ded2615a4116" providerId="LiveId" clId="{F720FB89-B4D9-408C-9EA3-805966D42C14}" dt="2024-01-15T14:01:35.526" v="6391" actId="20577"/>
        <pc:sldMkLst>
          <pc:docMk/>
          <pc:sldMk cId="2385877457" sldId="273"/>
        </pc:sldMkLst>
        <pc:spChg chg="add mod ord">
          <ac:chgData name="Aketza Romaniega Bilbao" userId="4579ded2615a4116" providerId="LiveId" clId="{F720FB89-B4D9-408C-9EA3-805966D42C14}" dt="2024-01-07T17:12:28.563" v="3810"/>
          <ac:spMkLst>
            <pc:docMk/>
            <pc:sldMk cId="2385877457" sldId="273"/>
            <ac:spMk id="9" creationId="{4C769762-E812-C757-315E-C8FF12AF293C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k cId="2385877457" sldId="273"/>
            <ac:spMk id="10" creationId="{CBDD25BE-C59A-5092-33F0-AE6E7C7D6F20}"/>
          </ac:spMkLst>
        </pc:spChg>
        <pc:spChg chg="del">
          <ac:chgData name="Aketza Romaniega Bilbao" userId="4579ded2615a4116" providerId="LiveId" clId="{F720FB89-B4D9-408C-9EA3-805966D42C14}" dt="2024-01-07T16:42:11.600" v="3747" actId="478"/>
          <ac:spMkLst>
            <pc:docMk/>
            <pc:sldMk cId="2385877457" sldId="273"/>
            <ac:spMk id="12" creationId="{001E83AF-F17A-09C5-200E-18B85B017D2E}"/>
          </ac:spMkLst>
        </pc:spChg>
        <pc:spChg chg="del">
          <ac:chgData name="Aketza Romaniega Bilbao" userId="4579ded2615a4116" providerId="LiveId" clId="{F720FB89-B4D9-408C-9EA3-805966D42C14}" dt="2024-01-07T16:42:11.600" v="3747" actId="478"/>
          <ac:spMkLst>
            <pc:docMk/>
            <pc:sldMk cId="2385877457" sldId="273"/>
            <ac:spMk id="13" creationId="{753898EB-A075-2D97-C90B-F8D12D8115C9}"/>
          </ac:spMkLst>
        </pc:spChg>
        <pc:spChg chg="del">
          <ac:chgData name="Aketza Romaniega Bilbao" userId="4579ded2615a4116" providerId="LiveId" clId="{F720FB89-B4D9-408C-9EA3-805966D42C14}" dt="2024-01-07T16:42:11.600" v="3747" actId="478"/>
          <ac:spMkLst>
            <pc:docMk/>
            <pc:sldMk cId="2385877457" sldId="273"/>
            <ac:spMk id="22" creationId="{55D5DD98-1A12-513A-517D-4A0E290F97E7}"/>
          </ac:spMkLst>
        </pc:spChg>
        <pc:spChg chg="del">
          <ac:chgData name="Aketza Romaniega Bilbao" userId="4579ded2615a4116" providerId="LiveId" clId="{F720FB89-B4D9-408C-9EA3-805966D42C14}" dt="2024-01-07T16:42:11.600" v="3747" actId="478"/>
          <ac:spMkLst>
            <pc:docMk/>
            <pc:sldMk cId="2385877457" sldId="273"/>
            <ac:spMk id="25" creationId="{96F41D48-ECF1-F763-3AC9-1AB1AC92CD7C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k cId="2385877457" sldId="273"/>
            <ac:spMk id="101" creationId="{00000000-0000-0000-0000-000000000000}"/>
          </ac:spMkLst>
        </pc:spChg>
        <pc:picChg chg="del">
          <ac:chgData name="Aketza Romaniega Bilbao" userId="4579ded2615a4116" providerId="LiveId" clId="{F720FB89-B4D9-408C-9EA3-805966D42C14}" dt="2024-01-07T16:42:08.069" v="3746" actId="478"/>
          <ac:picMkLst>
            <pc:docMk/>
            <pc:sldMk cId="2385877457" sldId="273"/>
            <ac:picMk id="2" creationId="{405664B3-F296-3902-301C-E0DB96C3785B}"/>
          </ac:picMkLst>
        </pc:picChg>
        <pc:picChg chg="add mod">
          <ac:chgData name="Aketza Romaniega Bilbao" userId="4579ded2615a4116" providerId="LiveId" clId="{F720FB89-B4D9-408C-9EA3-805966D42C14}" dt="2024-01-13T00:20:39.293" v="4563" actId="14100"/>
          <ac:picMkLst>
            <pc:docMk/>
            <pc:sldMk cId="2385877457" sldId="273"/>
            <ac:picMk id="3" creationId="{03D2F532-E16D-2BAA-AE82-AAF12FA3BF37}"/>
          </ac:picMkLst>
        </pc:picChg>
        <pc:picChg chg="del">
          <ac:chgData name="Aketza Romaniega Bilbao" userId="4579ded2615a4116" providerId="LiveId" clId="{F720FB89-B4D9-408C-9EA3-805966D42C14}" dt="2024-01-07T16:42:11.600" v="3747" actId="478"/>
          <ac:picMkLst>
            <pc:docMk/>
            <pc:sldMk cId="2385877457" sldId="273"/>
            <ac:picMk id="3" creationId="{16A4FE10-18AD-63EC-DF34-0CF74F0BC658}"/>
          </ac:picMkLst>
        </pc:picChg>
        <pc:picChg chg="add mod ord">
          <ac:chgData name="Aketza Romaniega Bilbao" userId="4579ded2615a4116" providerId="LiveId" clId="{F720FB89-B4D9-408C-9EA3-805966D42C14}" dt="2024-01-07T17:12:28.563" v="3810"/>
          <ac:picMkLst>
            <pc:docMk/>
            <pc:sldMk cId="2385877457" sldId="273"/>
            <ac:picMk id="4" creationId="{EA751733-956B-938A-791E-1F3D45A0F1DD}"/>
          </ac:picMkLst>
        </pc:picChg>
        <pc:picChg chg="add del mod ord">
          <ac:chgData name="Aketza Romaniega Bilbao" userId="4579ded2615a4116" providerId="LiveId" clId="{F720FB89-B4D9-408C-9EA3-805966D42C14}" dt="2024-01-13T00:20:27.386" v="4561" actId="478"/>
          <ac:picMkLst>
            <pc:docMk/>
            <pc:sldMk cId="2385877457" sldId="273"/>
            <ac:picMk id="5" creationId="{A4ED2046-3E55-663B-CC48-A9C397CCB05B}"/>
          </ac:picMkLst>
        </pc:picChg>
        <pc:picChg chg="add mod">
          <ac:chgData name="Aketza Romaniega Bilbao" userId="4579ded2615a4116" providerId="LiveId" clId="{F720FB89-B4D9-408C-9EA3-805966D42C14}" dt="2024-01-07T17:12:28.563" v="3810"/>
          <ac:picMkLst>
            <pc:docMk/>
            <pc:sldMk cId="2385877457" sldId="273"/>
            <ac:picMk id="6" creationId="{EF71F9E1-5C23-F9ED-B570-281448C6D2B1}"/>
          </ac:picMkLst>
        </pc:picChg>
        <pc:picChg chg="del">
          <ac:chgData name="Aketza Romaniega Bilbao" userId="4579ded2615a4116" providerId="LiveId" clId="{F720FB89-B4D9-408C-9EA3-805966D42C14}" dt="2024-01-07T16:41:42.650" v="3742" actId="478"/>
          <ac:picMkLst>
            <pc:docMk/>
            <pc:sldMk cId="2385877457" sldId="273"/>
            <ac:picMk id="7" creationId="{EC14AF9C-2D0E-7288-832D-455210C1820C}"/>
          </ac:picMkLst>
        </pc:picChg>
        <pc:picChg chg="del">
          <ac:chgData name="Aketza Romaniega Bilbao" userId="4579ded2615a4116" providerId="LiveId" clId="{F720FB89-B4D9-408C-9EA3-805966D42C14}" dt="2024-01-07T16:42:11.600" v="3747" actId="478"/>
          <ac:picMkLst>
            <pc:docMk/>
            <pc:sldMk cId="2385877457" sldId="273"/>
            <ac:picMk id="8" creationId="{4AA934EF-F735-67F8-A49E-3E2FC268AF7E}"/>
          </ac:picMkLst>
        </pc:picChg>
        <pc:picChg chg="add mod">
          <ac:chgData name="Aketza Romaniega Bilbao" userId="4579ded2615a4116" providerId="LiveId" clId="{F720FB89-B4D9-408C-9EA3-805966D42C14}" dt="2024-01-07T17:12:28.563" v="3810"/>
          <ac:picMkLst>
            <pc:docMk/>
            <pc:sldMk cId="2385877457" sldId="273"/>
            <ac:picMk id="11" creationId="{8FF31A24-83CB-6C3F-DE48-E7314B7E463E}"/>
          </ac:picMkLst>
        </pc:picChg>
        <pc:picChg chg="del">
          <ac:chgData name="Aketza Romaniega Bilbao" userId="4579ded2615a4116" providerId="LiveId" clId="{F720FB89-B4D9-408C-9EA3-805966D42C14}" dt="2024-01-07T16:42:11.600" v="3747" actId="478"/>
          <ac:picMkLst>
            <pc:docMk/>
            <pc:sldMk cId="2385877457" sldId="273"/>
            <ac:picMk id="20" creationId="{62C9ED6F-14DC-D975-4A35-A27B7FB8396F}"/>
          </ac:picMkLst>
        </pc:picChg>
        <pc:picChg chg="del">
          <ac:chgData name="Aketza Romaniega Bilbao" userId="4579ded2615a4116" providerId="LiveId" clId="{F720FB89-B4D9-408C-9EA3-805966D42C14}" dt="2024-01-07T16:42:11.600" v="3747" actId="478"/>
          <ac:picMkLst>
            <pc:docMk/>
            <pc:sldMk cId="2385877457" sldId="273"/>
            <ac:picMk id="23" creationId="{35459E51-ABE1-CFEB-42EE-1652CDC01B64}"/>
          </ac:picMkLst>
        </pc:picChg>
        <pc:picChg chg="del">
          <ac:chgData name="Aketza Romaniega Bilbao" userId="4579ded2615a4116" providerId="LiveId" clId="{F720FB89-B4D9-408C-9EA3-805966D42C14}" dt="2024-01-07T16:42:11.600" v="3747" actId="478"/>
          <ac:picMkLst>
            <pc:docMk/>
            <pc:sldMk cId="2385877457" sldId="273"/>
            <ac:picMk id="24" creationId="{B6087E80-19B1-2585-8837-32382139B44D}"/>
          </ac:picMkLst>
        </pc:picChg>
      </pc:sldChg>
      <pc:sldChg chg="addSp delSp modSp add mod delAnim modAnim modNotes modNotesTx">
        <pc:chgData name="Aketza Romaniega Bilbao" userId="4579ded2615a4116" providerId="LiveId" clId="{F720FB89-B4D9-408C-9EA3-805966D42C14}" dt="2024-01-15T14:01:38.751" v="6392" actId="20577"/>
        <pc:sldMkLst>
          <pc:docMk/>
          <pc:sldMk cId="2855550936" sldId="274"/>
        </pc:sldMkLst>
        <pc:spChg chg="add mod">
          <ac:chgData name="Aketza Romaniega Bilbao" userId="4579ded2615a4116" providerId="LiveId" clId="{F720FB89-B4D9-408C-9EA3-805966D42C14}" dt="2024-01-13T00:26:59.115" v="4794" actId="20577"/>
          <ac:spMkLst>
            <pc:docMk/>
            <pc:sldMk cId="2855550936" sldId="274"/>
            <ac:spMk id="4" creationId="{C92FDFBE-1DEC-551F-1AFC-D06824D9682F}"/>
          </ac:spMkLst>
        </pc:spChg>
        <pc:spChg chg="add mod">
          <ac:chgData name="Aketza Romaniega Bilbao" userId="4579ded2615a4116" providerId="LiveId" clId="{F720FB89-B4D9-408C-9EA3-805966D42C14}" dt="2024-01-07T17:14:11.620" v="3835" actId="20577"/>
          <ac:spMkLst>
            <pc:docMk/>
            <pc:sldMk cId="2855550936" sldId="274"/>
            <ac:spMk id="8" creationId="{8AA8A5E2-F365-A997-C38D-E772069F348D}"/>
          </ac:spMkLst>
        </pc:spChg>
        <pc:spChg chg="mod ord">
          <ac:chgData name="Aketza Romaniega Bilbao" userId="4579ded2615a4116" providerId="LiveId" clId="{F720FB89-B4D9-408C-9EA3-805966D42C14}" dt="2024-01-07T17:13:57.369" v="3824" actId="1076"/>
          <ac:spMkLst>
            <pc:docMk/>
            <pc:sldMk cId="2855550936" sldId="274"/>
            <ac:spMk id="9" creationId="{4C769762-E812-C757-315E-C8FF12AF293C}"/>
          </ac:spMkLst>
        </pc:spChg>
        <pc:spChg chg="mod">
          <ac:chgData name="Aketza Romaniega Bilbao" userId="4579ded2615a4116" providerId="LiveId" clId="{F720FB89-B4D9-408C-9EA3-805966D42C14}" dt="2024-01-07T17:14:17.836" v="3836" actId="1076"/>
          <ac:spMkLst>
            <pc:docMk/>
            <pc:sldMk cId="2855550936" sldId="274"/>
            <ac:spMk id="10" creationId="{CBDD25BE-C59A-5092-33F0-AE6E7C7D6F20}"/>
          </ac:spMkLst>
        </pc:spChg>
        <pc:spChg chg="add del mod">
          <ac:chgData name="Aketza Romaniega Bilbao" userId="4579ded2615a4116" providerId="LiveId" clId="{F720FB89-B4D9-408C-9EA3-805966D42C14}" dt="2024-01-07T17:19:39.360" v="3894" actId="478"/>
          <ac:spMkLst>
            <pc:docMk/>
            <pc:sldMk cId="2855550936" sldId="274"/>
            <ac:spMk id="13" creationId="{81AEB060-F266-E12C-971F-2B7399D3C318}"/>
          </ac:spMkLst>
        </pc:spChg>
        <pc:spChg chg="add mod">
          <ac:chgData name="Aketza Romaniega Bilbao" userId="4579ded2615a4116" providerId="LiveId" clId="{F720FB89-B4D9-408C-9EA3-805966D42C14}" dt="2024-01-07T17:19:39.559" v="3895"/>
          <ac:spMkLst>
            <pc:docMk/>
            <pc:sldMk cId="2855550936" sldId="274"/>
            <ac:spMk id="14" creationId="{343C9A7E-0FB6-B5FF-905C-E69FE514FED3}"/>
          </ac:spMkLst>
        </pc:spChg>
        <pc:spChg chg="del mod">
          <ac:chgData name="Aketza Romaniega Bilbao" userId="4579ded2615a4116" providerId="LiveId" clId="{F720FB89-B4D9-408C-9EA3-805966D42C14}" dt="2024-01-07T17:19:36.836" v="3893" actId="478"/>
          <ac:spMkLst>
            <pc:docMk/>
            <pc:sldMk cId="2855550936" sldId="274"/>
            <ac:spMk id="101" creationId="{00000000-0000-0000-0000-000000000000}"/>
          </ac:spMkLst>
        </pc:spChg>
        <pc:picChg chg="add mod">
          <ac:chgData name="Aketza Romaniega Bilbao" userId="4579ded2615a4116" providerId="LiveId" clId="{F720FB89-B4D9-408C-9EA3-805966D42C14}" dt="2024-01-07T17:12:58.243" v="3812" actId="1076"/>
          <ac:picMkLst>
            <pc:docMk/>
            <pc:sldMk cId="2855550936" sldId="274"/>
            <ac:picMk id="2" creationId="{B37B2412-5C79-507B-0342-6BEFDC67103B}"/>
          </ac:picMkLst>
        </pc:picChg>
        <pc:picChg chg="add mod">
          <ac:chgData name="Aketza Romaniega Bilbao" userId="4579ded2615a4116" providerId="LiveId" clId="{F720FB89-B4D9-408C-9EA3-805966D42C14}" dt="2024-01-07T17:13:47.457" v="3822" actId="1076"/>
          <ac:picMkLst>
            <pc:docMk/>
            <pc:sldMk cId="2855550936" sldId="274"/>
            <ac:picMk id="3" creationId="{158E463C-CAEE-33CF-9936-C22D448F6575}"/>
          </ac:picMkLst>
        </pc:picChg>
        <pc:picChg chg="del">
          <ac:chgData name="Aketza Romaniega Bilbao" userId="4579ded2615a4116" providerId="LiveId" clId="{F720FB89-B4D9-408C-9EA3-805966D42C14}" dt="2024-01-07T16:46:27.315" v="3801" actId="478"/>
          <ac:picMkLst>
            <pc:docMk/>
            <pc:sldMk cId="2855550936" sldId="274"/>
            <ac:picMk id="4" creationId="{EA751733-956B-938A-791E-1F3D45A0F1DD}"/>
          </ac:picMkLst>
        </pc:picChg>
        <pc:picChg chg="del">
          <ac:chgData name="Aketza Romaniega Bilbao" userId="4579ded2615a4116" providerId="LiveId" clId="{F720FB89-B4D9-408C-9EA3-805966D42C14}" dt="2024-01-07T16:46:26.462" v="3800" actId="478"/>
          <ac:picMkLst>
            <pc:docMk/>
            <pc:sldMk cId="2855550936" sldId="274"/>
            <ac:picMk id="5" creationId="{A4ED2046-3E55-663B-CC48-A9C397CCB05B}"/>
          </ac:picMkLst>
        </pc:picChg>
        <pc:picChg chg="del">
          <ac:chgData name="Aketza Romaniega Bilbao" userId="4579ded2615a4116" providerId="LiveId" clId="{F720FB89-B4D9-408C-9EA3-805966D42C14}" dt="2024-01-07T16:46:29.025" v="3803" actId="478"/>
          <ac:picMkLst>
            <pc:docMk/>
            <pc:sldMk cId="2855550936" sldId="274"/>
            <ac:picMk id="6" creationId="{EF71F9E1-5C23-F9ED-B570-281448C6D2B1}"/>
          </ac:picMkLst>
        </pc:picChg>
        <pc:picChg chg="add mod">
          <ac:chgData name="Aketza Romaniega Bilbao" userId="4579ded2615a4116" providerId="LiveId" clId="{F720FB89-B4D9-408C-9EA3-805966D42C14}" dt="2024-01-07T17:14:33.705" v="3837" actId="1076"/>
          <ac:picMkLst>
            <pc:docMk/>
            <pc:sldMk cId="2855550936" sldId="274"/>
            <ac:picMk id="7" creationId="{56B9E068-40DC-92EB-F594-043D677612D7}"/>
          </ac:picMkLst>
        </pc:picChg>
        <pc:picChg chg="del">
          <ac:chgData name="Aketza Romaniega Bilbao" userId="4579ded2615a4116" providerId="LiveId" clId="{F720FB89-B4D9-408C-9EA3-805966D42C14}" dt="2024-01-07T16:46:28.093" v="3802" actId="478"/>
          <ac:picMkLst>
            <pc:docMk/>
            <pc:sldMk cId="2855550936" sldId="274"/>
            <ac:picMk id="11" creationId="{8FF31A24-83CB-6C3F-DE48-E7314B7E463E}"/>
          </ac:picMkLst>
        </pc:picChg>
      </pc:sldChg>
      <pc:sldChg chg="addSp delSp modSp add mod delAnim modAnim modNotesTx">
        <pc:chgData name="Aketza Romaniega Bilbao" userId="4579ded2615a4116" providerId="LiveId" clId="{F720FB89-B4D9-408C-9EA3-805966D42C14}" dt="2024-01-15T14:01:42.616" v="6394" actId="20577"/>
        <pc:sldMkLst>
          <pc:docMk/>
          <pc:sldMk cId="2307190467" sldId="275"/>
        </pc:sldMkLst>
        <pc:spChg chg="add mod">
          <ac:chgData name="Aketza Romaniega Bilbao" userId="4579ded2615a4116" providerId="LiveId" clId="{F720FB89-B4D9-408C-9EA3-805966D42C14}" dt="2024-01-13T00:38:04.726" v="4800" actId="17032"/>
          <ac:spMkLst>
            <pc:docMk/>
            <pc:sldMk cId="2307190467" sldId="275"/>
            <ac:spMk id="2" creationId="{C8F67AE8-3044-328F-1DB5-023273C4D163}"/>
          </ac:spMkLst>
        </pc:spChg>
        <pc:spChg chg="add del mod">
          <ac:chgData name="Aketza Romaniega Bilbao" userId="4579ded2615a4116" providerId="LiveId" clId="{F720FB89-B4D9-408C-9EA3-805966D42C14}" dt="2024-01-13T00:38:34.469" v="4803" actId="478"/>
          <ac:spMkLst>
            <pc:docMk/>
            <pc:sldMk cId="2307190467" sldId="275"/>
            <ac:spMk id="3" creationId="{162F8A1E-DFF4-9CC6-EF02-337C82D7FA48}"/>
          </ac:spMkLst>
        </pc:spChg>
        <pc:spChg chg="mod">
          <ac:chgData name="Aketza Romaniega Bilbao" userId="4579ded2615a4116" providerId="LiveId" clId="{F720FB89-B4D9-408C-9EA3-805966D42C14}" dt="2024-01-07T17:15:13.453" v="3849" actId="1076"/>
          <ac:spMkLst>
            <pc:docMk/>
            <pc:sldMk cId="2307190467" sldId="275"/>
            <ac:spMk id="10" creationId="{CBDD25BE-C59A-5092-33F0-AE6E7C7D6F20}"/>
          </ac:spMkLst>
        </pc:spChg>
        <pc:spChg chg="add del mod">
          <ac:chgData name="Aketza Romaniega Bilbao" userId="4579ded2615a4116" providerId="LiveId" clId="{F720FB89-B4D9-408C-9EA3-805966D42C14}" dt="2024-01-13T00:39:10.240" v="4809" actId="478"/>
          <ac:spMkLst>
            <pc:docMk/>
            <pc:sldMk cId="2307190467" sldId="275"/>
            <ac:spMk id="11" creationId="{F59BCFF9-1642-5963-6ADA-A4E24E4FB9A0}"/>
          </ac:spMkLst>
        </pc:spChg>
        <pc:spChg chg="add mod">
          <ac:chgData name="Aketza Romaniega Bilbao" userId="4579ded2615a4116" providerId="LiveId" clId="{F720FB89-B4D9-408C-9EA3-805966D42C14}" dt="2024-01-13T00:39:38.795" v="4825" actId="1076"/>
          <ac:spMkLst>
            <pc:docMk/>
            <pc:sldMk cId="2307190467" sldId="275"/>
            <ac:spMk id="12" creationId="{847F2E1B-F89F-1D21-6565-72D9F6D3A2B6}"/>
          </ac:spMkLst>
        </pc:spChg>
        <pc:spChg chg="add del mod">
          <ac:chgData name="Aketza Romaniega Bilbao" userId="4579ded2615a4116" providerId="LiveId" clId="{F720FB89-B4D9-408C-9EA3-805966D42C14}" dt="2024-01-07T17:19:32.500" v="3892" actId="478"/>
          <ac:spMkLst>
            <pc:docMk/>
            <pc:sldMk cId="2307190467" sldId="275"/>
            <ac:spMk id="12" creationId="{BE9AB4FD-9833-4879-6A1C-8CDCE9DF4207}"/>
          </ac:spMkLst>
        </pc:spChg>
        <pc:spChg chg="add mod">
          <ac:chgData name="Aketza Romaniega Bilbao" userId="4579ded2615a4116" providerId="LiveId" clId="{F720FB89-B4D9-408C-9EA3-805966D42C14}" dt="2024-01-07T17:19:29.286" v="3891"/>
          <ac:spMkLst>
            <pc:docMk/>
            <pc:sldMk cId="2307190467" sldId="275"/>
            <ac:spMk id="13" creationId="{C0052C7B-A950-8F18-9329-D22EE3DFE6D6}"/>
          </ac:spMkLst>
        </pc:spChg>
        <pc:spChg chg="del mod">
          <ac:chgData name="Aketza Romaniega Bilbao" userId="4579ded2615a4116" providerId="LiveId" clId="{F720FB89-B4D9-408C-9EA3-805966D42C14}" dt="2024-01-07T17:19:29.035" v="3890" actId="478"/>
          <ac:spMkLst>
            <pc:docMk/>
            <pc:sldMk cId="2307190467" sldId="275"/>
            <ac:spMk id="101" creationId="{00000000-0000-0000-0000-000000000000}"/>
          </ac:spMkLst>
        </pc:spChg>
        <pc:picChg chg="del">
          <ac:chgData name="Aketza Romaniega Bilbao" userId="4579ded2615a4116" providerId="LiveId" clId="{F720FB89-B4D9-408C-9EA3-805966D42C14}" dt="2024-01-07T17:15:08.559" v="3848" actId="478"/>
          <ac:picMkLst>
            <pc:docMk/>
            <pc:sldMk cId="2307190467" sldId="275"/>
            <ac:picMk id="2" creationId="{B37B2412-5C79-507B-0342-6BEFDC67103B}"/>
          </ac:picMkLst>
        </pc:picChg>
        <pc:picChg chg="del">
          <ac:chgData name="Aketza Romaniega Bilbao" userId="4579ded2615a4116" providerId="LiveId" clId="{F720FB89-B4D9-408C-9EA3-805966D42C14}" dt="2024-01-07T17:15:56.511" v="3860" actId="478"/>
          <ac:picMkLst>
            <pc:docMk/>
            <pc:sldMk cId="2307190467" sldId="275"/>
            <ac:picMk id="3" creationId="{158E463C-CAEE-33CF-9936-C22D448F6575}"/>
          </ac:picMkLst>
        </pc:picChg>
        <pc:picChg chg="add del mod ord">
          <ac:chgData name="Aketza Romaniega Bilbao" userId="4579ded2615a4116" providerId="LiveId" clId="{F720FB89-B4D9-408C-9EA3-805966D42C14}" dt="2024-01-07T23:55:42.188" v="4295" actId="478"/>
          <ac:picMkLst>
            <pc:docMk/>
            <pc:sldMk cId="2307190467" sldId="275"/>
            <ac:picMk id="4" creationId="{EB9E0F02-141E-0CD8-AF81-6AB275A25245}"/>
          </ac:picMkLst>
        </pc:picChg>
        <pc:picChg chg="add mod ord">
          <ac:chgData name="Aketza Romaniega Bilbao" userId="4579ded2615a4116" providerId="LiveId" clId="{F720FB89-B4D9-408C-9EA3-805966D42C14}" dt="2024-01-07T17:16:22.527" v="3863" actId="14100"/>
          <ac:picMkLst>
            <pc:docMk/>
            <pc:sldMk cId="2307190467" sldId="275"/>
            <ac:picMk id="5" creationId="{2DEC0F73-3378-577E-E97B-9EAC4EF958C2}"/>
          </ac:picMkLst>
        </pc:picChg>
        <pc:picChg chg="add mod ord">
          <ac:chgData name="Aketza Romaniega Bilbao" userId="4579ded2615a4116" providerId="LiveId" clId="{F720FB89-B4D9-408C-9EA3-805966D42C14}" dt="2024-01-07T17:16:34.252" v="3866" actId="167"/>
          <ac:picMkLst>
            <pc:docMk/>
            <pc:sldMk cId="2307190467" sldId="275"/>
            <ac:picMk id="6" creationId="{6B965557-A78F-C91B-B580-96C0E82F3CD6}"/>
          </ac:picMkLst>
        </pc:picChg>
        <pc:picChg chg="del">
          <ac:chgData name="Aketza Romaniega Bilbao" userId="4579ded2615a4116" providerId="LiveId" clId="{F720FB89-B4D9-408C-9EA3-805966D42C14}" dt="2024-01-07T17:16:35.909" v="3867" actId="478"/>
          <ac:picMkLst>
            <pc:docMk/>
            <pc:sldMk cId="2307190467" sldId="275"/>
            <ac:picMk id="7" creationId="{56B9E068-40DC-92EB-F594-043D677612D7}"/>
          </ac:picMkLst>
        </pc:picChg>
        <pc:picChg chg="add del mod">
          <ac:chgData name="Aketza Romaniega Bilbao" userId="4579ded2615a4116" providerId="LiveId" clId="{F720FB89-B4D9-408C-9EA3-805966D42C14}" dt="2024-01-07T23:46:50.100" v="4275" actId="21"/>
          <ac:picMkLst>
            <pc:docMk/>
            <pc:sldMk cId="2307190467" sldId="275"/>
            <ac:picMk id="15" creationId="{A893976B-A338-DD4E-84E5-82D52FF5B102}"/>
          </ac:picMkLst>
        </pc:picChg>
        <pc:picChg chg="add mod">
          <ac:chgData name="Aketza Romaniega Bilbao" userId="4579ded2615a4116" providerId="LiveId" clId="{F720FB89-B4D9-408C-9EA3-805966D42C14}" dt="2024-01-07T23:56:41.190" v="4311" actId="14100"/>
          <ac:picMkLst>
            <pc:docMk/>
            <pc:sldMk cId="2307190467" sldId="275"/>
            <ac:picMk id="17" creationId="{6A9D1287-676B-8FDE-46CE-D14F5FDA7143}"/>
          </ac:picMkLst>
        </pc:picChg>
        <pc:cxnChg chg="add">
          <ac:chgData name="Aketza Romaniega Bilbao" userId="4579ded2615a4116" providerId="LiveId" clId="{F720FB89-B4D9-408C-9EA3-805966D42C14}" dt="2024-01-13T00:38:48.880" v="4804" actId="11529"/>
          <ac:cxnSpMkLst>
            <pc:docMk/>
            <pc:sldMk cId="2307190467" sldId="275"/>
            <ac:cxnSpMk id="7" creationId="{79BD4E39-8191-A46F-126D-91031710EAC6}"/>
          </ac:cxnSpMkLst>
        </pc:cxnChg>
      </pc:sldChg>
      <pc:sldChg chg="addSp delSp modSp add mod modNotesTx">
        <pc:chgData name="Aketza Romaniega Bilbao" userId="4579ded2615a4116" providerId="LiveId" clId="{F720FB89-B4D9-408C-9EA3-805966D42C14}" dt="2024-01-15T14:01:44.495" v="6395" actId="20577"/>
        <pc:sldMkLst>
          <pc:docMk/>
          <pc:sldMk cId="2634148001" sldId="276"/>
        </pc:sldMkLst>
        <pc:spChg chg="mod">
          <ac:chgData name="Aketza Romaniega Bilbao" userId="4579ded2615a4116" providerId="LiveId" clId="{F720FB89-B4D9-408C-9EA3-805966D42C14}" dt="2024-01-07T17:17:12.477" v="3873" actId="1076"/>
          <ac:spMkLst>
            <pc:docMk/>
            <pc:sldMk cId="2634148001" sldId="276"/>
            <ac:spMk id="10" creationId="{CBDD25BE-C59A-5092-33F0-AE6E7C7D6F20}"/>
          </ac:spMkLst>
        </pc:spChg>
        <pc:spChg chg="mod">
          <ac:chgData name="Aketza Romaniega Bilbao" userId="4579ded2615a4116" providerId="LiveId" clId="{F720FB89-B4D9-408C-9EA3-805966D42C14}" dt="2024-01-07T17:19:12.601" v="3888" actId="1076"/>
          <ac:spMkLst>
            <pc:docMk/>
            <pc:sldMk cId="2634148001" sldId="276"/>
            <ac:spMk id="101" creationId="{00000000-0000-0000-0000-000000000000}"/>
          </ac:spMkLst>
        </pc:spChg>
        <pc:picChg chg="add del mod ord">
          <ac:chgData name="Aketza Romaniega Bilbao" userId="4579ded2615a4116" providerId="LiveId" clId="{F720FB89-B4D9-408C-9EA3-805966D42C14}" dt="2024-01-08T00:00:17.183" v="4321" actId="478"/>
          <ac:picMkLst>
            <pc:docMk/>
            <pc:sldMk cId="2634148001" sldId="276"/>
            <ac:picMk id="2" creationId="{EA82CB43-EEBC-A254-AF46-D29871688A01}"/>
          </ac:picMkLst>
        </pc:picChg>
        <pc:picChg chg="del">
          <ac:chgData name="Aketza Romaniega Bilbao" userId="4579ded2615a4116" providerId="LiveId" clId="{F720FB89-B4D9-408C-9EA3-805966D42C14}" dt="2024-01-07T17:17:04.850" v="3872" actId="478"/>
          <ac:picMkLst>
            <pc:docMk/>
            <pc:sldMk cId="2634148001" sldId="276"/>
            <ac:picMk id="4" creationId="{EB9E0F02-141E-0CD8-AF81-6AB275A25245}"/>
          </ac:picMkLst>
        </pc:picChg>
        <pc:picChg chg="del">
          <ac:chgData name="Aketza Romaniega Bilbao" userId="4579ded2615a4116" providerId="LiveId" clId="{F720FB89-B4D9-408C-9EA3-805966D42C14}" dt="2024-01-07T17:18:24.350" v="3878" actId="478"/>
          <ac:picMkLst>
            <pc:docMk/>
            <pc:sldMk cId="2634148001" sldId="276"/>
            <ac:picMk id="5" creationId="{2DEC0F73-3378-577E-E97B-9EAC4EF958C2}"/>
          </ac:picMkLst>
        </pc:picChg>
        <pc:picChg chg="del">
          <ac:chgData name="Aketza Romaniega Bilbao" userId="4579ded2615a4116" providerId="LiveId" clId="{F720FB89-B4D9-408C-9EA3-805966D42C14}" dt="2024-01-07T17:18:54.784" v="3887" actId="478"/>
          <ac:picMkLst>
            <pc:docMk/>
            <pc:sldMk cId="2634148001" sldId="276"/>
            <ac:picMk id="6" creationId="{6B965557-A78F-C91B-B580-96C0E82F3CD6}"/>
          </ac:picMkLst>
        </pc:picChg>
        <pc:picChg chg="add mod ord">
          <ac:chgData name="Aketza Romaniega Bilbao" userId="4579ded2615a4116" providerId="LiveId" clId="{F720FB89-B4D9-408C-9EA3-805966D42C14}" dt="2024-01-07T17:18:34.274" v="3882" actId="1035"/>
          <ac:picMkLst>
            <pc:docMk/>
            <pc:sldMk cId="2634148001" sldId="276"/>
            <ac:picMk id="7" creationId="{803985B7-77FF-CC76-47D8-9A8A10FD5F8F}"/>
          </ac:picMkLst>
        </pc:picChg>
        <pc:picChg chg="add mod ord">
          <ac:chgData name="Aketza Romaniega Bilbao" userId="4579ded2615a4116" providerId="LiveId" clId="{F720FB89-B4D9-408C-9EA3-805966D42C14}" dt="2024-01-07T17:18:52.999" v="3886" actId="167"/>
          <ac:picMkLst>
            <pc:docMk/>
            <pc:sldMk cId="2634148001" sldId="276"/>
            <ac:picMk id="12" creationId="{18D6ACC0-7243-635E-3961-36A45075FB78}"/>
          </ac:picMkLst>
        </pc:picChg>
        <pc:picChg chg="add mod ord">
          <ac:chgData name="Aketza Romaniega Bilbao" userId="4579ded2615a4116" providerId="LiveId" clId="{F720FB89-B4D9-408C-9EA3-805966D42C14}" dt="2024-01-08T00:00:15.548" v="4320" actId="167"/>
          <ac:picMkLst>
            <pc:docMk/>
            <pc:sldMk cId="2634148001" sldId="276"/>
            <ac:picMk id="14" creationId="{554642C6-3036-9C71-3413-26001CA47D2F}"/>
          </ac:picMkLst>
        </pc:picChg>
      </pc:sldChg>
      <pc:sldChg chg="addSp delSp modSp add mod delAnim modAnim modNotesTx">
        <pc:chgData name="Aketza Romaniega Bilbao" userId="4579ded2615a4116" providerId="LiveId" clId="{F720FB89-B4D9-408C-9EA3-805966D42C14}" dt="2024-01-15T14:01:46.546" v="6396" actId="20577"/>
        <pc:sldMkLst>
          <pc:docMk/>
          <pc:sldMk cId="192610573" sldId="277"/>
        </pc:sldMkLst>
        <pc:spChg chg="del">
          <ac:chgData name="Aketza Romaniega Bilbao" userId="4579ded2615a4116" providerId="LiveId" clId="{F720FB89-B4D9-408C-9EA3-805966D42C14}" dt="2024-01-07T17:20:55.254" v="3899" actId="478"/>
          <ac:spMkLst>
            <pc:docMk/>
            <pc:sldMk cId="192610573" sldId="277"/>
            <ac:spMk id="8" creationId="{8AA8A5E2-F365-A997-C38D-E772069F348D}"/>
          </ac:spMkLst>
        </pc:spChg>
        <pc:spChg chg="del">
          <ac:chgData name="Aketza Romaniega Bilbao" userId="4579ded2615a4116" providerId="LiveId" clId="{F720FB89-B4D9-408C-9EA3-805966D42C14}" dt="2024-01-07T17:20:55.254" v="3899" actId="478"/>
          <ac:spMkLst>
            <pc:docMk/>
            <pc:sldMk cId="192610573" sldId="277"/>
            <ac:spMk id="9" creationId="{4C769762-E812-C757-315E-C8FF12AF293C}"/>
          </ac:spMkLst>
        </pc:spChg>
        <pc:spChg chg="del">
          <ac:chgData name="Aketza Romaniega Bilbao" userId="4579ded2615a4116" providerId="LiveId" clId="{F720FB89-B4D9-408C-9EA3-805966D42C14}" dt="2024-01-07T17:20:52.816" v="3898" actId="478"/>
          <ac:spMkLst>
            <pc:docMk/>
            <pc:sldMk cId="192610573" sldId="277"/>
            <ac:spMk id="10" creationId="{CBDD25BE-C59A-5092-33F0-AE6E7C7D6F20}"/>
          </ac:spMkLst>
        </pc:spChg>
        <pc:spChg chg="add mod">
          <ac:chgData name="Aketza Romaniega Bilbao" userId="4579ded2615a4116" providerId="LiveId" clId="{F720FB89-B4D9-408C-9EA3-805966D42C14}" dt="2024-01-07T22:57:24.899" v="4090" actId="1076"/>
          <ac:spMkLst>
            <pc:docMk/>
            <pc:sldMk cId="192610573" sldId="277"/>
            <ac:spMk id="15" creationId="{D89A53D5-AA81-9A08-C336-45D73316D73A}"/>
          </ac:spMkLst>
        </pc:spChg>
        <pc:spChg chg="add mod">
          <ac:chgData name="Aketza Romaniega Bilbao" userId="4579ded2615a4116" providerId="LiveId" clId="{F720FB89-B4D9-408C-9EA3-805966D42C14}" dt="2024-01-07T22:57:32.963" v="4091" actId="1076"/>
          <ac:spMkLst>
            <pc:docMk/>
            <pc:sldMk cId="192610573" sldId="277"/>
            <ac:spMk id="16" creationId="{C2D3B5F6-B214-F1E5-FB85-F7A88FEB6C42}"/>
          </ac:spMkLst>
        </pc:spChg>
        <pc:spChg chg="add del mod">
          <ac:chgData name="Aketza Romaniega Bilbao" userId="4579ded2615a4116" providerId="LiveId" clId="{F720FB89-B4D9-408C-9EA3-805966D42C14}" dt="2024-01-07T22:58:14.283" v="4099" actId="478"/>
          <ac:spMkLst>
            <pc:docMk/>
            <pc:sldMk cId="192610573" sldId="277"/>
            <ac:spMk id="19" creationId="{6D7B1AA8-EE09-B800-C60A-39F0E57D14F5}"/>
          </ac:spMkLst>
        </pc:spChg>
        <pc:spChg chg="add mod">
          <ac:chgData name="Aketza Romaniega Bilbao" userId="4579ded2615a4116" providerId="LiveId" clId="{F720FB89-B4D9-408C-9EA3-805966D42C14}" dt="2024-01-07T23:09:17.785" v="4179" actId="1076"/>
          <ac:spMkLst>
            <pc:docMk/>
            <pc:sldMk cId="192610573" sldId="277"/>
            <ac:spMk id="20" creationId="{21E2A8E0-A134-7C48-C243-0B255FF9916E}"/>
          </ac:spMkLst>
        </pc:spChg>
        <pc:spChg chg="add del">
          <ac:chgData name="Aketza Romaniega Bilbao" userId="4579ded2615a4116" providerId="LiveId" clId="{F720FB89-B4D9-408C-9EA3-805966D42C14}" dt="2024-01-07T23:07:11.033" v="4155" actId="22"/>
          <ac:spMkLst>
            <pc:docMk/>
            <pc:sldMk cId="192610573" sldId="277"/>
            <ac:spMk id="23" creationId="{8FEB2757-A61C-BD86-57D2-5E596712822B}"/>
          </ac:spMkLst>
        </pc:spChg>
        <pc:spChg chg="add mod ord">
          <ac:chgData name="Aketza Romaniega Bilbao" userId="4579ded2615a4116" providerId="LiveId" clId="{F720FB89-B4D9-408C-9EA3-805966D42C14}" dt="2024-01-13T01:06:28.083" v="4924" actId="1036"/>
          <ac:spMkLst>
            <pc:docMk/>
            <pc:sldMk cId="192610573" sldId="277"/>
            <ac:spMk id="26" creationId="{361A3206-FBE8-C412-E069-97B921A98481}"/>
          </ac:spMkLst>
        </pc:spChg>
        <pc:spChg chg="add mod">
          <ac:chgData name="Aketza Romaniega Bilbao" userId="4579ded2615a4116" providerId="LiveId" clId="{F720FB89-B4D9-408C-9EA3-805966D42C14}" dt="2024-01-12T10:59:45.178" v="4443" actId="1076"/>
          <ac:spMkLst>
            <pc:docMk/>
            <pc:sldMk cId="192610573" sldId="277"/>
            <ac:spMk id="27" creationId="{A4BC2DCB-8651-A6B8-E6DE-76AE1A704F06}"/>
          </ac:spMkLst>
        </pc:spChg>
        <pc:spChg chg="add mod">
          <ac:chgData name="Aketza Romaniega Bilbao" userId="4579ded2615a4116" providerId="LiveId" clId="{F720FB89-B4D9-408C-9EA3-805966D42C14}" dt="2024-01-13T01:04:56.080" v="4894" actId="20577"/>
          <ac:spMkLst>
            <pc:docMk/>
            <pc:sldMk cId="192610573" sldId="277"/>
            <ac:spMk id="28" creationId="{2079B43B-C6B6-E5BC-9A96-267245D65078}"/>
          </ac:spMkLst>
        </pc:spChg>
        <pc:spChg chg="add mod">
          <ac:chgData name="Aketza Romaniega Bilbao" userId="4579ded2615a4116" providerId="LiveId" clId="{F720FB89-B4D9-408C-9EA3-805966D42C14}" dt="2024-01-13T01:06:45.026" v="4948" actId="1036"/>
          <ac:spMkLst>
            <pc:docMk/>
            <pc:sldMk cId="192610573" sldId="277"/>
            <ac:spMk id="29" creationId="{A59582AD-2725-F9B7-6DE1-9C91C817E7EE}"/>
          </ac:spMkLst>
        </pc:spChg>
        <pc:spChg chg="mod">
          <ac:chgData name="Aketza Romaniega Bilbao" userId="4579ded2615a4116" providerId="LiveId" clId="{F720FB89-B4D9-408C-9EA3-805966D42C14}" dt="2024-01-07T22:53:07.816" v="4087" actId="20577"/>
          <ac:spMkLst>
            <pc:docMk/>
            <pc:sldMk cId="192610573" sldId="277"/>
            <ac:spMk id="101" creationId="{00000000-0000-0000-0000-000000000000}"/>
          </ac:spMkLst>
        </pc:spChg>
        <pc:graphicFrameChg chg="add mod">
          <ac:chgData name="Aketza Romaniega Bilbao" userId="4579ded2615a4116" providerId="LiveId" clId="{F720FB89-B4D9-408C-9EA3-805966D42C14}" dt="2024-01-12T10:58:43.820" v="4439" actId="1076"/>
          <ac:graphicFrameMkLst>
            <pc:docMk/>
            <pc:sldMk cId="192610573" sldId="277"/>
            <ac:graphicFrameMk id="2" creationId="{792CF1BD-42D0-3B02-EA68-2D1969C2759A}"/>
          </ac:graphicFrameMkLst>
        </pc:graphicFrameChg>
        <pc:graphicFrameChg chg="add del mod">
          <ac:chgData name="Aketza Romaniega Bilbao" userId="4579ded2615a4116" providerId="LiveId" clId="{F720FB89-B4D9-408C-9EA3-805966D42C14}" dt="2024-01-07T22:47:00.193" v="3926"/>
          <ac:graphicFrameMkLst>
            <pc:docMk/>
            <pc:sldMk cId="192610573" sldId="277"/>
            <ac:graphicFrameMk id="3" creationId="{E2233D65-7752-88A9-79E4-64F332B61E2A}"/>
          </ac:graphicFrameMkLst>
        </pc:graphicFrameChg>
        <pc:graphicFrameChg chg="add del mod">
          <ac:chgData name="Aketza Romaniega Bilbao" userId="4579ded2615a4116" providerId="LiveId" clId="{F720FB89-B4D9-408C-9EA3-805966D42C14}" dt="2024-01-07T22:47:06.155" v="3928"/>
          <ac:graphicFrameMkLst>
            <pc:docMk/>
            <pc:sldMk cId="192610573" sldId="277"/>
            <ac:graphicFrameMk id="4" creationId="{7E2B1515-502C-56F0-03DC-566B7A290B33}"/>
          </ac:graphicFrameMkLst>
        </pc:graphicFrameChg>
        <pc:graphicFrameChg chg="add del mod">
          <ac:chgData name="Aketza Romaniega Bilbao" userId="4579ded2615a4116" providerId="LiveId" clId="{F720FB89-B4D9-408C-9EA3-805966D42C14}" dt="2024-01-12T10:58:37.948" v="4437" actId="478"/>
          <ac:graphicFrameMkLst>
            <pc:docMk/>
            <pc:sldMk cId="192610573" sldId="277"/>
            <ac:graphicFrameMk id="30" creationId="{7C129420-25BA-7719-AE85-6D80B3119591}"/>
          </ac:graphicFrameMkLst>
        </pc:graphicFrameChg>
        <pc:picChg chg="del">
          <ac:chgData name="Aketza Romaniega Bilbao" userId="4579ded2615a4116" providerId="LiveId" clId="{F720FB89-B4D9-408C-9EA3-805966D42C14}" dt="2024-01-07T17:20:51.011" v="3897" actId="478"/>
          <ac:picMkLst>
            <pc:docMk/>
            <pc:sldMk cId="192610573" sldId="277"/>
            <ac:picMk id="2" creationId="{EA82CB43-EEBC-A254-AF46-D29871688A01}"/>
          </ac:picMkLst>
        </pc:picChg>
        <pc:picChg chg="add del mod ord">
          <ac:chgData name="Aketza Romaniega Bilbao" userId="4579ded2615a4116" providerId="LiveId" clId="{F720FB89-B4D9-408C-9EA3-805966D42C14}" dt="2024-01-13T00:47:20.530" v="4833" actId="478"/>
          <ac:picMkLst>
            <pc:docMk/>
            <pc:sldMk cId="192610573" sldId="277"/>
            <ac:picMk id="3" creationId="{79CBF06B-AAE5-495C-994B-2DEF71448083}"/>
          </ac:picMkLst>
        </pc:picChg>
        <pc:picChg chg="add mod">
          <ac:chgData name="Aketza Romaniega Bilbao" userId="4579ded2615a4116" providerId="LiveId" clId="{F720FB89-B4D9-408C-9EA3-805966D42C14}" dt="2024-01-07T22:57:24.899" v="4090" actId="1076"/>
          <ac:picMkLst>
            <pc:docMk/>
            <pc:sldMk cId="192610573" sldId="277"/>
            <ac:picMk id="5" creationId="{1E2A0E32-3076-8652-023F-18B8937F7466}"/>
          </ac:picMkLst>
        </pc:picChg>
        <pc:picChg chg="add mod">
          <ac:chgData name="Aketza Romaniega Bilbao" userId="4579ded2615a4116" providerId="LiveId" clId="{F720FB89-B4D9-408C-9EA3-805966D42C14}" dt="2024-01-07T22:57:32.963" v="4091" actId="1076"/>
          <ac:picMkLst>
            <pc:docMk/>
            <pc:sldMk cId="192610573" sldId="277"/>
            <ac:picMk id="6" creationId="{E3CAFD34-5D46-6B5D-2747-546C35C53F6F}"/>
          </ac:picMkLst>
        </pc:picChg>
        <pc:picChg chg="del">
          <ac:chgData name="Aketza Romaniega Bilbao" userId="4579ded2615a4116" providerId="LiveId" clId="{F720FB89-B4D9-408C-9EA3-805966D42C14}" dt="2024-01-07T17:20:55.254" v="3899" actId="478"/>
          <ac:picMkLst>
            <pc:docMk/>
            <pc:sldMk cId="192610573" sldId="277"/>
            <ac:picMk id="7" creationId="{803985B7-77FF-CC76-47D8-9A8A10FD5F8F}"/>
          </ac:picMkLst>
        </pc:picChg>
        <pc:picChg chg="add del mod ord">
          <ac:chgData name="Aketza Romaniega Bilbao" userId="4579ded2615a4116" providerId="LiveId" clId="{F720FB89-B4D9-408C-9EA3-805966D42C14}" dt="2024-01-13T00:51:09.662" v="4841" actId="478"/>
          <ac:picMkLst>
            <pc:docMk/>
            <pc:sldMk cId="192610573" sldId="277"/>
            <ac:picMk id="7" creationId="{DC62F7A5-63E7-2A38-FA69-4B8C120421F6}"/>
          </ac:picMkLst>
        </pc:picChg>
        <pc:picChg chg="add mod ord">
          <ac:chgData name="Aketza Romaniega Bilbao" userId="4579ded2615a4116" providerId="LiveId" clId="{F720FB89-B4D9-408C-9EA3-805966D42C14}" dt="2024-01-13T00:51:12.455" v="4842" actId="166"/>
          <ac:picMkLst>
            <pc:docMk/>
            <pc:sldMk cId="192610573" sldId="277"/>
            <ac:picMk id="9" creationId="{153781C7-A0A2-BA9B-127F-67A1A20CEB37}"/>
          </ac:picMkLst>
        </pc:picChg>
        <pc:picChg chg="add mod ord">
          <ac:chgData name="Aketza Romaniega Bilbao" userId="4579ded2615a4116" providerId="LiveId" clId="{F720FB89-B4D9-408C-9EA3-805966D42C14}" dt="2024-01-13T01:04:33.499" v="4887" actId="167"/>
          <ac:picMkLst>
            <pc:docMk/>
            <pc:sldMk cId="192610573" sldId="277"/>
            <ac:picMk id="10" creationId="{D2ABCAA3-06FE-D2DA-3725-E74091E8120B}"/>
          </ac:picMkLst>
        </pc:picChg>
        <pc:picChg chg="add mod">
          <ac:chgData name="Aketza Romaniega Bilbao" userId="4579ded2615a4116" providerId="LiveId" clId="{F720FB89-B4D9-408C-9EA3-805966D42C14}" dt="2024-01-07T22:57:32.963" v="4091" actId="1076"/>
          <ac:picMkLst>
            <pc:docMk/>
            <pc:sldMk cId="192610573" sldId="277"/>
            <ac:picMk id="11" creationId="{101902E0-6D1F-2D33-1BAE-5CF7EA37C3C8}"/>
          </ac:picMkLst>
        </pc:picChg>
        <pc:picChg chg="del">
          <ac:chgData name="Aketza Romaniega Bilbao" userId="4579ded2615a4116" providerId="LiveId" clId="{F720FB89-B4D9-408C-9EA3-805966D42C14}" dt="2024-01-07T17:20:55.254" v="3899" actId="478"/>
          <ac:picMkLst>
            <pc:docMk/>
            <pc:sldMk cId="192610573" sldId="277"/>
            <ac:picMk id="12" creationId="{18D6ACC0-7243-635E-3961-36A45075FB78}"/>
          </ac:picMkLst>
        </pc:picChg>
        <pc:picChg chg="add mod ord">
          <ac:chgData name="Aketza Romaniega Bilbao" userId="4579ded2615a4116" providerId="LiveId" clId="{F720FB89-B4D9-408C-9EA3-805966D42C14}" dt="2024-01-13T01:06:16.903" v="4917" actId="1036"/>
          <ac:picMkLst>
            <pc:docMk/>
            <pc:sldMk cId="192610573" sldId="277"/>
            <ac:picMk id="12" creationId="{43F2CA51-BB98-D491-97C7-811035CC7BA4}"/>
          </ac:picMkLst>
        </pc:picChg>
        <pc:picChg chg="add mod">
          <ac:chgData name="Aketza Romaniega Bilbao" userId="4579ded2615a4116" providerId="LiveId" clId="{F720FB89-B4D9-408C-9EA3-805966D42C14}" dt="2024-01-07T22:57:32.963" v="4091" actId="1076"/>
          <ac:picMkLst>
            <pc:docMk/>
            <pc:sldMk cId="192610573" sldId="277"/>
            <ac:picMk id="13" creationId="{B0093C22-3CB3-1975-CD6D-C546F8227B12}"/>
          </ac:picMkLst>
        </pc:picChg>
        <pc:picChg chg="add mod">
          <ac:chgData name="Aketza Romaniega Bilbao" userId="4579ded2615a4116" providerId="LiveId" clId="{F720FB89-B4D9-408C-9EA3-805966D42C14}" dt="2024-01-07T22:57:32.963" v="4091" actId="1076"/>
          <ac:picMkLst>
            <pc:docMk/>
            <pc:sldMk cId="192610573" sldId="277"/>
            <ac:picMk id="14" creationId="{6477F5BF-86C0-7A13-4494-84C23614DA5D}"/>
          </ac:picMkLst>
        </pc:picChg>
        <pc:picChg chg="add del mod ord">
          <ac:chgData name="Aketza Romaniega Bilbao" userId="4579ded2615a4116" providerId="LiveId" clId="{F720FB89-B4D9-408C-9EA3-805966D42C14}" dt="2024-01-13T01:04:36.306" v="4888" actId="478"/>
          <ac:picMkLst>
            <pc:docMk/>
            <pc:sldMk cId="192610573" sldId="277"/>
            <ac:picMk id="17" creationId="{9354D20C-67CC-0974-6096-4C7E387D0058}"/>
          </ac:picMkLst>
        </pc:picChg>
        <pc:picChg chg="add del mod ord">
          <ac:chgData name="Aketza Romaniega Bilbao" userId="4579ded2615a4116" providerId="LiveId" clId="{F720FB89-B4D9-408C-9EA3-805966D42C14}" dt="2024-01-13T01:06:08.190" v="4910" actId="478"/>
          <ac:picMkLst>
            <pc:docMk/>
            <pc:sldMk cId="192610573" sldId="277"/>
            <ac:picMk id="18" creationId="{6BB5363D-2785-31FD-D834-2313FCB5F5B2}"/>
          </ac:picMkLst>
        </pc:picChg>
        <pc:picChg chg="add del mod">
          <ac:chgData name="Aketza Romaniega Bilbao" userId="4579ded2615a4116" providerId="LiveId" clId="{F720FB89-B4D9-408C-9EA3-805966D42C14}" dt="2024-01-07T23:08:08.481" v="4158" actId="478"/>
          <ac:picMkLst>
            <pc:docMk/>
            <pc:sldMk cId="192610573" sldId="277"/>
            <ac:picMk id="21" creationId="{788B7039-46B7-232F-D027-7F61BF7852D3}"/>
          </ac:picMkLst>
        </pc:picChg>
        <pc:picChg chg="add del mod">
          <ac:chgData name="Aketza Romaniega Bilbao" userId="4579ded2615a4116" providerId="LiveId" clId="{F720FB89-B4D9-408C-9EA3-805966D42C14}" dt="2024-01-07T23:52:36.744" v="4289" actId="478"/>
          <ac:picMkLst>
            <pc:docMk/>
            <pc:sldMk cId="192610573" sldId="277"/>
            <ac:picMk id="25" creationId="{77909FD4-9488-90CE-12E9-836966C1C2B4}"/>
          </ac:picMkLst>
        </pc:picChg>
        <pc:picChg chg="add mod">
          <ac:chgData name="Aketza Romaniega Bilbao" userId="4579ded2615a4116" providerId="LiveId" clId="{F720FB89-B4D9-408C-9EA3-805966D42C14}" dt="2024-01-07T23:13:16.276" v="4261" actId="1076"/>
          <ac:picMkLst>
            <pc:docMk/>
            <pc:sldMk cId="192610573" sldId="277"/>
            <ac:picMk id="31" creationId="{5647D6A8-EEE4-DB95-C435-890EEFAB8758}"/>
          </ac:picMkLst>
        </pc:picChg>
        <pc:picChg chg="add del mod">
          <ac:chgData name="Aketza Romaniega Bilbao" userId="4579ded2615a4116" providerId="LiveId" clId="{F720FB89-B4D9-408C-9EA3-805966D42C14}" dt="2024-01-07T23:52:26.519" v="4288" actId="478"/>
          <ac:picMkLst>
            <pc:docMk/>
            <pc:sldMk cId="192610573" sldId="277"/>
            <ac:picMk id="97" creationId="{6F5F8905-AF9F-FCBF-A916-EB45842D37C5}"/>
          </ac:picMkLst>
        </pc:picChg>
        <pc:picChg chg="add del mod">
          <ac:chgData name="Aketza Romaniega Bilbao" userId="4579ded2615a4116" providerId="LiveId" clId="{F720FB89-B4D9-408C-9EA3-805966D42C14}" dt="2024-01-10T14:05:43.978" v="4413" actId="478"/>
          <ac:picMkLst>
            <pc:docMk/>
            <pc:sldMk cId="192610573" sldId="277"/>
            <ac:picMk id="99" creationId="{86B86509-69A6-B7B2-2E65-489E89BBDE5C}"/>
          </ac:picMkLst>
        </pc:picChg>
        <pc:picChg chg="add del mod">
          <ac:chgData name="Aketza Romaniega Bilbao" userId="4579ded2615a4116" providerId="LiveId" clId="{F720FB89-B4D9-408C-9EA3-805966D42C14}" dt="2024-01-07T22:47:00.193" v="3926"/>
          <ac:picMkLst>
            <pc:docMk/>
            <pc:sldMk cId="192610573" sldId="277"/>
            <ac:picMk id="1025" creationId="{49D39A4B-F348-90DE-1795-8474809D7F91}"/>
          </ac:picMkLst>
        </pc:picChg>
        <pc:picChg chg="add del mod">
          <ac:chgData name="Aketza Romaniega Bilbao" userId="4579ded2615a4116" providerId="LiveId" clId="{F720FB89-B4D9-408C-9EA3-805966D42C14}" dt="2024-01-07T22:47:00.193" v="3926"/>
          <ac:picMkLst>
            <pc:docMk/>
            <pc:sldMk cId="192610573" sldId="277"/>
            <ac:picMk id="1026" creationId="{E0205FAF-34AF-6D40-9D7A-A54D5B2DBAD4}"/>
          </ac:picMkLst>
        </pc:picChg>
        <pc:picChg chg="add del mod">
          <ac:chgData name="Aketza Romaniega Bilbao" userId="4579ded2615a4116" providerId="LiveId" clId="{F720FB89-B4D9-408C-9EA3-805966D42C14}" dt="2024-01-07T22:47:00.193" v="3926"/>
          <ac:picMkLst>
            <pc:docMk/>
            <pc:sldMk cId="192610573" sldId="277"/>
            <ac:picMk id="1027" creationId="{C0E1B213-C34E-5251-A4B0-13C619772273}"/>
          </ac:picMkLst>
        </pc:picChg>
        <pc:picChg chg="add del mod">
          <ac:chgData name="Aketza Romaniega Bilbao" userId="4579ded2615a4116" providerId="LiveId" clId="{F720FB89-B4D9-408C-9EA3-805966D42C14}" dt="2024-01-07T22:47:00.193" v="3926"/>
          <ac:picMkLst>
            <pc:docMk/>
            <pc:sldMk cId="192610573" sldId="277"/>
            <ac:picMk id="1028" creationId="{61515A93-611F-6253-476F-61A504402BC9}"/>
          </ac:picMkLst>
        </pc:picChg>
        <pc:picChg chg="add del mod">
          <ac:chgData name="Aketza Romaniega Bilbao" userId="4579ded2615a4116" providerId="LiveId" clId="{F720FB89-B4D9-408C-9EA3-805966D42C14}" dt="2024-01-07T22:47:00.193" v="3926"/>
          <ac:picMkLst>
            <pc:docMk/>
            <pc:sldMk cId="192610573" sldId="277"/>
            <ac:picMk id="1029" creationId="{F134D3F9-CF65-FD5C-903A-0E44E0DB6F3E}"/>
          </ac:picMkLst>
        </pc:picChg>
        <pc:picChg chg="add del mod">
          <ac:chgData name="Aketza Romaniega Bilbao" userId="4579ded2615a4116" providerId="LiveId" clId="{F720FB89-B4D9-408C-9EA3-805966D42C14}" dt="2024-01-07T22:47:06.155" v="3928"/>
          <ac:picMkLst>
            <pc:docMk/>
            <pc:sldMk cId="192610573" sldId="277"/>
            <ac:picMk id="1030" creationId="{01AEC81E-B076-CED8-BCDD-B987D5388E9F}"/>
          </ac:picMkLst>
        </pc:picChg>
        <pc:picChg chg="add del mod">
          <ac:chgData name="Aketza Romaniega Bilbao" userId="4579ded2615a4116" providerId="LiveId" clId="{F720FB89-B4D9-408C-9EA3-805966D42C14}" dt="2024-01-07T22:47:06.155" v="3928"/>
          <ac:picMkLst>
            <pc:docMk/>
            <pc:sldMk cId="192610573" sldId="277"/>
            <ac:picMk id="1031" creationId="{CD6DBF89-9A7A-37BE-9107-4FBF5A93AFE3}"/>
          </ac:picMkLst>
        </pc:picChg>
        <pc:picChg chg="add del mod">
          <ac:chgData name="Aketza Romaniega Bilbao" userId="4579ded2615a4116" providerId="LiveId" clId="{F720FB89-B4D9-408C-9EA3-805966D42C14}" dt="2024-01-07T22:47:06.155" v="3928"/>
          <ac:picMkLst>
            <pc:docMk/>
            <pc:sldMk cId="192610573" sldId="277"/>
            <ac:picMk id="1032" creationId="{EA1ADDD9-599E-FC1B-996A-E2A6CF9B9ABA}"/>
          </ac:picMkLst>
        </pc:picChg>
        <pc:picChg chg="add del mod">
          <ac:chgData name="Aketza Romaniega Bilbao" userId="4579ded2615a4116" providerId="LiveId" clId="{F720FB89-B4D9-408C-9EA3-805966D42C14}" dt="2024-01-07T22:47:06.155" v="3928"/>
          <ac:picMkLst>
            <pc:docMk/>
            <pc:sldMk cId="192610573" sldId="277"/>
            <ac:picMk id="1033" creationId="{2736B62D-0536-6886-3097-51F4ECC2CA41}"/>
          </ac:picMkLst>
        </pc:picChg>
        <pc:picChg chg="add del mod">
          <ac:chgData name="Aketza Romaniega Bilbao" userId="4579ded2615a4116" providerId="LiveId" clId="{F720FB89-B4D9-408C-9EA3-805966D42C14}" dt="2024-01-07T22:47:06.155" v="3928"/>
          <ac:picMkLst>
            <pc:docMk/>
            <pc:sldMk cId="192610573" sldId="277"/>
            <ac:picMk id="1034" creationId="{09615A9A-7E91-2DC0-B046-0F6199EC8B49}"/>
          </ac:picMkLst>
        </pc:picChg>
      </pc:sldChg>
      <pc:sldChg chg="addSp delSp modSp add mod addAnim delAnim modAnim modNotesTx">
        <pc:chgData name="Aketza Romaniega Bilbao" userId="4579ded2615a4116" providerId="LiveId" clId="{F720FB89-B4D9-408C-9EA3-805966D42C14}" dt="2024-01-15T14:01:48.119" v="6397" actId="20577"/>
        <pc:sldMkLst>
          <pc:docMk/>
          <pc:sldMk cId="2753898274" sldId="278"/>
        </pc:sldMkLst>
        <pc:spChg chg="del">
          <ac:chgData name="Aketza Romaniega Bilbao" userId="4579ded2615a4116" providerId="LiveId" clId="{F720FB89-B4D9-408C-9EA3-805966D42C14}" dt="2024-01-07T23:36:41.261" v="4265" actId="478"/>
          <ac:spMkLst>
            <pc:docMk/>
            <pc:sldMk cId="2753898274" sldId="278"/>
            <ac:spMk id="15" creationId="{D89A53D5-AA81-9A08-C336-45D73316D73A}"/>
          </ac:spMkLst>
        </pc:spChg>
        <pc:spChg chg="del">
          <ac:chgData name="Aketza Romaniega Bilbao" userId="4579ded2615a4116" providerId="LiveId" clId="{F720FB89-B4D9-408C-9EA3-805966D42C14}" dt="2024-01-07T23:36:41.261" v="4265" actId="478"/>
          <ac:spMkLst>
            <pc:docMk/>
            <pc:sldMk cId="2753898274" sldId="278"/>
            <ac:spMk id="16" creationId="{C2D3B5F6-B214-F1E5-FB85-F7A88FEB6C42}"/>
          </ac:spMkLst>
        </pc:spChg>
        <pc:spChg chg="del">
          <ac:chgData name="Aketza Romaniega Bilbao" userId="4579ded2615a4116" providerId="LiveId" clId="{F720FB89-B4D9-408C-9EA3-805966D42C14}" dt="2024-01-07T23:48:47.349" v="4279" actId="478"/>
          <ac:spMkLst>
            <pc:docMk/>
            <pc:sldMk cId="2753898274" sldId="278"/>
            <ac:spMk id="20" creationId="{21E2A8E0-A134-7C48-C243-0B255FF9916E}"/>
          </ac:spMkLst>
        </pc:spChg>
        <pc:spChg chg="del">
          <ac:chgData name="Aketza Romaniega Bilbao" userId="4579ded2615a4116" providerId="LiveId" clId="{F720FB89-B4D9-408C-9EA3-805966D42C14}" dt="2024-01-07T23:36:49.464" v="4270" actId="478"/>
          <ac:spMkLst>
            <pc:docMk/>
            <pc:sldMk cId="2753898274" sldId="278"/>
            <ac:spMk id="26" creationId="{361A3206-FBE8-C412-E069-97B921A98481}"/>
          </ac:spMkLst>
        </pc:spChg>
        <pc:spChg chg="del">
          <ac:chgData name="Aketza Romaniega Bilbao" userId="4579ded2615a4116" providerId="LiveId" clId="{F720FB89-B4D9-408C-9EA3-805966D42C14}" dt="2024-01-07T23:36:41.261" v="4265" actId="478"/>
          <ac:spMkLst>
            <pc:docMk/>
            <pc:sldMk cId="2753898274" sldId="278"/>
            <ac:spMk id="27" creationId="{A4BC2DCB-8651-A6B8-E6DE-76AE1A704F06}"/>
          </ac:spMkLst>
        </pc:spChg>
        <pc:spChg chg="del">
          <ac:chgData name="Aketza Romaniega Bilbao" userId="4579ded2615a4116" providerId="LiveId" clId="{F720FB89-B4D9-408C-9EA3-805966D42C14}" dt="2024-01-07T23:36:46.814" v="4269" actId="478"/>
          <ac:spMkLst>
            <pc:docMk/>
            <pc:sldMk cId="2753898274" sldId="278"/>
            <ac:spMk id="28" creationId="{2079B43B-C6B6-E5BC-9A96-267245D65078}"/>
          </ac:spMkLst>
        </pc:spChg>
        <pc:spChg chg="del mod">
          <ac:chgData name="Aketza Romaniega Bilbao" userId="4579ded2615a4116" providerId="LiveId" clId="{F720FB89-B4D9-408C-9EA3-805966D42C14}" dt="2024-01-07T23:36:45.981" v="4268" actId="478"/>
          <ac:spMkLst>
            <pc:docMk/>
            <pc:sldMk cId="2753898274" sldId="278"/>
            <ac:spMk id="29" creationId="{A59582AD-2725-F9B7-6DE1-9C91C817E7EE}"/>
          </ac:spMkLst>
        </pc:spChg>
        <pc:spChg chg="mod">
          <ac:chgData name="Aketza Romaniega Bilbao" userId="4579ded2615a4116" providerId="LiveId" clId="{F720FB89-B4D9-408C-9EA3-805966D42C14}" dt="2024-01-08T00:01:25.163" v="4341" actId="20577"/>
          <ac:spMkLst>
            <pc:docMk/>
            <pc:sldMk cId="2753898274" sldId="278"/>
            <ac:spMk id="101" creationId="{00000000-0000-0000-0000-000000000000}"/>
          </ac:spMkLst>
        </pc:spChg>
        <pc:graphicFrameChg chg="add mod modGraphic">
          <ac:chgData name="Aketza Romaniega Bilbao" userId="4579ded2615a4116" providerId="LiveId" clId="{F720FB89-B4D9-408C-9EA3-805966D42C14}" dt="2024-01-12T11:02:24.111" v="4453" actId="1076"/>
          <ac:graphicFrameMkLst>
            <pc:docMk/>
            <pc:sldMk cId="2753898274" sldId="278"/>
            <ac:graphicFrameMk id="2" creationId="{9C43A23C-4948-780D-0F3C-8FD3FA244AA3}"/>
          </ac:graphicFrameMkLst>
        </pc:graphicFrameChg>
        <pc:graphicFrameChg chg="add del mod">
          <ac:chgData name="Aketza Romaniega Bilbao" userId="4579ded2615a4116" providerId="LiveId" clId="{F720FB89-B4D9-408C-9EA3-805966D42C14}" dt="2024-01-12T11:02:17.704" v="4449" actId="478"/>
          <ac:graphicFrameMkLst>
            <pc:docMk/>
            <pc:sldMk cId="2753898274" sldId="278"/>
            <ac:graphicFrameMk id="9" creationId="{2610021C-D669-618F-EBDA-5373A8A26A7F}"/>
          </ac:graphicFrameMkLst>
        </pc:graphicFrameChg>
        <pc:graphicFrameChg chg="add mod">
          <ac:chgData name="Aketza Romaniega Bilbao" userId="4579ded2615a4116" providerId="LiveId" clId="{F720FB89-B4D9-408C-9EA3-805966D42C14}" dt="2024-01-13T00:54:39.645" v="4847"/>
          <ac:graphicFrameMkLst>
            <pc:docMk/>
            <pc:sldMk cId="2753898274" sldId="278"/>
            <ac:graphicFrameMk id="17" creationId="{B7F38165-888B-FD93-C732-05E95F9BDCAE}"/>
          </ac:graphicFrameMkLst>
        </pc:graphicFrameChg>
        <pc:graphicFrameChg chg="del">
          <ac:chgData name="Aketza Romaniega Bilbao" userId="4579ded2615a4116" providerId="LiveId" clId="{F720FB89-B4D9-408C-9EA3-805966D42C14}" dt="2024-01-07T23:36:41.261" v="4265" actId="478"/>
          <ac:graphicFrameMkLst>
            <pc:docMk/>
            <pc:sldMk cId="2753898274" sldId="278"/>
            <ac:graphicFrameMk id="30" creationId="{7C129420-25BA-7719-AE85-6D80B3119591}"/>
          </ac:graphicFrameMkLst>
        </pc:graphicFrameChg>
        <pc:picChg chg="add del mod">
          <ac:chgData name="Aketza Romaniega Bilbao" userId="4579ded2615a4116" providerId="LiveId" clId="{F720FB89-B4D9-408C-9EA3-805966D42C14}" dt="2024-01-10T14:12:14.890" v="4436" actId="478"/>
          <ac:picMkLst>
            <pc:docMk/>
            <pc:sldMk cId="2753898274" sldId="278"/>
            <ac:picMk id="2" creationId="{67F77002-C122-956D-0157-447AC8621FD1}"/>
          </ac:picMkLst>
        </pc:picChg>
        <pc:picChg chg="add del mod">
          <ac:chgData name="Aketza Romaniega Bilbao" userId="4579ded2615a4116" providerId="LiveId" clId="{F720FB89-B4D9-408C-9EA3-805966D42C14}" dt="2024-01-07T23:50:22.947" v="4282" actId="478"/>
          <ac:picMkLst>
            <pc:docMk/>
            <pc:sldMk cId="2753898274" sldId="278"/>
            <ac:picMk id="4" creationId="{8E97E4BE-5192-08BF-7A9E-DE26CFA641CC}"/>
          </ac:picMkLst>
        </pc:picChg>
        <pc:picChg chg="add del mod ord">
          <ac:chgData name="Aketza Romaniega Bilbao" userId="4579ded2615a4116" providerId="LiveId" clId="{F720FB89-B4D9-408C-9EA3-805966D42C14}" dt="2024-01-13T00:58:07.408" v="4872" actId="478"/>
          <ac:picMkLst>
            <pc:docMk/>
            <pc:sldMk cId="2753898274" sldId="278"/>
            <ac:picMk id="4" creationId="{CE966D2B-09BB-BD61-D15F-BAAC4F3F259B}"/>
          </ac:picMkLst>
        </pc:picChg>
        <pc:picChg chg="del">
          <ac:chgData name="Aketza Romaniega Bilbao" userId="4579ded2615a4116" providerId="LiveId" clId="{F720FB89-B4D9-408C-9EA3-805966D42C14}" dt="2024-01-07T23:36:41.261" v="4265" actId="478"/>
          <ac:picMkLst>
            <pc:docMk/>
            <pc:sldMk cId="2753898274" sldId="278"/>
            <ac:picMk id="5" creationId="{1E2A0E32-3076-8652-023F-18B8937F7466}"/>
          </ac:picMkLst>
        </pc:picChg>
        <pc:picChg chg="add mod">
          <ac:chgData name="Aketza Romaniega Bilbao" userId="4579ded2615a4116" providerId="LiveId" clId="{F720FB89-B4D9-408C-9EA3-805966D42C14}" dt="2024-01-13T00:54:36.650" v="4846"/>
          <ac:picMkLst>
            <pc:docMk/>
            <pc:sldMk cId="2753898274" sldId="278"/>
            <ac:picMk id="5" creationId="{70A461EB-F301-F12B-FF68-7E76C906EAA0}"/>
          </ac:picMkLst>
        </pc:picChg>
        <pc:picChg chg="add del mod ord">
          <ac:chgData name="Aketza Romaniega Bilbao" userId="4579ded2615a4116" providerId="LiveId" clId="{F720FB89-B4D9-408C-9EA3-805966D42C14}" dt="2024-01-13T00:54:52.702" v="4851" actId="478"/>
          <ac:picMkLst>
            <pc:docMk/>
            <pc:sldMk cId="2753898274" sldId="278"/>
            <ac:picMk id="6" creationId="{9BF4BF19-0420-7D1F-31A4-AF3C5D85333E}"/>
          </ac:picMkLst>
        </pc:picChg>
        <pc:picChg chg="del">
          <ac:chgData name="Aketza Romaniega Bilbao" userId="4579ded2615a4116" providerId="LiveId" clId="{F720FB89-B4D9-408C-9EA3-805966D42C14}" dt="2024-01-07T23:36:41.261" v="4265" actId="478"/>
          <ac:picMkLst>
            <pc:docMk/>
            <pc:sldMk cId="2753898274" sldId="278"/>
            <ac:picMk id="6" creationId="{E3CAFD34-5D46-6B5D-2747-546C35C53F6F}"/>
          </ac:picMkLst>
        </pc:picChg>
        <pc:picChg chg="add mod">
          <ac:chgData name="Aketza Romaniega Bilbao" userId="4579ded2615a4116" providerId="LiveId" clId="{F720FB89-B4D9-408C-9EA3-805966D42C14}" dt="2024-01-13T00:54:36.650" v="4846"/>
          <ac:picMkLst>
            <pc:docMk/>
            <pc:sldMk cId="2753898274" sldId="278"/>
            <ac:picMk id="8" creationId="{7ACB3086-69A8-941B-4FC8-F1B861A569CC}"/>
          </ac:picMkLst>
        </pc:picChg>
        <pc:picChg chg="add del mod">
          <ac:chgData name="Aketza Romaniega Bilbao" userId="4579ded2615a4116" providerId="LiveId" clId="{F720FB89-B4D9-408C-9EA3-805966D42C14}" dt="2024-01-10T14:07:26.807" v="4422" actId="478"/>
          <ac:picMkLst>
            <pc:docMk/>
            <pc:sldMk cId="2753898274" sldId="278"/>
            <ac:picMk id="8" creationId="{F6A00EE1-341A-C4F7-BB2E-FD3504B01754}"/>
          </ac:picMkLst>
        </pc:picChg>
        <pc:picChg chg="add mod">
          <ac:chgData name="Aketza Romaniega Bilbao" userId="4579ded2615a4116" providerId="LiveId" clId="{F720FB89-B4D9-408C-9EA3-805966D42C14}" dt="2024-01-08T00:04:45.615" v="4404" actId="1035"/>
          <ac:picMkLst>
            <pc:docMk/>
            <pc:sldMk cId="2753898274" sldId="278"/>
            <ac:picMk id="10" creationId="{22930791-27BF-9195-AD01-D5A8487E8300}"/>
          </ac:picMkLst>
        </pc:picChg>
        <pc:picChg chg="del">
          <ac:chgData name="Aketza Romaniega Bilbao" userId="4579ded2615a4116" providerId="LiveId" clId="{F720FB89-B4D9-408C-9EA3-805966D42C14}" dt="2024-01-07T23:36:41.261" v="4265" actId="478"/>
          <ac:picMkLst>
            <pc:docMk/>
            <pc:sldMk cId="2753898274" sldId="278"/>
            <ac:picMk id="11" creationId="{101902E0-6D1F-2D33-1BAE-5CF7EA37C3C8}"/>
          </ac:picMkLst>
        </pc:picChg>
        <pc:picChg chg="add mod">
          <ac:chgData name="Aketza Romaniega Bilbao" userId="4579ded2615a4116" providerId="LiveId" clId="{F720FB89-B4D9-408C-9EA3-805966D42C14}" dt="2024-01-13T00:54:36.650" v="4846"/>
          <ac:picMkLst>
            <pc:docMk/>
            <pc:sldMk cId="2753898274" sldId="278"/>
            <ac:picMk id="12" creationId="{6B44E6C8-920D-FAA6-CC7F-40DA1CE68D87}"/>
          </ac:picMkLst>
        </pc:picChg>
        <pc:picChg chg="del">
          <ac:chgData name="Aketza Romaniega Bilbao" userId="4579ded2615a4116" providerId="LiveId" clId="{F720FB89-B4D9-408C-9EA3-805966D42C14}" dt="2024-01-07T23:36:41.261" v="4265" actId="478"/>
          <ac:picMkLst>
            <pc:docMk/>
            <pc:sldMk cId="2753898274" sldId="278"/>
            <ac:picMk id="13" creationId="{B0093C22-3CB3-1975-CD6D-C546F8227B12}"/>
          </ac:picMkLst>
        </pc:picChg>
        <pc:picChg chg="del">
          <ac:chgData name="Aketza Romaniega Bilbao" userId="4579ded2615a4116" providerId="LiveId" clId="{F720FB89-B4D9-408C-9EA3-805966D42C14}" dt="2024-01-07T23:36:41.261" v="4265" actId="478"/>
          <ac:picMkLst>
            <pc:docMk/>
            <pc:sldMk cId="2753898274" sldId="278"/>
            <ac:picMk id="14" creationId="{6477F5BF-86C0-7A13-4494-84C23614DA5D}"/>
          </ac:picMkLst>
        </pc:picChg>
        <pc:picChg chg="add mod">
          <ac:chgData name="Aketza Romaniega Bilbao" userId="4579ded2615a4116" providerId="LiveId" clId="{F720FB89-B4D9-408C-9EA3-805966D42C14}" dt="2024-01-13T00:54:36.650" v="4846"/>
          <ac:picMkLst>
            <pc:docMk/>
            <pc:sldMk cId="2753898274" sldId="278"/>
            <ac:picMk id="14" creationId="{8A7798EC-FD11-9D4E-7DEC-B3DDA365780C}"/>
          </ac:picMkLst>
        </pc:picChg>
        <pc:picChg chg="add mod">
          <ac:chgData name="Aketza Romaniega Bilbao" userId="4579ded2615a4116" providerId="LiveId" clId="{F720FB89-B4D9-408C-9EA3-805966D42C14}" dt="2024-01-13T00:54:36.650" v="4846"/>
          <ac:picMkLst>
            <pc:docMk/>
            <pc:sldMk cId="2753898274" sldId="278"/>
            <ac:picMk id="16" creationId="{A7A070CD-41F3-46FF-4251-01E8C502A749}"/>
          </ac:picMkLst>
        </pc:picChg>
        <pc:picChg chg="del">
          <ac:chgData name="Aketza Romaniega Bilbao" userId="4579ded2615a4116" providerId="LiveId" clId="{F720FB89-B4D9-408C-9EA3-805966D42C14}" dt="2024-01-07T23:36:44.390" v="4266" actId="478"/>
          <ac:picMkLst>
            <pc:docMk/>
            <pc:sldMk cId="2753898274" sldId="278"/>
            <ac:picMk id="17" creationId="{9354D20C-67CC-0974-6096-4C7E387D0058}"/>
          </ac:picMkLst>
        </pc:picChg>
        <pc:picChg chg="del">
          <ac:chgData name="Aketza Romaniega Bilbao" userId="4579ded2615a4116" providerId="LiveId" clId="{F720FB89-B4D9-408C-9EA3-805966D42C14}" dt="2024-01-07T23:36:41.261" v="4265" actId="478"/>
          <ac:picMkLst>
            <pc:docMk/>
            <pc:sldMk cId="2753898274" sldId="278"/>
            <ac:picMk id="18" creationId="{6BB5363D-2785-31FD-D834-2313FCB5F5B2}"/>
          </ac:picMkLst>
        </pc:picChg>
        <pc:picChg chg="add del mod ord">
          <ac:chgData name="Aketza Romaniega Bilbao" userId="4579ded2615a4116" providerId="LiveId" clId="{F720FB89-B4D9-408C-9EA3-805966D42C14}" dt="2024-01-13T00:55:49.894" v="4857" actId="478"/>
          <ac:picMkLst>
            <pc:docMk/>
            <pc:sldMk cId="2753898274" sldId="278"/>
            <ac:picMk id="19" creationId="{C4ACA67B-4092-8292-E197-81EEFA87E707}"/>
          </ac:picMkLst>
        </pc:picChg>
        <pc:picChg chg="add del mod ord">
          <ac:chgData name="Aketza Romaniega Bilbao" userId="4579ded2615a4116" providerId="LiveId" clId="{F720FB89-B4D9-408C-9EA3-805966D42C14}" dt="2024-01-13T00:55:51.399" v="4858" actId="478"/>
          <ac:picMkLst>
            <pc:docMk/>
            <pc:sldMk cId="2753898274" sldId="278"/>
            <ac:picMk id="21" creationId="{FE406B2B-2992-4FB9-C67D-75002AB15BC0}"/>
          </ac:picMkLst>
        </pc:picChg>
        <pc:picChg chg="add del mod">
          <ac:chgData name="Aketza Romaniega Bilbao" userId="4579ded2615a4116" providerId="LiveId" clId="{F720FB89-B4D9-408C-9EA3-805966D42C14}" dt="2024-01-13T00:56:01.280" v="4861" actId="478"/>
          <ac:picMkLst>
            <pc:docMk/>
            <pc:sldMk cId="2753898274" sldId="278"/>
            <ac:picMk id="23" creationId="{C802AAED-DCD6-1F4C-397A-478DAF1C394A}"/>
          </ac:picMkLst>
        </pc:picChg>
        <pc:picChg chg="add del">
          <ac:chgData name="Aketza Romaniega Bilbao" userId="4579ded2615a4116" providerId="LiveId" clId="{F720FB89-B4D9-408C-9EA3-805966D42C14}" dt="2024-01-07T23:48:42.071" v="4278" actId="478"/>
          <ac:picMkLst>
            <pc:docMk/>
            <pc:sldMk cId="2753898274" sldId="278"/>
            <ac:picMk id="25" creationId="{77909FD4-9488-90CE-12E9-836966C1C2B4}"/>
          </ac:picMkLst>
        </pc:picChg>
        <pc:picChg chg="add del mod">
          <ac:chgData name="Aketza Romaniega Bilbao" userId="4579ded2615a4116" providerId="LiveId" clId="{F720FB89-B4D9-408C-9EA3-805966D42C14}" dt="2024-01-13T01:12:10.155" v="4956" actId="478"/>
          <ac:picMkLst>
            <pc:docMk/>
            <pc:sldMk cId="2753898274" sldId="278"/>
            <ac:picMk id="25" creationId="{F97D717C-71AB-EE3E-4275-829D1998DCA2}"/>
          </ac:picMkLst>
        </pc:picChg>
        <pc:picChg chg="add mod ord">
          <ac:chgData name="Aketza Romaniega Bilbao" userId="4579ded2615a4116" providerId="LiveId" clId="{F720FB89-B4D9-408C-9EA3-805966D42C14}" dt="2024-01-13T00:58:05.694" v="4871" actId="167"/>
          <ac:picMkLst>
            <pc:docMk/>
            <pc:sldMk cId="2753898274" sldId="278"/>
            <ac:picMk id="27" creationId="{0C2FB0AF-55C6-3F05-86F9-311768ACACD8}"/>
          </ac:picMkLst>
        </pc:picChg>
        <pc:picChg chg="add mod ord">
          <ac:chgData name="Aketza Romaniega Bilbao" userId="4579ded2615a4116" providerId="LiveId" clId="{F720FB89-B4D9-408C-9EA3-805966D42C14}" dt="2024-01-13T01:12:08.120" v="4955" actId="167"/>
          <ac:picMkLst>
            <pc:docMk/>
            <pc:sldMk cId="2753898274" sldId="278"/>
            <ac:picMk id="29" creationId="{A1280181-8450-A2C1-0D55-09DDE81AF613}"/>
          </ac:picMkLst>
        </pc:picChg>
        <pc:picChg chg="del">
          <ac:chgData name="Aketza Romaniega Bilbao" userId="4579ded2615a4116" providerId="LiveId" clId="{F720FB89-B4D9-408C-9EA3-805966D42C14}" dt="2024-01-07T23:36:41.261" v="4265" actId="478"/>
          <ac:picMkLst>
            <pc:docMk/>
            <pc:sldMk cId="2753898274" sldId="278"/>
            <ac:picMk id="31" creationId="{5647D6A8-EEE4-DB95-C435-890EEFAB8758}"/>
          </ac:picMkLst>
        </pc:picChg>
      </pc:sldChg>
      <pc:sldChg chg="addSp delSp modSp add mod delAnim modAnim modNotesTx">
        <pc:chgData name="Aketza Romaniega Bilbao" userId="4579ded2615a4116" providerId="LiveId" clId="{F720FB89-B4D9-408C-9EA3-805966D42C14}" dt="2024-01-15T14:01:51.081" v="6398" actId="20577"/>
        <pc:sldMkLst>
          <pc:docMk/>
          <pc:sldMk cId="1573425764" sldId="279"/>
        </pc:sldMkLst>
        <pc:spChg chg="add mod">
          <ac:chgData name="Aketza Romaniega Bilbao" userId="4579ded2615a4116" providerId="LiveId" clId="{F720FB89-B4D9-408C-9EA3-805966D42C14}" dt="2024-01-13T01:17:13.816" v="4981" actId="1076"/>
          <ac:spMkLst>
            <pc:docMk/>
            <pc:sldMk cId="1573425764" sldId="279"/>
            <ac:spMk id="5" creationId="{C65187FE-F2BC-65BB-2984-CD69EB423146}"/>
          </ac:spMkLst>
        </pc:spChg>
        <pc:spChg chg="mod">
          <ac:chgData name="Aketza Romaniega Bilbao" userId="4579ded2615a4116" providerId="LiveId" clId="{F720FB89-B4D9-408C-9EA3-805966D42C14}" dt="2024-01-12T16:22:30.217" v="4555" actId="20577"/>
          <ac:spMkLst>
            <pc:docMk/>
            <pc:sldMk cId="1573425764" sldId="279"/>
            <ac:spMk id="101" creationId="{00000000-0000-0000-0000-000000000000}"/>
          </ac:spMkLst>
        </pc:spChg>
        <pc:graphicFrameChg chg="del">
          <ac:chgData name="Aketza Romaniega Bilbao" userId="4579ded2615a4116" providerId="LiveId" clId="{F720FB89-B4D9-408C-9EA3-805966D42C14}" dt="2024-01-12T11:32:58.863" v="4478" actId="478"/>
          <ac:graphicFrameMkLst>
            <pc:docMk/>
            <pc:sldMk cId="1573425764" sldId="279"/>
            <ac:graphicFrameMk id="2" creationId="{9C43A23C-4948-780D-0F3C-8FD3FA244AA3}"/>
          </ac:graphicFrameMkLst>
        </pc:graphicFrameChg>
        <pc:picChg chg="add mod">
          <ac:chgData name="Aketza Romaniega Bilbao" userId="4579ded2615a4116" providerId="LiveId" clId="{F720FB89-B4D9-408C-9EA3-805966D42C14}" dt="2024-01-13T01:17:11.443" v="4980" actId="1076"/>
          <ac:picMkLst>
            <pc:docMk/>
            <pc:sldMk cId="1573425764" sldId="279"/>
            <ac:picMk id="3" creationId="{4B85444B-E9EE-ECA5-4C41-C7BE4B13D9F2}"/>
          </ac:picMkLst>
        </pc:picChg>
        <pc:picChg chg="del">
          <ac:chgData name="Aketza Romaniega Bilbao" userId="4579ded2615a4116" providerId="LiveId" clId="{F720FB89-B4D9-408C-9EA3-805966D42C14}" dt="2024-01-12T11:32:59.725" v="4479" actId="478"/>
          <ac:picMkLst>
            <pc:docMk/>
            <pc:sldMk cId="1573425764" sldId="279"/>
            <ac:picMk id="4" creationId="{CE966D2B-09BB-BD61-D15F-BAAC4F3F259B}"/>
          </ac:picMkLst>
        </pc:picChg>
        <pc:picChg chg="del mod">
          <ac:chgData name="Aketza Romaniega Bilbao" userId="4579ded2615a4116" providerId="LiveId" clId="{F720FB89-B4D9-408C-9EA3-805966D42C14}" dt="2024-01-12T11:32:57.465" v="4477" actId="478"/>
          <ac:picMkLst>
            <pc:docMk/>
            <pc:sldMk cId="1573425764" sldId="279"/>
            <ac:picMk id="6" creationId="{9BF4BF19-0420-7D1F-31A4-AF3C5D85333E}"/>
          </ac:picMkLst>
        </pc:picChg>
        <pc:picChg chg="del">
          <ac:chgData name="Aketza Romaniega Bilbao" userId="4579ded2615a4116" providerId="LiveId" clId="{F720FB89-B4D9-408C-9EA3-805966D42C14}" dt="2024-01-12T11:32:58.863" v="4478" actId="478"/>
          <ac:picMkLst>
            <pc:docMk/>
            <pc:sldMk cId="1573425764" sldId="279"/>
            <ac:picMk id="10" creationId="{22930791-27BF-9195-AD01-D5A8487E8300}"/>
          </ac:picMkLst>
        </pc:picChg>
      </pc:sldChg>
      <pc:sldChg chg="delSp modSp add mod modNotesTx">
        <pc:chgData name="Aketza Romaniega Bilbao" userId="4579ded2615a4116" providerId="LiveId" clId="{F720FB89-B4D9-408C-9EA3-805966D42C14}" dt="2024-01-15T14:01:53.695" v="6399" actId="20577"/>
        <pc:sldMkLst>
          <pc:docMk/>
          <pc:sldMk cId="3075890490" sldId="280"/>
        </pc:sldMkLst>
        <pc:spChg chg="del">
          <ac:chgData name="Aketza Romaniega Bilbao" userId="4579ded2615a4116" providerId="LiveId" clId="{F720FB89-B4D9-408C-9EA3-805966D42C14}" dt="2024-01-13T01:19:12.691" v="4998" actId="478"/>
          <ac:spMkLst>
            <pc:docMk/>
            <pc:sldMk cId="3075890490" sldId="280"/>
            <ac:spMk id="5" creationId="{C65187FE-F2BC-65BB-2984-CD69EB423146}"/>
          </ac:spMkLst>
        </pc:spChg>
        <pc:spChg chg="mod">
          <ac:chgData name="Aketza Romaniega Bilbao" userId="4579ded2615a4116" providerId="LiveId" clId="{F720FB89-B4D9-408C-9EA3-805966D42C14}" dt="2024-01-13T01:19:04.497" v="4996" actId="20577"/>
          <ac:spMkLst>
            <pc:docMk/>
            <pc:sldMk cId="3075890490" sldId="280"/>
            <ac:spMk id="100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13T01:27:07.361" v="5581" actId="20577"/>
          <ac:spMkLst>
            <pc:docMk/>
            <pc:sldMk cId="3075890490" sldId="280"/>
            <ac:spMk id="101" creationId="{00000000-0000-0000-0000-000000000000}"/>
          </ac:spMkLst>
        </pc:spChg>
        <pc:picChg chg="del">
          <ac:chgData name="Aketza Romaniega Bilbao" userId="4579ded2615a4116" providerId="LiveId" clId="{F720FB89-B4D9-408C-9EA3-805966D42C14}" dt="2024-01-13T01:19:11.170" v="4997" actId="478"/>
          <ac:picMkLst>
            <pc:docMk/>
            <pc:sldMk cId="3075890490" sldId="280"/>
            <ac:picMk id="3" creationId="{4B85444B-E9EE-ECA5-4C41-C7BE4B13D9F2}"/>
          </ac:picMkLst>
        </pc:picChg>
      </pc:sldChg>
      <pc:sldChg chg="modSp add mod modNotesTx">
        <pc:chgData name="Aketza Romaniega Bilbao" userId="4579ded2615a4116" providerId="LiveId" clId="{F720FB89-B4D9-408C-9EA3-805966D42C14}" dt="2024-01-15T14:01:56.029" v="6400" actId="20577"/>
        <pc:sldMkLst>
          <pc:docMk/>
          <pc:sldMk cId="3084143185" sldId="281"/>
        </pc:sldMkLst>
        <pc:spChg chg="mod">
          <ac:chgData name="Aketza Romaniega Bilbao" userId="4579ded2615a4116" providerId="LiveId" clId="{F720FB89-B4D9-408C-9EA3-805966D42C14}" dt="2024-01-14T16:58:25.338" v="6073" actId="20577"/>
          <ac:spMkLst>
            <pc:docMk/>
            <pc:sldMk cId="3084143185" sldId="281"/>
            <ac:spMk id="100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14T22:24:15.711" v="6195" actId="2710"/>
          <ac:spMkLst>
            <pc:docMk/>
            <pc:sldMk cId="3084143185" sldId="281"/>
            <ac:spMk id="101" creationId="{00000000-0000-0000-0000-000000000000}"/>
          </ac:spMkLst>
        </pc:spChg>
      </pc:sldChg>
      <pc:sldChg chg="new del">
        <pc:chgData name="Aketza Romaniega Bilbao" userId="4579ded2615a4116" providerId="LiveId" clId="{F720FB89-B4D9-408C-9EA3-805966D42C14}" dt="2024-01-14T16:58:18.226" v="6060" actId="47"/>
        <pc:sldMkLst>
          <pc:docMk/>
          <pc:sldMk cId="3977519569" sldId="281"/>
        </pc:sldMkLst>
      </pc:sldChg>
      <pc:sldMasterChg chg="modSp delSldLayout modSldLayout">
        <pc:chgData name="Aketza Romaniega Bilbao" userId="4579ded2615a4116" providerId="LiveId" clId="{F720FB89-B4D9-408C-9EA3-805966D42C14}" dt="2024-01-07T17:12:28.563" v="3810"/>
        <pc:sldMasterMkLst>
          <pc:docMk/>
          <pc:sldMasterMk cId="0" sldId="2147483653"/>
        </pc:sldMasterMkLst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asterMk cId="0" sldId="2147483653"/>
            <ac:spMk id="8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asterMk cId="0" sldId="2147483653"/>
            <ac:spMk id="9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asterMk cId="0" sldId="2147483653"/>
            <ac:spMk id="10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asterMk cId="0" sldId="2147483653"/>
            <ac:spMk id="11" creationId="{00000000-0000-0000-0000-000000000000}"/>
          </ac:spMkLst>
        </pc:spChg>
        <pc:spChg chg="mod">
          <ac:chgData name="Aketza Romaniega Bilbao" userId="4579ded2615a4116" providerId="LiveId" clId="{F720FB89-B4D9-408C-9EA3-805966D42C14}" dt="2024-01-07T17:12:28.563" v="3810"/>
          <ac:spMkLst>
            <pc:docMk/>
            <pc:sldMasterMk cId="0" sldId="2147483653"/>
            <ac:spMk id="13" creationId="{00000000-0000-0000-0000-000000000000}"/>
          </ac:spMkLst>
        </pc:spChg>
        <pc:picChg chg="mod">
          <ac:chgData name="Aketza Romaniega Bilbao" userId="4579ded2615a4116" providerId="LiveId" clId="{F720FB89-B4D9-408C-9EA3-805966D42C14}" dt="2024-01-07T17:12:28.563" v="3810"/>
          <ac:picMkLst>
            <pc:docMk/>
            <pc:sldMasterMk cId="0" sldId="2147483653"/>
            <ac:picMk id="6" creationId="{00000000-0000-0000-0000-000000000000}"/>
          </ac:picMkLst>
        </pc:picChg>
        <pc:picChg chg="mod">
          <ac:chgData name="Aketza Romaniega Bilbao" userId="4579ded2615a4116" providerId="LiveId" clId="{F720FB89-B4D9-408C-9EA3-805966D42C14}" dt="2024-01-07T17:12:28.563" v="3810"/>
          <ac:picMkLst>
            <pc:docMk/>
            <pc:sldMasterMk cId="0" sldId="2147483653"/>
            <ac:picMk id="7" creationId="{00000000-0000-0000-0000-000000000000}"/>
          </ac:picMkLst>
        </pc:picChg>
        <pc:picChg chg="mod">
          <ac:chgData name="Aketza Romaniega Bilbao" userId="4579ded2615a4116" providerId="LiveId" clId="{F720FB89-B4D9-408C-9EA3-805966D42C14}" dt="2024-01-07T17:12:28.563" v="3810"/>
          <ac:picMkLst>
            <pc:docMk/>
            <pc:sldMasterMk cId="0" sldId="2147483653"/>
            <ac:picMk id="12" creationId="{00000000-0000-0000-0000-000000000000}"/>
          </ac:picMkLst>
        </pc:picChg>
        <pc:sldLayoutChg chg="modSp">
          <pc:chgData name="Aketza Romaniega Bilbao" userId="4579ded2615a4116" providerId="LiveId" clId="{F720FB89-B4D9-408C-9EA3-805966D42C14}" dt="2024-01-07T17:12:28.563" v="3810"/>
          <pc:sldLayoutMkLst>
            <pc:docMk/>
            <pc:sldMasterMk cId="0" sldId="2147483653"/>
            <pc:sldLayoutMk cId="0" sldId="2147483648"/>
          </pc:sldLayoutMkLst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48"/>
              <ac:spMk id="15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48"/>
              <ac:spMk id="16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48"/>
              <ac:spMk id="17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48"/>
              <ac:spMk id="20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48"/>
              <ac:spMk id="21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48"/>
              <ac:spMk id="23" creationId="{00000000-0000-0000-0000-000000000000}"/>
            </ac:spMkLst>
          </pc:spChg>
          <pc:picChg chg="mod">
            <ac:chgData name="Aketza Romaniega Bilbao" userId="4579ded2615a4116" providerId="LiveId" clId="{F720FB89-B4D9-408C-9EA3-805966D42C14}" dt="2024-01-07T17:12:28.563" v="3810"/>
            <ac:picMkLst>
              <pc:docMk/>
              <pc:sldMasterMk cId="0" sldId="2147483653"/>
              <pc:sldLayoutMk cId="0" sldId="2147483648"/>
              <ac:picMk id="18" creationId="{00000000-0000-0000-0000-000000000000}"/>
            </ac:picMkLst>
          </pc:picChg>
          <pc:picChg chg="mod">
            <ac:chgData name="Aketza Romaniega Bilbao" userId="4579ded2615a4116" providerId="LiveId" clId="{F720FB89-B4D9-408C-9EA3-805966D42C14}" dt="2024-01-07T17:12:28.563" v="3810"/>
            <ac:picMkLst>
              <pc:docMk/>
              <pc:sldMasterMk cId="0" sldId="2147483653"/>
              <pc:sldLayoutMk cId="0" sldId="2147483648"/>
              <ac:picMk id="19" creationId="{00000000-0000-0000-0000-000000000000}"/>
            </ac:picMkLst>
          </pc:picChg>
          <pc:picChg chg="mod">
            <ac:chgData name="Aketza Romaniega Bilbao" userId="4579ded2615a4116" providerId="LiveId" clId="{F720FB89-B4D9-408C-9EA3-805966D42C14}" dt="2024-01-07T17:12:28.563" v="3810"/>
            <ac:picMkLst>
              <pc:docMk/>
              <pc:sldMasterMk cId="0" sldId="2147483653"/>
              <pc:sldLayoutMk cId="0" sldId="2147483648"/>
              <ac:picMk id="22" creationId="{00000000-0000-0000-0000-000000000000}"/>
            </ac:picMkLst>
          </pc:picChg>
        </pc:sldLayoutChg>
        <pc:sldLayoutChg chg="modSp">
          <pc:chgData name="Aketza Romaniega Bilbao" userId="4579ded2615a4116" providerId="LiveId" clId="{F720FB89-B4D9-408C-9EA3-805966D42C14}" dt="2024-01-07T17:12:28.563" v="3810"/>
          <pc:sldLayoutMkLst>
            <pc:docMk/>
            <pc:sldMasterMk cId="0" sldId="2147483653"/>
            <pc:sldLayoutMk cId="0" sldId="2147483649"/>
          </pc:sldLayoutMkLst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49"/>
              <ac:spMk id="25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49"/>
              <ac:spMk id="26" creationId="{00000000-0000-0000-0000-000000000000}"/>
            </ac:spMkLst>
          </pc:spChg>
        </pc:sldLayoutChg>
        <pc:sldLayoutChg chg="del">
          <pc:chgData name="Aketza Romaniega Bilbao" userId="4579ded2615a4116" providerId="LiveId" clId="{F720FB89-B4D9-408C-9EA3-805966D42C14}" dt="2024-01-07T15:41:06.257" v="2740" actId="47"/>
          <pc:sldLayoutMkLst>
            <pc:docMk/>
            <pc:sldMasterMk cId="0" sldId="2147483653"/>
            <pc:sldLayoutMk cId="0" sldId="2147483650"/>
          </pc:sldLayoutMkLst>
        </pc:sldLayoutChg>
        <pc:sldLayoutChg chg="modSp">
          <pc:chgData name="Aketza Romaniega Bilbao" userId="4579ded2615a4116" providerId="LiveId" clId="{F720FB89-B4D9-408C-9EA3-805966D42C14}" dt="2024-01-07T17:12:28.563" v="3810"/>
          <pc:sldLayoutMkLst>
            <pc:docMk/>
            <pc:sldMasterMk cId="0" sldId="2147483653"/>
            <pc:sldLayoutMk cId="0" sldId="2147483651"/>
          </pc:sldLayoutMkLst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1"/>
              <ac:spMk id="32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1"/>
              <ac:spMk id="33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1"/>
              <ac:spMk id="34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1"/>
              <ac:spMk id="35" creationId="{00000000-0000-0000-0000-000000000000}"/>
            </ac:spMkLst>
          </pc:spChg>
        </pc:sldLayoutChg>
        <pc:sldLayoutChg chg="modSp">
          <pc:chgData name="Aketza Romaniega Bilbao" userId="4579ded2615a4116" providerId="LiveId" clId="{F720FB89-B4D9-408C-9EA3-805966D42C14}" dt="2024-01-07T17:12:28.563" v="3810"/>
          <pc:sldLayoutMkLst>
            <pc:docMk/>
            <pc:sldMasterMk cId="0" sldId="2147483653"/>
            <pc:sldLayoutMk cId="0" sldId="2147483652"/>
          </pc:sldLayoutMkLst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2"/>
              <ac:spMk id="37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2"/>
              <ac:spMk id="38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2"/>
              <ac:spMk id="39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2"/>
              <ac:spMk id="40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2"/>
              <ac:spMk id="45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2"/>
              <ac:spMk id="47" creationId="{00000000-0000-0000-0000-000000000000}"/>
            </ac:spMkLst>
          </pc:spChg>
          <pc:spChg chg="mod">
            <ac:chgData name="Aketza Romaniega Bilbao" userId="4579ded2615a4116" providerId="LiveId" clId="{F720FB89-B4D9-408C-9EA3-805966D42C14}" dt="2024-01-07T17:12:28.563" v="3810"/>
            <ac:spMkLst>
              <pc:docMk/>
              <pc:sldMasterMk cId="0" sldId="2147483653"/>
              <pc:sldLayoutMk cId="0" sldId="2147483652"/>
              <ac:spMk id="48" creationId="{00000000-0000-0000-0000-000000000000}"/>
            </ac:spMkLst>
          </pc:spChg>
          <pc:picChg chg="mod">
            <ac:chgData name="Aketza Romaniega Bilbao" userId="4579ded2615a4116" providerId="LiveId" clId="{F720FB89-B4D9-408C-9EA3-805966D42C14}" dt="2024-01-07T17:12:28.563" v="3810"/>
            <ac:picMkLst>
              <pc:docMk/>
              <pc:sldMasterMk cId="0" sldId="2147483653"/>
              <pc:sldLayoutMk cId="0" sldId="2147483652"/>
              <ac:picMk id="41" creationId="{00000000-0000-0000-0000-000000000000}"/>
            </ac:picMkLst>
          </pc:picChg>
          <pc:picChg chg="mod">
            <ac:chgData name="Aketza Romaniega Bilbao" userId="4579ded2615a4116" providerId="LiveId" clId="{F720FB89-B4D9-408C-9EA3-805966D42C14}" dt="2024-01-07T17:12:28.563" v="3810"/>
            <ac:picMkLst>
              <pc:docMk/>
              <pc:sldMasterMk cId="0" sldId="2147483653"/>
              <pc:sldLayoutMk cId="0" sldId="2147483652"/>
              <ac:picMk id="42" creationId="{00000000-0000-0000-0000-000000000000}"/>
            </ac:picMkLst>
          </pc:picChg>
          <pc:picChg chg="mod">
            <ac:chgData name="Aketza Romaniega Bilbao" userId="4579ded2615a4116" providerId="LiveId" clId="{F720FB89-B4D9-408C-9EA3-805966D42C14}" dt="2024-01-07T17:12:28.563" v="3810"/>
            <ac:picMkLst>
              <pc:docMk/>
              <pc:sldMasterMk cId="0" sldId="2147483653"/>
              <pc:sldLayoutMk cId="0" sldId="2147483652"/>
              <ac:picMk id="43" creationId="{00000000-0000-0000-0000-000000000000}"/>
            </ac:picMkLst>
          </pc:picChg>
          <pc:picChg chg="mod">
            <ac:chgData name="Aketza Romaniega Bilbao" userId="4579ded2615a4116" providerId="LiveId" clId="{F720FB89-B4D9-408C-9EA3-805966D42C14}" dt="2024-01-07T17:12:28.563" v="3810"/>
            <ac:picMkLst>
              <pc:docMk/>
              <pc:sldMasterMk cId="0" sldId="2147483653"/>
              <pc:sldLayoutMk cId="0" sldId="2147483652"/>
              <ac:picMk id="44" creationId="{00000000-0000-0000-0000-000000000000}"/>
            </ac:picMkLst>
          </pc:picChg>
          <pc:picChg chg="mod">
            <ac:chgData name="Aketza Romaniega Bilbao" userId="4579ded2615a4116" providerId="LiveId" clId="{F720FB89-B4D9-408C-9EA3-805966D42C14}" dt="2024-01-07T17:12:28.563" v="3810"/>
            <ac:picMkLst>
              <pc:docMk/>
              <pc:sldMasterMk cId="0" sldId="2147483653"/>
              <pc:sldLayoutMk cId="0" sldId="2147483652"/>
              <ac:picMk id="46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8323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4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12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44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363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77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384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32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5975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46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15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39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55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86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6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65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08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97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28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5467" y="-15466"/>
            <a:ext cx="12192000" cy="68736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512133" y="872566"/>
            <a:ext cx="10336400" cy="3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12133" y="4765766"/>
            <a:ext cx="10336400" cy="1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732" y="233225"/>
            <a:ext cx="12184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614233" y="316499"/>
            <a:ext cx="1915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1613668" y="877275"/>
            <a:ext cx="10234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613668" y="243650"/>
            <a:ext cx="10234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8333" y="303450"/>
            <a:ext cx="507028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293732" y="6448550"/>
            <a:ext cx="11554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029967" y="635433"/>
            <a:ext cx="9960800" cy="10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29967" y="1352266"/>
            <a:ext cx="8391600" cy="38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ic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81933" y="1872533"/>
            <a:ext cx="4229200" cy="42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2714300" y="1872533"/>
            <a:ext cx="4229200" cy="42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Shape 34"/>
          <p:cNvSpPr/>
          <p:nvPr/>
        </p:nvSpPr>
        <p:spPr>
          <a:xfrm>
            <a:off x="1159100" y="1763500"/>
            <a:ext cx="106896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3800" y="1763500"/>
            <a:ext cx="7964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624436" y="5486244"/>
            <a:ext cx="4076400" cy="41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624436" y="5781472"/>
            <a:ext cx="40764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@UOCuniversidad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24436" y="6096235"/>
            <a:ext cx="40764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167" y="5590117"/>
            <a:ext cx="245316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12" y="5905290"/>
            <a:ext cx="278024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3" y="6183844"/>
            <a:ext cx="255128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5071" y="0"/>
            <a:ext cx="22868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301296" y="234950"/>
            <a:ext cx="51496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6">
            <a:alphaModFix/>
          </a:blip>
          <a:srcRect r="-11731" b="-11731"/>
          <a:stretch/>
        </p:blipFill>
        <p:spPr>
          <a:xfrm>
            <a:off x="301667" y="282975"/>
            <a:ext cx="16456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301667" y="6482025"/>
            <a:ext cx="51496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301296" y="832225"/>
            <a:ext cx="51496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3736" y="233214"/>
            <a:ext cx="7964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7">
            <a:alphaModFix/>
          </a:blip>
          <a:srcRect r="-11731" b="-11731"/>
          <a:stretch/>
        </p:blipFill>
        <p:spPr>
          <a:xfrm>
            <a:off x="1156800" y="287650"/>
            <a:ext cx="13152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1158733" y="654175"/>
            <a:ext cx="98244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158733" y="239625"/>
            <a:ext cx="98244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1051933" y="654175"/>
            <a:ext cx="7964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1051933" y="239050"/>
            <a:ext cx="7964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Shape 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51934" y="287650"/>
            <a:ext cx="402167" cy="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293733" y="6524100"/>
            <a:ext cx="115548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1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ca" sz="3600" dirty="0">
                <a:solidFill>
                  <a:schemeClr val="lt1"/>
                </a:solidFill>
              </a:rPr>
              <a:t>Classification of Autism Spectrum Disorder on Functional Magnetic Resonance Imaging Using Convolutional Neural Networks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45833"/>
            </a:pPr>
            <a:r>
              <a:rPr lang="ca" sz="1600" b="1" dirty="0">
                <a:solidFill>
                  <a:schemeClr val="lt1"/>
                </a:solidFill>
              </a:rPr>
              <a:t>Aketza Romaniega Bilbao</a:t>
            </a:r>
          </a:p>
          <a:p>
            <a:pPr>
              <a:buClr>
                <a:schemeClr val="dk1"/>
              </a:buClr>
              <a:buSzPct val="45833"/>
            </a:pPr>
            <a:r>
              <a:rPr lang="ca" sz="1600" dirty="0">
                <a:solidFill>
                  <a:schemeClr val="lt1"/>
                </a:solidFill>
              </a:rPr>
              <a:t>Máster Universitario en Bioinformática y Bioestadística</a:t>
            </a:r>
          </a:p>
          <a:p>
            <a:pPr>
              <a:buClr>
                <a:schemeClr val="dk1"/>
              </a:buClr>
              <a:buSzPct val="45833"/>
            </a:pPr>
            <a:r>
              <a:rPr lang="ca" sz="1600" dirty="0">
                <a:solidFill>
                  <a:schemeClr val="lt1"/>
                </a:solidFill>
              </a:rPr>
              <a:t>Bioinformática Estadística y Aprendizaje Automático</a:t>
            </a:r>
          </a:p>
          <a:p>
            <a:pPr>
              <a:buClr>
                <a:schemeClr val="dk1"/>
              </a:buClr>
              <a:buSzPct val="45833"/>
            </a:pPr>
            <a:endParaRPr lang="ca" sz="1600" dirty="0">
              <a:solidFill>
                <a:schemeClr val="lt1"/>
              </a:solidFill>
            </a:endParaRPr>
          </a:p>
          <a:p>
            <a:pPr>
              <a:buClr>
                <a:schemeClr val="dk1"/>
              </a:buClr>
              <a:buSzPct val="45833"/>
            </a:pPr>
            <a:r>
              <a:rPr lang="ca" sz="1600" dirty="0">
                <a:solidFill>
                  <a:schemeClr val="lt1"/>
                </a:solidFill>
              </a:rPr>
              <a:t>Consultora: Romina Astrid Rebrij</a:t>
            </a:r>
          </a:p>
          <a:p>
            <a:pPr>
              <a:buClr>
                <a:schemeClr val="dk1"/>
              </a:buClr>
              <a:buSzPct val="45833"/>
            </a:pPr>
            <a:r>
              <a:rPr lang="ca" sz="1600" dirty="0">
                <a:solidFill>
                  <a:schemeClr val="lt1"/>
                </a:solidFill>
              </a:rPr>
              <a:t>Profesor responsable de la asignatura: Carles Ventura Royo</a:t>
            </a:r>
          </a:p>
        </p:txBody>
      </p:sp>
      <p:sp>
        <p:nvSpPr>
          <p:cNvPr id="55" name="Shape 55"/>
          <p:cNvSpPr/>
          <p:nvPr/>
        </p:nvSpPr>
        <p:spPr>
          <a:xfrm>
            <a:off x="293117" y="4765766"/>
            <a:ext cx="913800" cy="5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365250" y="4765766"/>
            <a:ext cx="10483283" cy="5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Results</a:t>
            </a:r>
          </a:p>
          <a:p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DD25BE-C59A-5092-33F0-AE6E7C7D6F20}"/>
              </a:ext>
            </a:extLst>
          </p:cNvPr>
          <p:cNvSpPr txBox="1"/>
          <p:nvPr/>
        </p:nvSpPr>
        <p:spPr>
          <a:xfrm>
            <a:off x="284536" y="4448395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1"/>
                </a:solidFill>
              </a:rPr>
              <a:t>Architecture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of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the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model</a:t>
            </a:r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37B2412-5C79-507B-0342-6BEFDC671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2417" b="-661"/>
          <a:stretch/>
        </p:blipFill>
        <p:spPr bwMode="auto">
          <a:xfrm>
            <a:off x="341785" y="1873066"/>
            <a:ext cx="4690745" cy="2624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8E463C-CAEE-33CF-9936-C22D448F6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 r="10714"/>
          <a:stretch/>
        </p:blipFill>
        <p:spPr bwMode="auto">
          <a:xfrm>
            <a:off x="6299038" y="903237"/>
            <a:ext cx="4112435" cy="27017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769762-E812-C757-315E-C8FF12AF293C}"/>
              </a:ext>
            </a:extLst>
          </p:cNvPr>
          <p:cNvSpPr txBox="1"/>
          <p:nvPr/>
        </p:nvSpPr>
        <p:spPr>
          <a:xfrm>
            <a:off x="6010367" y="3344998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Training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B9E068-40DC-92EB-F594-043D677612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1" r="10705"/>
          <a:stretch/>
        </p:blipFill>
        <p:spPr bwMode="auto">
          <a:xfrm>
            <a:off x="6315830" y="3737413"/>
            <a:ext cx="4095643" cy="27017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AA8A5E2-F365-A997-C38D-E772069F348D}"/>
              </a:ext>
            </a:extLst>
          </p:cNvPr>
          <p:cNvSpPr txBox="1"/>
          <p:nvPr/>
        </p:nvSpPr>
        <p:spPr>
          <a:xfrm>
            <a:off x="6010367" y="6249261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1"/>
                </a:solidFill>
              </a:rPr>
              <a:t>Evaluation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4" name="Shape 101">
            <a:extLst>
              <a:ext uri="{FF2B5EF4-FFF2-40B4-BE49-F238E27FC236}">
                <a16:creationId xmlns:a16="http://schemas.microsoft.com/office/drawing/2014/main" id="{343C9A7E-0FB6-B5FF-905C-E69FE514FE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9967" y="1319652"/>
            <a:ext cx="759905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Tunning of hyperparameters</a:t>
            </a:r>
            <a:endParaRPr lang="ca"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C92FDFBE-1DEC-551F-1AFC-D06824D9682F}"/>
              </a:ext>
            </a:extLst>
          </p:cNvPr>
          <p:cNvSpPr txBox="1">
            <a:spLocks/>
          </p:cNvSpPr>
          <p:nvPr/>
        </p:nvSpPr>
        <p:spPr>
          <a:xfrm>
            <a:off x="1029967" y="1649382"/>
            <a:ext cx="7599050" cy="38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Number of added pair of 2DConv and MaxPooling layers</a:t>
            </a:r>
          </a:p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dirty="0"/>
          </a:p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Number of filters and kernel size of the 2D Conv layer</a:t>
            </a:r>
          </a:p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dirty="0"/>
          </a:p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Addition of dropout layers and dropout rate</a:t>
            </a:r>
          </a:p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dirty="0"/>
          </a:p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Addition of dense layers and units</a:t>
            </a:r>
          </a:p>
        </p:txBody>
      </p:sp>
    </p:spTree>
    <p:extLst>
      <p:ext uri="{BB962C8B-B14F-4D97-AF65-F5344CB8AC3E}">
        <p14:creationId xmlns:p14="http://schemas.microsoft.com/office/powerpoint/2010/main" val="285555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B965557-A78F-C91B-B580-96C0E82F3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1" r="10641"/>
          <a:stretch/>
        </p:blipFill>
        <p:spPr bwMode="auto">
          <a:xfrm>
            <a:off x="6315830" y="3606608"/>
            <a:ext cx="4199189" cy="2743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EC0F73-3378-577E-E97B-9EAC4EF95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8" r="10836"/>
          <a:stretch/>
        </p:blipFill>
        <p:spPr bwMode="auto">
          <a:xfrm>
            <a:off x="6315829" y="970847"/>
            <a:ext cx="4177682" cy="2743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Results</a:t>
            </a:r>
          </a:p>
          <a:p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DD25BE-C59A-5092-33F0-AE6E7C7D6F20}"/>
              </a:ext>
            </a:extLst>
          </p:cNvPr>
          <p:cNvSpPr txBox="1"/>
          <p:nvPr/>
        </p:nvSpPr>
        <p:spPr>
          <a:xfrm>
            <a:off x="284536" y="5244124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1"/>
                </a:solidFill>
              </a:rPr>
              <a:t>Architecture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of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the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model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769762-E812-C757-315E-C8FF12AF293C}"/>
              </a:ext>
            </a:extLst>
          </p:cNvPr>
          <p:cNvSpPr txBox="1"/>
          <p:nvPr/>
        </p:nvSpPr>
        <p:spPr>
          <a:xfrm>
            <a:off x="6010367" y="3344998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Training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A8A5E2-F365-A997-C38D-E772069F348D}"/>
              </a:ext>
            </a:extLst>
          </p:cNvPr>
          <p:cNvSpPr txBox="1"/>
          <p:nvPr/>
        </p:nvSpPr>
        <p:spPr>
          <a:xfrm>
            <a:off x="6010367" y="6249261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1"/>
                </a:solidFill>
              </a:rPr>
              <a:t>Evaluation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3" name="Shape 101">
            <a:extLst>
              <a:ext uri="{FF2B5EF4-FFF2-40B4-BE49-F238E27FC236}">
                <a16:creationId xmlns:a16="http://schemas.microsoft.com/office/drawing/2014/main" id="{C0052C7B-A950-8F18-9329-D22EE3DFE6D6}"/>
              </a:ext>
            </a:extLst>
          </p:cNvPr>
          <p:cNvSpPr txBox="1">
            <a:spLocks/>
          </p:cNvSpPr>
          <p:nvPr/>
        </p:nvSpPr>
        <p:spPr>
          <a:xfrm>
            <a:off x="1029967" y="1319652"/>
            <a:ext cx="7599050" cy="10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78571"/>
            </a:pPr>
            <a:r>
              <a:rPr lang="ca" b="1"/>
              <a:t>Tunning of hyperparameters</a:t>
            </a:r>
            <a:endParaRPr lang="ca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A9D1287-676B-8FDE-46CE-D14F5FDA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02" y="1876250"/>
            <a:ext cx="5372862" cy="3277362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C8F67AE8-3044-328F-1DB5-023273C4D163}"/>
              </a:ext>
            </a:extLst>
          </p:cNvPr>
          <p:cNvSpPr/>
          <p:nvPr/>
        </p:nvSpPr>
        <p:spPr>
          <a:xfrm>
            <a:off x="6697133" y="4944533"/>
            <a:ext cx="143934" cy="14393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9BD4E39-8191-A46F-126D-91031710EAC6}"/>
              </a:ext>
            </a:extLst>
          </p:cNvPr>
          <p:cNvCxnSpPr>
            <a:stCxn id="2" idx="2"/>
          </p:cNvCxnSpPr>
          <p:nvPr/>
        </p:nvCxnSpPr>
        <p:spPr>
          <a:xfrm flipH="1">
            <a:off x="6010367" y="5016500"/>
            <a:ext cx="68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7F2E1B-F89F-1D21-6565-72D9F6D3A2B6}"/>
              </a:ext>
            </a:extLst>
          </p:cNvPr>
          <p:cNvSpPr txBox="1"/>
          <p:nvPr/>
        </p:nvSpPr>
        <p:spPr>
          <a:xfrm>
            <a:off x="4406461" y="4767402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solidFill>
                  <a:schemeClr val="tx1"/>
                </a:solidFill>
              </a:rPr>
              <a:t>Accuracy</a:t>
            </a:r>
            <a:r>
              <a:rPr lang="es-ES" i="1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59.71%</a:t>
            </a:r>
          </a:p>
          <a:p>
            <a:r>
              <a:rPr lang="es-ES" i="1" dirty="0" err="1">
                <a:solidFill>
                  <a:schemeClr val="tx1"/>
                </a:solidFill>
              </a:rPr>
              <a:t>Loss</a:t>
            </a:r>
            <a:r>
              <a:rPr lang="es-ES" i="1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74.41%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554642C6-3036-9C71-3413-26001CA4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6" y="1866868"/>
            <a:ext cx="5372862" cy="36126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D6ACC0-7243-635E-3961-36A45075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65" y="3588958"/>
            <a:ext cx="5486411" cy="27432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3985B7-77FF-CC76-47D8-9A8A10FD5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865" y="970747"/>
            <a:ext cx="5486411" cy="2743206"/>
          </a:xfrm>
          <a:prstGeom prst="rect">
            <a:avLst/>
          </a:prstGeom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Results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29967" y="1319652"/>
            <a:ext cx="759905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Tunning of hyperparameters</a:t>
            </a:r>
            <a:endParaRPr lang="ca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DD25BE-C59A-5092-33F0-AE6E7C7D6F20}"/>
              </a:ext>
            </a:extLst>
          </p:cNvPr>
          <p:cNvSpPr txBox="1"/>
          <p:nvPr/>
        </p:nvSpPr>
        <p:spPr>
          <a:xfrm>
            <a:off x="284536" y="5559699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1"/>
                </a:solidFill>
              </a:rPr>
              <a:t>Architecture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of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the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model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769762-E812-C757-315E-C8FF12AF293C}"/>
              </a:ext>
            </a:extLst>
          </p:cNvPr>
          <p:cNvSpPr txBox="1"/>
          <p:nvPr/>
        </p:nvSpPr>
        <p:spPr>
          <a:xfrm>
            <a:off x="6010367" y="3344998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Training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A8A5E2-F365-A997-C38D-E772069F348D}"/>
              </a:ext>
            </a:extLst>
          </p:cNvPr>
          <p:cNvSpPr txBox="1"/>
          <p:nvPr/>
        </p:nvSpPr>
        <p:spPr>
          <a:xfrm>
            <a:off x="6010367" y="6249261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1"/>
                </a:solidFill>
              </a:rPr>
              <a:t>Evaluation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4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3F2CA51-BB98-D491-97C7-811035CC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74" y="3604588"/>
            <a:ext cx="53911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ABCAA3-06FE-D2DA-3725-E74091E81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62" y="972145"/>
            <a:ext cx="53911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Results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29967" y="1319652"/>
            <a:ext cx="759905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Data augmentation</a:t>
            </a:r>
          </a:p>
          <a:p>
            <a:pPr marL="285750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20% zoom</a:t>
            </a:r>
          </a:p>
          <a:p>
            <a:pPr marL="285750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20% shear range</a:t>
            </a:r>
          </a:p>
          <a:p>
            <a:pPr marL="285750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Horizontal flip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2A0E32-3076-8652-023F-18B8937F7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1" y="2739479"/>
            <a:ext cx="949960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CAFD34-5D46-6B5D-2747-546C35C53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12" y="2739479"/>
            <a:ext cx="949960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01902E0-6D1F-2D33-1BAE-5CF7EA37C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08" y="2742699"/>
            <a:ext cx="949960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093C22-3CB3-1975-CD6D-C546F8227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37" y="4016466"/>
            <a:ext cx="949960" cy="9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77F5BF-86C0-7A13-4494-84C23614DA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08" y="4016466"/>
            <a:ext cx="949960" cy="94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89A53D5-AA81-9A08-C336-45D73316D73A}"/>
              </a:ext>
            </a:extLst>
          </p:cNvPr>
          <p:cNvSpPr txBox="1"/>
          <p:nvPr/>
        </p:nvSpPr>
        <p:spPr>
          <a:xfrm>
            <a:off x="348944" y="3708689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ES" dirty="0">
                <a:solidFill>
                  <a:schemeClr val="tx1"/>
                </a:solidFill>
              </a:rPr>
              <a:t>ORIGINAL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2D3B5F6-B214-F1E5-FB85-F7A88FEB6C42}"/>
              </a:ext>
            </a:extLst>
          </p:cNvPr>
          <p:cNvSpPr txBox="1"/>
          <p:nvPr/>
        </p:nvSpPr>
        <p:spPr>
          <a:xfrm>
            <a:off x="2138973" y="4966426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ES" dirty="0">
                <a:solidFill>
                  <a:schemeClr val="tx1"/>
                </a:solidFill>
              </a:rPr>
              <a:t>AUGMENTED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Shape 101">
            <a:extLst>
              <a:ext uri="{FF2B5EF4-FFF2-40B4-BE49-F238E27FC236}">
                <a16:creationId xmlns:a16="http://schemas.microsoft.com/office/drawing/2014/main" id="{21E2A8E0-A134-7C48-C243-0B255FF9916E}"/>
              </a:ext>
            </a:extLst>
          </p:cNvPr>
          <p:cNvSpPr txBox="1">
            <a:spLocks/>
          </p:cNvSpPr>
          <p:nvPr/>
        </p:nvSpPr>
        <p:spPr>
          <a:xfrm>
            <a:off x="1029967" y="1315231"/>
            <a:ext cx="7599050" cy="10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78571"/>
            </a:pPr>
            <a:r>
              <a:rPr lang="ca" b="1" dirty="0"/>
              <a:t>Data augmentation</a:t>
            </a:r>
          </a:p>
          <a:p>
            <a:pPr>
              <a:buClr>
                <a:schemeClr val="dk1"/>
              </a:buClr>
              <a:buSzPct val="78571"/>
            </a:pPr>
            <a:r>
              <a:rPr lang="ca" dirty="0"/>
              <a:t>Used architecture: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61A3206-FBE8-C412-E069-97B921A98481}"/>
              </a:ext>
            </a:extLst>
          </p:cNvPr>
          <p:cNvSpPr txBox="1"/>
          <p:nvPr/>
        </p:nvSpPr>
        <p:spPr>
          <a:xfrm>
            <a:off x="5488942" y="9485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j</a:t>
            </a:r>
            <a:r>
              <a:rPr lang="es-ES" dirty="0">
                <a:solidFill>
                  <a:schemeClr val="tx1"/>
                </a:solidFill>
              </a:rPr>
              <a:t> =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4BC2DCB-8651-A6B8-E6DE-76AE1A704F06}"/>
              </a:ext>
            </a:extLst>
          </p:cNvPr>
          <p:cNvSpPr txBox="1"/>
          <p:nvPr/>
        </p:nvSpPr>
        <p:spPr>
          <a:xfrm>
            <a:off x="5488942" y="363977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j</a:t>
            </a:r>
            <a:r>
              <a:rPr lang="es-ES" dirty="0">
                <a:solidFill>
                  <a:schemeClr val="tx1"/>
                </a:solidFill>
              </a:rPr>
              <a:t> = 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079B43B-C6B6-E5BC-9A96-267245D65078}"/>
              </a:ext>
            </a:extLst>
          </p:cNvPr>
          <p:cNvSpPr txBox="1"/>
          <p:nvPr/>
        </p:nvSpPr>
        <p:spPr>
          <a:xfrm>
            <a:off x="10042818" y="1217578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solidFill>
                  <a:schemeClr val="tx1"/>
                </a:solidFill>
              </a:rPr>
              <a:t>Accuracy</a:t>
            </a:r>
            <a:r>
              <a:rPr lang="es-ES" i="1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58.17%</a:t>
            </a:r>
          </a:p>
          <a:p>
            <a:r>
              <a:rPr lang="es-ES" i="1" dirty="0" err="1">
                <a:solidFill>
                  <a:schemeClr val="tx1"/>
                </a:solidFill>
              </a:rPr>
              <a:t>Loss</a:t>
            </a:r>
            <a:r>
              <a:rPr lang="es-ES" i="1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68.23%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59582AD-2725-F9B7-6DE1-9C91C817E7EE}"/>
              </a:ext>
            </a:extLst>
          </p:cNvPr>
          <p:cNvSpPr txBox="1"/>
          <p:nvPr/>
        </p:nvSpPr>
        <p:spPr>
          <a:xfrm>
            <a:off x="10042818" y="3924121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solidFill>
                  <a:schemeClr val="tx1"/>
                </a:solidFill>
              </a:rPr>
              <a:t>Accuracy</a:t>
            </a:r>
            <a:r>
              <a:rPr lang="es-ES" i="1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53.84%</a:t>
            </a:r>
          </a:p>
          <a:p>
            <a:r>
              <a:rPr lang="es-ES" i="1" dirty="0" err="1">
                <a:solidFill>
                  <a:schemeClr val="tx1"/>
                </a:solidFill>
              </a:rPr>
              <a:t>Loss</a:t>
            </a:r>
            <a:r>
              <a:rPr lang="es-ES" i="1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72.44%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5647D6A8-EEE4-DB95-C435-890EEFAB8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80" y="2212588"/>
            <a:ext cx="4039870" cy="1146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92CF1BD-42D0-3B02-EA68-2D1969C27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91873"/>
              </p:ext>
            </p:extLst>
          </p:nvPr>
        </p:nvGraphicFramePr>
        <p:xfrm>
          <a:off x="6096000" y="3729003"/>
          <a:ext cx="4044950" cy="979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725684544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606313995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522456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IMAGE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Accuracy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Loss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934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A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0.5384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0.7244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2979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B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0.5433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0.6917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4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C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0.4951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0.6952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4968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153781C7-A0A2-BA9B-127F-67A1A20CE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953" y="1999171"/>
            <a:ext cx="6105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uiExpand="1" build="p"/>
      <p:bldP spid="15" grpId="0"/>
      <p:bldP spid="16" grpId="0"/>
      <p:bldP spid="20" grpId="0" uiExpand="1" build="p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A1280181-8450-A2C1-0D55-09DDE81A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29" y="2000438"/>
            <a:ext cx="6105525" cy="44862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C2FB0AF-55C6-3F05-86F9-311768AC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67" y="2000438"/>
            <a:ext cx="6105525" cy="3724275"/>
          </a:xfrm>
          <a:prstGeom prst="rect">
            <a:avLst/>
          </a:prstGeom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Results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29967" y="1319652"/>
            <a:ext cx="759905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Batch Normalization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930791-27BF-9195-AD01-D5A8487E8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64" y="2109983"/>
            <a:ext cx="4039870" cy="1146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C43A23C-4948-780D-0F3C-8FD3FA244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83104"/>
              </p:ext>
            </p:extLst>
          </p:nvPr>
        </p:nvGraphicFramePr>
        <p:xfrm>
          <a:off x="3399471" y="3646095"/>
          <a:ext cx="5393055" cy="1713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305497251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547779670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746821648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3682927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IMAGE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Dropout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Accuracy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Loss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6532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A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0.6490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2.8565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4278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+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0.6779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0.7423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99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B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0.5529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4.2097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86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+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0.5288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1.0323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3744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C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0.5385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2.3216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266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+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0.4519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0.7914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848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Results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29967" y="1319652"/>
            <a:ext cx="759905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Transfer learning</a:t>
            </a:r>
          </a:p>
          <a:p>
            <a:pPr>
              <a:buClr>
                <a:schemeClr val="dk1"/>
              </a:buClr>
              <a:buSzPct val="78571"/>
            </a:pPr>
            <a:endParaRPr lang="ca" b="1" dirty="0"/>
          </a:p>
          <a:p>
            <a:pPr marL="285750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b="1" dirty="0"/>
              <a:t>VGG16 model</a:t>
            </a:r>
          </a:p>
          <a:p>
            <a:pPr>
              <a:buClr>
                <a:schemeClr val="dk1"/>
              </a:buClr>
              <a:buSzPct val="78571"/>
            </a:pPr>
            <a:r>
              <a:rPr lang="ca" b="1" dirty="0"/>
              <a:t>	- Pre-trained on ImageNet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85444B-E9EE-ECA5-4C41-C7BE4B13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737915"/>
            <a:ext cx="53911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5187FE-F2BC-65BB-2984-CD69EB423146}"/>
              </a:ext>
            </a:extLst>
          </p:cNvPr>
          <p:cNvSpPr txBox="1"/>
          <p:nvPr/>
        </p:nvSpPr>
        <p:spPr>
          <a:xfrm>
            <a:off x="8413846" y="3027001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solidFill>
                  <a:schemeClr val="tx1"/>
                </a:solidFill>
              </a:rPr>
              <a:t>Accuracy</a:t>
            </a:r>
            <a:r>
              <a:rPr lang="es-ES" i="1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51.92%</a:t>
            </a:r>
          </a:p>
          <a:p>
            <a:r>
              <a:rPr lang="es-ES" i="1" dirty="0" err="1">
                <a:solidFill>
                  <a:schemeClr val="tx1"/>
                </a:solidFill>
              </a:rPr>
              <a:t>Loss</a:t>
            </a:r>
            <a:r>
              <a:rPr lang="es-ES" i="1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378.60%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2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Conclusion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29967" y="1319652"/>
            <a:ext cx="10200528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A </a:t>
            </a:r>
            <a:r>
              <a:rPr lang="ca" b="1" dirty="0"/>
              <a:t>suitable model </a:t>
            </a:r>
            <a:r>
              <a:rPr lang="ca" dirty="0"/>
              <a:t>was found using a combination of batch normalization layers and dropout layers, yielding in an </a:t>
            </a:r>
            <a:r>
              <a:rPr lang="ca" b="1" dirty="0"/>
              <a:t>accuracy of 68% </a:t>
            </a:r>
            <a:r>
              <a:rPr lang="ca" dirty="0"/>
              <a:t>and a loss of 74%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dirty="0"/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Although the is room for improvement, </a:t>
            </a:r>
            <a:r>
              <a:rPr lang="ca" b="1" dirty="0"/>
              <a:t>decent accuracy </a:t>
            </a:r>
            <a:r>
              <a:rPr lang="ca" dirty="0"/>
              <a:t>has been achieved with </a:t>
            </a:r>
            <a:r>
              <a:rPr lang="ca" b="1" dirty="0"/>
              <a:t>easily obtainable data</a:t>
            </a:r>
            <a:endParaRPr lang="ca" dirty="0"/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dirty="0"/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b="1" dirty="0"/>
              <a:t>Planning could not be carried out as expected </a:t>
            </a:r>
            <a:r>
              <a:rPr lang="ca" dirty="0"/>
              <a:t>due to the complexity of the proposed problem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dirty="0"/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Future work:</a:t>
            </a:r>
          </a:p>
          <a:p>
            <a:pPr lvl="3">
              <a:buClr>
                <a:schemeClr val="dk1"/>
              </a:buClr>
              <a:buSzPct val="78571"/>
            </a:pPr>
            <a:r>
              <a:rPr lang="ca" dirty="0"/>
              <a:t>	- Obtain </a:t>
            </a:r>
            <a:r>
              <a:rPr lang="ca" b="1" dirty="0"/>
              <a:t>more MRI data</a:t>
            </a:r>
          </a:p>
          <a:p>
            <a:pPr lvl="3">
              <a:buClr>
                <a:schemeClr val="dk1"/>
              </a:buClr>
              <a:buSzPct val="78571"/>
            </a:pPr>
            <a:endParaRPr lang="ca" b="1" dirty="0"/>
          </a:p>
          <a:p>
            <a:pPr lvl="3">
              <a:buClr>
                <a:schemeClr val="dk1"/>
              </a:buClr>
              <a:buSzPct val="78571"/>
            </a:pPr>
            <a:r>
              <a:rPr lang="ca" b="1" dirty="0"/>
              <a:t>	</a:t>
            </a:r>
            <a:r>
              <a:rPr lang="ca" dirty="0"/>
              <a:t>-</a:t>
            </a:r>
            <a:r>
              <a:rPr lang="ca" b="1" dirty="0"/>
              <a:t> Improve </a:t>
            </a:r>
            <a:r>
              <a:rPr lang="ca" dirty="0"/>
              <a:t>the model</a:t>
            </a:r>
          </a:p>
          <a:p>
            <a:pPr lvl="3">
              <a:buClr>
                <a:schemeClr val="dk1"/>
              </a:buClr>
              <a:buSzPct val="78571"/>
            </a:pPr>
            <a:endParaRPr lang="ca" b="1" dirty="0"/>
          </a:p>
          <a:p>
            <a:pPr lvl="3">
              <a:buClr>
                <a:schemeClr val="dk1"/>
              </a:buClr>
              <a:buSzPct val="78571"/>
            </a:pPr>
            <a:r>
              <a:rPr lang="ca" dirty="0"/>
              <a:t>	- </a:t>
            </a:r>
            <a:r>
              <a:rPr lang="ca" b="1" dirty="0"/>
              <a:t>Build the website </a:t>
            </a:r>
            <a:r>
              <a:rPr lang="ca" dirty="0"/>
              <a:t>for future use</a:t>
            </a:r>
          </a:p>
        </p:txBody>
      </p:sp>
    </p:spTree>
    <p:extLst>
      <p:ext uri="{BB962C8B-B14F-4D97-AF65-F5344CB8AC3E}">
        <p14:creationId xmlns:p14="http://schemas.microsoft.com/office/powerpoint/2010/main" val="307589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Bibliography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29967" y="1319652"/>
            <a:ext cx="10200528" cy="51573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[1] </a:t>
            </a:r>
            <a:r>
              <a:rPr lang="en-GB" sz="1100" kern="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Maenner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M. et al. (2020). Prevalence of autism spectrum disorder among children aged 8 years – Autism and developmental disabilities monitoring network, 11 sites, United States, 2016.</a:t>
            </a:r>
            <a:r>
              <a:rPr lang="en-GB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MMWR </a:t>
            </a:r>
            <a:r>
              <a:rPr lang="en-GB" sz="1100" i="1" kern="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Surveill</a:t>
            </a:r>
            <a:r>
              <a:rPr lang="en-GB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. </a:t>
            </a:r>
            <a:r>
              <a:rPr lang="en-GB" sz="1100" i="1" kern="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Summ</a:t>
            </a:r>
            <a:r>
              <a:rPr lang="en-GB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69 (4), 1-12.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[2] </a:t>
            </a:r>
            <a:r>
              <a:rPr lang="en-GB" sz="1100" kern="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van’t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Hof, M. et al. (2021). Age at autism spectrum disorder diagnosis: a systematic review and meta-analysis from 2012 to 2019. </a:t>
            </a:r>
            <a:r>
              <a:rPr lang="en-GB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Autism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25 (4), 862-873.</a:t>
            </a:r>
            <a:endParaRPr lang="en-GB" sz="11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[3] Rogers, S. J. et al. (2014). Autism treatment in the first year of life: a pilot study of infant start, a parent-implemented intervention for symptomatic infants. </a:t>
            </a:r>
            <a:r>
              <a:rPr lang="en-GB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J. Autism Dev. </a:t>
            </a:r>
            <a:r>
              <a:rPr lang="en-GB" sz="1100" i="1" kern="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Disord</a:t>
            </a:r>
            <a:r>
              <a:rPr lang="en-GB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44 (12), 2981-2995.</a:t>
            </a:r>
            <a:endParaRPr lang="en-GB" sz="11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[4] Heinsfeld, A. S. </a:t>
            </a:r>
            <a:r>
              <a:rPr lang="de-DE" sz="1100" kern="1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e</a:t>
            </a:r>
            <a:r>
              <a:rPr lang="de-DE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 al. (2018). 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Identification of autism spectrum disorder using deep learning and the ABIDE dataset. </a:t>
            </a:r>
            <a:r>
              <a:rPr lang="de-DE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Neuroimage Clin.</a:t>
            </a:r>
            <a:r>
              <a:rPr lang="de-DE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17, 16-23.</a:t>
            </a:r>
            <a:endParaRPr lang="en-GB" sz="11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[5] Kong, Y. et al. (2019). 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Classification of autism spectrum disorder by combining brain connectivity and deep neural network classifier. </a:t>
            </a:r>
            <a:r>
              <a:rPr lang="en-GB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Neurocomputing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324, 63-68.</a:t>
            </a:r>
            <a:endParaRPr lang="en-GB" sz="11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[6] Shrivastava, S. et al. (2020) “Control or Autism – Classification using Convolutional Neural Networks on Functional MRI”, 11th International Conference on Computing, Communication and Networking Technologies (ICCCNT), Kharagpur, 1-3 July.</a:t>
            </a:r>
            <a:endParaRPr lang="en-GB" sz="11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[7] </a:t>
            </a:r>
            <a:r>
              <a:rPr lang="en-GB" sz="1100" kern="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Sherkatghanad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Z. et al. (2019). Automated detection of autism spectrum disorder using a Convolutional Neural Network. </a:t>
            </a:r>
            <a:r>
              <a:rPr lang="es-ES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Front. </a:t>
            </a:r>
            <a:r>
              <a:rPr lang="es-ES" sz="1100" i="1" kern="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Neurosci</a:t>
            </a:r>
            <a:r>
              <a:rPr lang="es-ES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  <a:r>
              <a:rPr lang="es-ES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13, 1325.</a:t>
            </a:r>
            <a:endParaRPr lang="en-GB" sz="11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[8] Thomas, R. M. et al. (2020). 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Classifying autism spectrum disorder using the temporal statistics of resting state functional MRI data with 3D Convolutional Neural Networks. </a:t>
            </a:r>
            <a:r>
              <a:rPr lang="en-GB" sz="1100" i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Front. Psychiatry</a:t>
            </a:r>
            <a:r>
              <a:rPr lang="en-GB" sz="11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11, 440.</a:t>
            </a:r>
            <a:endParaRPr lang="en-GB" sz="11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[9] </a:t>
            </a:r>
            <a:r>
              <a:rPr lang="en-GB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Leming</a:t>
            </a:r>
            <a:r>
              <a:rPr lang="en-GB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, M. J. et al. (2021). Single-participant structural similarity matrices lead to greater accuracy in classification of participants than function in autism in MRI. </a:t>
            </a:r>
            <a:r>
              <a:rPr lang="en-GB" sz="1100" i="1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Mol. Autism</a:t>
            </a:r>
            <a:r>
              <a:rPr lang="en-GB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, 12, 34.</a:t>
            </a:r>
            <a:endParaRPr lang="en-GB" sz="9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4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569540" y="2297536"/>
            <a:ext cx="3707100" cy="427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>
              <a:buNone/>
            </a:pPr>
            <a:r>
              <a:rPr lang="ca" dirty="0"/>
              <a:t>4.  Results</a:t>
            </a:r>
          </a:p>
          <a:p>
            <a:pPr marL="914400" lvl="1" indent="-228600"/>
            <a:r>
              <a:rPr lang="ca" dirty="0"/>
              <a:t>Greyscale data</a:t>
            </a:r>
          </a:p>
          <a:p>
            <a:pPr marL="914400" lvl="1" indent="-228600"/>
            <a:r>
              <a:rPr lang="ca" dirty="0"/>
              <a:t>RGB data</a:t>
            </a:r>
          </a:p>
          <a:p>
            <a:pPr marL="914400" lvl="1" indent="-228600"/>
            <a:r>
              <a:rPr lang="ca" dirty="0"/>
              <a:t>Tunning of hyperparameters</a:t>
            </a:r>
          </a:p>
          <a:p>
            <a:pPr marL="914400" lvl="1" indent="-228600"/>
            <a:r>
              <a:rPr lang="ca" dirty="0"/>
              <a:t>Data augmentation</a:t>
            </a:r>
          </a:p>
          <a:p>
            <a:pPr marL="914400" lvl="1" indent="-228600"/>
            <a:r>
              <a:rPr lang="ca" dirty="0"/>
              <a:t>Batch normalization</a:t>
            </a:r>
          </a:p>
          <a:p>
            <a:pPr marL="914400" lvl="1" indent="-228600"/>
            <a:r>
              <a:rPr lang="ca" dirty="0"/>
              <a:t>Transfer learning</a:t>
            </a:r>
          </a:p>
          <a:p>
            <a:pPr marL="914400" lvl="1" indent="-228600"/>
            <a:endParaRPr lang="ca" dirty="0"/>
          </a:p>
          <a:p>
            <a:pPr marL="228600">
              <a:buNone/>
            </a:pPr>
            <a:r>
              <a:rPr lang="ca" dirty="0"/>
              <a:t>5.  Conclusion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2714300" y="2297536"/>
            <a:ext cx="4229200" cy="427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ca" dirty="0"/>
              <a:t>Introduction</a:t>
            </a:r>
          </a:p>
          <a:p>
            <a:pPr marL="914400" lvl="1" indent="-228600"/>
            <a:r>
              <a:rPr lang="ca" dirty="0"/>
              <a:t>Autism Spectrum Disorder</a:t>
            </a:r>
          </a:p>
          <a:p>
            <a:pPr marL="914400" lvl="1" indent="-228600"/>
            <a:r>
              <a:rPr lang="ca" dirty="0"/>
              <a:t>State of art</a:t>
            </a:r>
          </a:p>
          <a:p>
            <a:pPr marL="914400" lvl="1" indent="-228600"/>
            <a:endParaRPr dirty="0"/>
          </a:p>
          <a:p>
            <a:pPr marL="457200" indent="-228600"/>
            <a:r>
              <a:rPr lang="ca" dirty="0"/>
              <a:t>Objectives</a:t>
            </a:r>
          </a:p>
          <a:p>
            <a:pPr marL="457200" indent="-228600"/>
            <a:endParaRPr lang="ca" dirty="0"/>
          </a:p>
          <a:p>
            <a:pPr marL="457200" indent="-228600"/>
            <a:r>
              <a:rPr lang="ca" dirty="0"/>
              <a:t>Methodology</a:t>
            </a:r>
          </a:p>
          <a:p>
            <a:pPr marL="914400" lvl="1" indent="-228600"/>
            <a:r>
              <a:rPr lang="ca" dirty="0"/>
              <a:t>Dataset</a:t>
            </a:r>
          </a:p>
          <a:p>
            <a:pPr marL="914400" lvl="1" indent="-228600"/>
            <a:r>
              <a:rPr lang="ca" dirty="0"/>
              <a:t>Data exploration and preprocessing</a:t>
            </a:r>
          </a:p>
          <a:p>
            <a:pPr marL="914400" lvl="1" indent="-228600"/>
            <a:r>
              <a:rPr lang="ca" dirty="0"/>
              <a:t>Model building, training and evaluation</a:t>
            </a:r>
          </a:p>
          <a:p>
            <a:pPr marL="914400" lvl="1" indent="-228600"/>
            <a:r>
              <a:rPr lang="ca" dirty="0"/>
              <a:t>Model improvement and evaluation</a:t>
            </a:r>
          </a:p>
          <a:p>
            <a:pPr marL="228600" lvl="2">
              <a:buNone/>
            </a:pPr>
            <a:endParaRPr lang="ca" dirty="0"/>
          </a:p>
        </p:txBody>
      </p:sp>
      <p:sp>
        <p:nvSpPr>
          <p:cNvPr id="76" name="Shape 76"/>
          <p:cNvSpPr txBox="1"/>
          <p:nvPr/>
        </p:nvSpPr>
        <p:spPr>
          <a:xfrm>
            <a:off x="2391525" y="1758700"/>
            <a:ext cx="1890900" cy="21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45833"/>
            </a:pPr>
            <a:r>
              <a:rPr lang="ca" sz="2400" b="1" dirty="0">
                <a:solidFill>
                  <a:srgbClr val="000078"/>
                </a:solidFill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Introduction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296475" y="1657066"/>
            <a:ext cx="7599050" cy="38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78571"/>
            </a:pPr>
            <a:r>
              <a:rPr lang="ca" b="1" dirty="0"/>
              <a:t>Autism Spectrum Disorder</a:t>
            </a:r>
          </a:p>
          <a:p>
            <a:pPr marL="457200" indent="-228600">
              <a:buChar char="●"/>
            </a:pPr>
            <a:r>
              <a:rPr lang="ca" dirty="0"/>
              <a:t>Diagnosed in about 2% of population </a:t>
            </a:r>
            <a:r>
              <a:rPr lang="ca" baseline="30000" dirty="0"/>
              <a:t>[1]</a:t>
            </a:r>
          </a:p>
          <a:p>
            <a:pPr marL="457200" indent="-228600">
              <a:buChar char="●"/>
            </a:pPr>
            <a:r>
              <a:rPr lang="ca" dirty="0"/>
              <a:t>4 times more frequently diagnosed in boys</a:t>
            </a:r>
            <a:r>
              <a:rPr lang="ca" baseline="30000" dirty="0"/>
              <a:t> [2]</a:t>
            </a:r>
          </a:p>
          <a:p>
            <a:pPr>
              <a:buClr>
                <a:srgbClr val="000000"/>
              </a:buClr>
              <a:buSzPct val="78571"/>
            </a:pPr>
            <a:endParaRPr dirty="0"/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American Psychiatric Association’s 5th edition of the Diagnostic and Statistical Manual of Mental Disorders</a:t>
            </a:r>
          </a:p>
          <a:p>
            <a:pPr marL="457200" indent="-228600">
              <a:buChar char="●"/>
            </a:pPr>
            <a:r>
              <a:rPr lang="ca" dirty="0"/>
              <a:t>Persistent deficits in social communication and interactions</a:t>
            </a:r>
          </a:p>
          <a:p>
            <a:pPr marL="457200" indent="-228600">
              <a:buChar char="●"/>
            </a:pPr>
            <a:r>
              <a:rPr lang="ca" dirty="0"/>
              <a:t>Restricted and repetitive patterns of behaviour</a:t>
            </a:r>
          </a:p>
          <a:p>
            <a:pPr marL="457200" indent="-228600">
              <a:buChar char="●"/>
            </a:pPr>
            <a:r>
              <a:rPr lang="ca" dirty="0"/>
              <a:t>Deficits that impair one’s functioning in society</a:t>
            </a:r>
          </a:p>
          <a:p>
            <a:pPr marL="457200" indent="-228600">
              <a:buChar char="●"/>
            </a:pPr>
            <a:r>
              <a:rPr lang="ca" dirty="0"/>
              <a:t>Exclusion of other disorders</a:t>
            </a:r>
            <a:br>
              <a:rPr lang="ca" dirty="0"/>
            </a:br>
            <a:endParaRPr lang="en-GB" dirty="0"/>
          </a:p>
          <a:p>
            <a:pPr>
              <a:buClr>
                <a:srgbClr val="000000"/>
              </a:buClr>
              <a:buSzPct val="78571"/>
            </a:pPr>
            <a:r>
              <a:rPr lang="en-GB" b="1" dirty="0"/>
              <a:t>Early diagnosis and treatment</a:t>
            </a:r>
          </a:p>
          <a:p>
            <a:pPr marL="457200" indent="-228600">
              <a:buChar char="●"/>
            </a:pPr>
            <a:r>
              <a:rPr lang="en-GB" dirty="0"/>
              <a:t>Improves language and cognitive abilities </a:t>
            </a:r>
            <a:r>
              <a:rPr lang="en-GB" baseline="30000" dirty="0"/>
              <a:t>[3]</a:t>
            </a:r>
          </a:p>
          <a:p>
            <a:pPr marL="457200" indent="-228600">
              <a:buChar char="●"/>
            </a:pPr>
            <a:r>
              <a:rPr lang="en-GB" dirty="0"/>
              <a:t>Increases likelihood of attending mainstream school </a:t>
            </a:r>
            <a:r>
              <a:rPr lang="en-GB" baseline="30000" dirty="0"/>
              <a:t>[4]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Introduction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296475" y="1125847"/>
            <a:ext cx="7599050" cy="54142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78571"/>
            </a:pPr>
            <a:r>
              <a:rPr lang="ca" b="1" dirty="0"/>
              <a:t>Magnetic Resonance Imaging and Deep Learning</a:t>
            </a:r>
          </a:p>
          <a:p>
            <a:pPr marL="457200" indent="-228600">
              <a:buChar char="●"/>
            </a:pPr>
            <a:r>
              <a:rPr lang="ca" dirty="0"/>
              <a:t>MRI has been widely employed for the detection of brain related illnesses </a:t>
            </a:r>
            <a:r>
              <a:rPr lang="ca" baseline="30000" dirty="0"/>
              <a:t>[8-9]</a:t>
            </a:r>
          </a:p>
          <a:p>
            <a:pPr marL="457200" indent="-228600">
              <a:buChar char="●"/>
            </a:pPr>
            <a:r>
              <a:rPr lang="ca" dirty="0"/>
              <a:t>4 types of approaches to MRI usage in DL: 2D slice, 3D patch, ROI and 3D.</a:t>
            </a:r>
          </a:p>
          <a:p>
            <a:pPr>
              <a:buClr>
                <a:srgbClr val="000000"/>
              </a:buClr>
              <a:buSzPct val="78571"/>
            </a:pPr>
            <a:endParaRPr dirty="0"/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State of art</a:t>
            </a:r>
          </a:p>
          <a:p>
            <a:pPr marL="457200" indent="-228600">
              <a:buChar char="●"/>
            </a:pPr>
            <a:r>
              <a:rPr lang="ca" b="1" dirty="0"/>
              <a:t>2018</a:t>
            </a:r>
          </a:p>
          <a:p>
            <a:pPr>
              <a:buClr>
                <a:srgbClr val="000000"/>
              </a:buClr>
              <a:buSzPct val="78571"/>
            </a:pPr>
            <a:r>
              <a:rPr lang="en-GB" b="1" dirty="0"/>
              <a:t>	Parison et al.: </a:t>
            </a:r>
            <a:r>
              <a:rPr lang="en-GB" dirty="0"/>
              <a:t>based in Graph Convolutional Networks</a:t>
            </a:r>
          </a:p>
          <a:p>
            <a:pPr>
              <a:buClr>
                <a:srgbClr val="000000"/>
              </a:buClr>
              <a:buSzPct val="78571"/>
            </a:pPr>
            <a:r>
              <a:rPr lang="en-GB" dirty="0"/>
              <a:t>	871 MRI, 70.4% accuracy</a:t>
            </a:r>
          </a:p>
          <a:p>
            <a:pPr>
              <a:buClr>
                <a:srgbClr val="000000"/>
              </a:buClr>
              <a:buSzPct val="78571"/>
            </a:pPr>
            <a:r>
              <a:rPr lang="en-GB" dirty="0"/>
              <a:t>	</a:t>
            </a:r>
            <a:r>
              <a:rPr lang="en-GB" b="1" dirty="0" err="1"/>
              <a:t>Heinsfeld</a:t>
            </a:r>
            <a:r>
              <a:rPr lang="en-GB" b="1" dirty="0"/>
              <a:t> et al.: </a:t>
            </a:r>
            <a:r>
              <a:rPr lang="en-GB" dirty="0"/>
              <a:t>based in ROI</a:t>
            </a:r>
          </a:p>
          <a:p>
            <a:pPr>
              <a:buClr>
                <a:srgbClr val="000000"/>
              </a:buClr>
              <a:buSzPct val="78571"/>
            </a:pPr>
            <a:r>
              <a:rPr lang="en-GB" dirty="0"/>
              <a:t>	1035 MRI, 70% accuracy</a:t>
            </a:r>
            <a:endParaRPr lang="ca" dirty="0"/>
          </a:p>
          <a:p>
            <a:pPr marL="457200" indent="-228600">
              <a:buChar char="●"/>
            </a:pPr>
            <a:r>
              <a:rPr lang="ca" b="1" dirty="0"/>
              <a:t>2019</a:t>
            </a:r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	Kong et al.: </a:t>
            </a:r>
            <a:r>
              <a:rPr lang="ca" dirty="0"/>
              <a:t>based in brain networks</a:t>
            </a:r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	</a:t>
            </a:r>
            <a:r>
              <a:rPr lang="ca" dirty="0"/>
              <a:t>182 MRI, 90.4% accuracy</a:t>
            </a:r>
          </a:p>
          <a:p>
            <a:pPr marL="457200" indent="-228600">
              <a:buChar char="●"/>
            </a:pPr>
            <a:r>
              <a:rPr lang="ca" b="1" dirty="0"/>
              <a:t>2020</a:t>
            </a:r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	Shrivastava et al.: </a:t>
            </a:r>
            <a:r>
              <a:rPr lang="ca" dirty="0"/>
              <a:t>based in ROI</a:t>
            </a:r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	</a:t>
            </a:r>
            <a:r>
              <a:rPr lang="ca" dirty="0"/>
              <a:t>1035 MRI, 70% accuracy</a:t>
            </a:r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	Thomas et al.:</a:t>
            </a:r>
            <a:r>
              <a:rPr lang="ca" dirty="0"/>
              <a:t> based 3D MRI</a:t>
            </a:r>
          </a:p>
          <a:p>
            <a:pPr>
              <a:buClr>
                <a:srgbClr val="000000"/>
              </a:buClr>
              <a:buSzPct val="78571"/>
            </a:pPr>
            <a:r>
              <a:rPr lang="ca" dirty="0"/>
              <a:t>	2085 MRI, 66% accuracy</a:t>
            </a:r>
          </a:p>
          <a:p>
            <a:pPr marL="457200" indent="-228600">
              <a:buChar char="●"/>
            </a:pPr>
            <a:r>
              <a:rPr lang="ca" b="1" dirty="0"/>
              <a:t>2021</a:t>
            </a:r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	Leming et al.: </a:t>
            </a:r>
            <a:r>
              <a:rPr lang="ca" dirty="0"/>
              <a:t>based in ROI</a:t>
            </a:r>
          </a:p>
          <a:p>
            <a:pPr>
              <a:buClr>
                <a:srgbClr val="000000"/>
              </a:buClr>
              <a:buSzPct val="78571"/>
            </a:pPr>
            <a:r>
              <a:rPr lang="ca" b="1" dirty="0"/>
              <a:t>	</a:t>
            </a:r>
            <a:r>
              <a:rPr lang="ca" dirty="0"/>
              <a:t>29288 MRI, up to 69.4% accuracy</a:t>
            </a:r>
          </a:p>
          <a:p>
            <a:pPr>
              <a:buClr>
                <a:srgbClr val="000000"/>
              </a:buClr>
              <a:buSzPct val="78571"/>
            </a:pPr>
            <a:endParaRPr lang="ca" dirty="0"/>
          </a:p>
        </p:txBody>
      </p:sp>
    </p:spTree>
    <p:extLst>
      <p:ext uri="{BB962C8B-B14F-4D97-AF65-F5344CB8AC3E}">
        <p14:creationId xmlns:p14="http://schemas.microsoft.com/office/powerpoint/2010/main" val="204069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Objectives</a:t>
            </a:r>
          </a:p>
          <a:p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296475" y="1352266"/>
            <a:ext cx="7599050" cy="427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es-ES" sz="1500" b="1" dirty="0"/>
              <a:t>General </a:t>
            </a:r>
            <a:r>
              <a:rPr lang="es-ES" sz="1500" b="1" dirty="0" err="1"/>
              <a:t>objectives</a:t>
            </a:r>
            <a:endParaRPr lang="es-ES" sz="1500" b="1" dirty="0"/>
          </a:p>
          <a:p>
            <a:pPr>
              <a:buClr>
                <a:schemeClr val="dk1"/>
              </a:buClr>
              <a:buSzPct val="78571"/>
            </a:pPr>
            <a:r>
              <a:rPr lang="es-ES" sz="1500" dirty="0" err="1"/>
              <a:t>To</a:t>
            </a:r>
            <a:r>
              <a:rPr lang="es-ES" sz="1500" dirty="0"/>
              <a:t> </a:t>
            </a:r>
            <a:r>
              <a:rPr lang="es-ES" sz="1500" dirty="0" err="1"/>
              <a:t>develop</a:t>
            </a:r>
            <a:r>
              <a:rPr lang="es-ES" sz="1500" dirty="0"/>
              <a:t> </a:t>
            </a:r>
            <a:r>
              <a:rPr lang="es-ES" sz="1500" dirty="0" err="1"/>
              <a:t>an</a:t>
            </a:r>
            <a:r>
              <a:rPr lang="es-ES" sz="1500" dirty="0"/>
              <a:t> </a:t>
            </a:r>
            <a:r>
              <a:rPr lang="es-ES" sz="1500" dirty="0" err="1"/>
              <a:t>algorithm</a:t>
            </a:r>
            <a:r>
              <a:rPr lang="es-ES" sz="1500" dirty="0"/>
              <a:t> </a:t>
            </a:r>
            <a:r>
              <a:rPr lang="es-ES" sz="1500" dirty="0" err="1"/>
              <a:t>that</a:t>
            </a:r>
            <a:r>
              <a:rPr lang="es-ES" sz="1500" dirty="0"/>
              <a:t> </a:t>
            </a:r>
            <a:r>
              <a:rPr lang="es-ES" sz="1500" dirty="0" err="1"/>
              <a:t>is</a:t>
            </a:r>
            <a:r>
              <a:rPr lang="es-ES" sz="1500" dirty="0"/>
              <a:t> </a:t>
            </a:r>
            <a:r>
              <a:rPr lang="es-ES" sz="1500" dirty="0" err="1"/>
              <a:t>able</a:t>
            </a:r>
            <a:r>
              <a:rPr lang="es-ES" sz="1500" dirty="0"/>
              <a:t> </a:t>
            </a:r>
            <a:r>
              <a:rPr lang="es-ES" sz="1500" dirty="0" err="1"/>
              <a:t>to</a:t>
            </a:r>
            <a:r>
              <a:rPr lang="es-ES" sz="1500" dirty="0"/>
              <a:t> </a:t>
            </a:r>
            <a:r>
              <a:rPr lang="es-ES" sz="1500" dirty="0" err="1"/>
              <a:t>correctly</a:t>
            </a:r>
            <a:r>
              <a:rPr lang="es-ES" sz="1500" dirty="0"/>
              <a:t> </a:t>
            </a:r>
            <a:r>
              <a:rPr lang="es-ES" sz="1500" dirty="0" err="1"/>
              <a:t>classify</a:t>
            </a:r>
            <a:r>
              <a:rPr lang="es-ES" sz="1500" dirty="0"/>
              <a:t> ASD </a:t>
            </a:r>
            <a:r>
              <a:rPr lang="es-ES" sz="1500" dirty="0" err="1"/>
              <a:t>from</a:t>
            </a:r>
            <a:r>
              <a:rPr lang="es-ES" sz="1500" dirty="0"/>
              <a:t> </a:t>
            </a:r>
            <a:r>
              <a:rPr lang="es-ES" sz="1500" dirty="0" err="1"/>
              <a:t>brain</a:t>
            </a:r>
            <a:r>
              <a:rPr lang="es-ES" sz="1500" dirty="0"/>
              <a:t> </a:t>
            </a:r>
            <a:r>
              <a:rPr lang="es-ES" sz="1500" dirty="0" err="1"/>
              <a:t>MRIs</a:t>
            </a:r>
            <a:r>
              <a:rPr lang="es-ES" sz="1500" dirty="0"/>
              <a:t> and </a:t>
            </a:r>
            <a:r>
              <a:rPr lang="es-ES" sz="1500" dirty="0" err="1"/>
              <a:t>to</a:t>
            </a:r>
            <a:r>
              <a:rPr lang="es-ES" sz="1500" dirty="0"/>
              <a:t> </a:t>
            </a:r>
            <a:r>
              <a:rPr lang="es-ES" sz="1500" dirty="0" err="1"/>
              <a:t>build</a:t>
            </a:r>
            <a:r>
              <a:rPr lang="es-ES" sz="1500" dirty="0"/>
              <a:t> a </a:t>
            </a:r>
            <a:r>
              <a:rPr lang="es-ES" sz="1500" dirty="0" err="1"/>
              <a:t>webpage</a:t>
            </a:r>
            <a:r>
              <a:rPr lang="es-ES" sz="1500" dirty="0"/>
              <a:t> in </a:t>
            </a:r>
            <a:r>
              <a:rPr lang="es-ES" sz="1500" dirty="0" err="1"/>
              <a:t>order</a:t>
            </a:r>
            <a:r>
              <a:rPr lang="es-ES" sz="1500" dirty="0"/>
              <a:t> </a:t>
            </a:r>
            <a:r>
              <a:rPr lang="es-ES" sz="1500" dirty="0" err="1"/>
              <a:t>to</a:t>
            </a:r>
            <a:r>
              <a:rPr lang="es-ES" sz="1500" dirty="0"/>
              <a:t> use </a:t>
            </a:r>
            <a:r>
              <a:rPr lang="es-ES" sz="1500" dirty="0" err="1"/>
              <a:t>the</a:t>
            </a:r>
            <a:r>
              <a:rPr lang="es-ES" sz="1500" dirty="0"/>
              <a:t> </a:t>
            </a:r>
            <a:r>
              <a:rPr lang="es-ES" sz="1500" dirty="0" err="1"/>
              <a:t>algorithm</a:t>
            </a:r>
            <a:r>
              <a:rPr lang="es-ES" sz="1500" dirty="0"/>
              <a:t> more </a:t>
            </a:r>
            <a:r>
              <a:rPr lang="es-ES" sz="1500" dirty="0" err="1"/>
              <a:t>user-friendly</a:t>
            </a:r>
            <a:r>
              <a:rPr lang="es-ES" sz="1500" dirty="0"/>
              <a:t>.</a:t>
            </a:r>
          </a:p>
          <a:p>
            <a:pPr>
              <a:buClr>
                <a:schemeClr val="dk1"/>
              </a:buClr>
              <a:buSzPct val="78571"/>
            </a:pPr>
            <a:endParaRPr lang="es-ES" sz="1500" dirty="0"/>
          </a:p>
          <a:p>
            <a:pPr>
              <a:buClr>
                <a:schemeClr val="dk1"/>
              </a:buClr>
              <a:buSzPct val="78571"/>
            </a:pPr>
            <a:endParaRPr lang="es-ES" sz="1500" dirty="0"/>
          </a:p>
          <a:p>
            <a:pPr>
              <a:buClr>
                <a:schemeClr val="dk1"/>
              </a:buClr>
              <a:buSzPct val="78571"/>
            </a:pPr>
            <a:r>
              <a:rPr lang="es-ES" sz="1500" b="1" dirty="0" err="1"/>
              <a:t>Specific</a:t>
            </a:r>
            <a:r>
              <a:rPr lang="es-ES" sz="1500" b="1" dirty="0"/>
              <a:t> </a:t>
            </a:r>
            <a:r>
              <a:rPr lang="es-ES" sz="1500" b="1" dirty="0" err="1"/>
              <a:t>objectives</a:t>
            </a:r>
            <a:endParaRPr lang="es-ES" sz="1500" b="1" dirty="0"/>
          </a:p>
          <a:p>
            <a:pPr marL="457200" indent="-228600">
              <a:buChar char="●"/>
            </a:pPr>
            <a:r>
              <a:rPr lang="ca" sz="1600" dirty="0"/>
              <a:t>Correctly classify ASD in brain MRIs.</a:t>
            </a:r>
          </a:p>
          <a:p>
            <a:pPr>
              <a:buClr>
                <a:srgbClr val="000000"/>
              </a:buClr>
              <a:buSzPct val="78571"/>
            </a:pPr>
            <a:r>
              <a:rPr lang="en-GB" sz="1600" dirty="0"/>
              <a:t>	</a:t>
            </a:r>
            <a:endParaRPr lang="ca" sz="1600" dirty="0"/>
          </a:p>
          <a:p>
            <a:pPr marL="457200" indent="-228600">
              <a:buChar char="●"/>
            </a:pPr>
            <a:r>
              <a:rPr lang="ca" sz="1600" dirty="0"/>
              <a:t>Improve the accuracy of the algorithm compared to what has been developed</a:t>
            </a:r>
          </a:p>
          <a:p>
            <a:pPr>
              <a:buClr>
                <a:srgbClr val="000000"/>
              </a:buClr>
              <a:buSzPct val="78571"/>
            </a:pPr>
            <a:r>
              <a:rPr lang="en-GB" sz="1600" dirty="0"/>
              <a:t>	</a:t>
            </a:r>
            <a:endParaRPr lang="ca" sz="1600" dirty="0"/>
          </a:p>
          <a:p>
            <a:pPr marL="457200" indent="-228600">
              <a:buChar char="●"/>
            </a:pPr>
            <a:r>
              <a:rPr lang="ca" sz="1600" dirty="0"/>
              <a:t>Develop a user-friendly webpage</a:t>
            </a:r>
          </a:p>
          <a:p>
            <a:pPr>
              <a:buClr>
                <a:schemeClr val="dk1"/>
              </a:buClr>
              <a:buSzPct val="78571"/>
            </a:pPr>
            <a:endParaRPr lang="es-ES" sz="1500" b="1" dirty="0"/>
          </a:p>
          <a:p>
            <a:pPr>
              <a:buClr>
                <a:schemeClr val="dk1"/>
              </a:buClr>
              <a:buSzPct val="78571"/>
            </a:pPr>
            <a:endParaRPr lang="ca" sz="15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Methodology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296475" y="1352266"/>
            <a:ext cx="7599050" cy="38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Dataset</a:t>
            </a:r>
          </a:p>
          <a:p>
            <a:pPr>
              <a:buClr>
                <a:schemeClr val="dk1"/>
              </a:buClr>
              <a:buSzPct val="78571"/>
            </a:pPr>
            <a:r>
              <a:rPr lang="ca" dirty="0"/>
              <a:t>Released by Yang et al. </a:t>
            </a:r>
            <a:r>
              <a:rPr lang="en-GB" dirty="0"/>
              <a:t>F</a:t>
            </a:r>
            <a:r>
              <a:rPr lang="ca" dirty="0"/>
              <a:t>rom the Autism Brain Imaging Data Exchange (ABIDE)</a:t>
            </a:r>
          </a:p>
          <a:p>
            <a:pPr>
              <a:buClr>
                <a:schemeClr val="dk1"/>
              </a:buClr>
              <a:buSzPct val="78571"/>
            </a:pPr>
            <a:r>
              <a:rPr lang="ca" dirty="0"/>
              <a:t>Subjects are classified into controls (healthy) and patients (ASD)</a:t>
            </a:r>
          </a:p>
          <a:p>
            <a:pPr>
              <a:buClr>
                <a:schemeClr val="dk1"/>
              </a:buClr>
              <a:buSzPct val="78571"/>
            </a:pPr>
            <a:endParaRPr lang="ca" dirty="0"/>
          </a:p>
          <a:p>
            <a:pPr>
              <a:buClr>
                <a:schemeClr val="dk1"/>
              </a:buClr>
              <a:buSzPct val="78571"/>
            </a:pPr>
            <a:r>
              <a:rPr lang="ca" dirty="0"/>
              <a:t>Summary of the dataset:</a:t>
            </a:r>
          </a:p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GB" dirty="0"/>
              <a:t>1025 MRI: </a:t>
            </a:r>
          </a:p>
          <a:p>
            <a:pPr marL="342900" lvl="2" indent="-34290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D58E91-3C25-4DE8-C164-BA2E08461E1D}"/>
              </a:ext>
            </a:extLst>
          </p:cNvPr>
          <p:cNvSpPr txBox="1"/>
          <p:nvPr/>
        </p:nvSpPr>
        <p:spPr>
          <a:xfrm>
            <a:off x="2608218" y="2932042"/>
            <a:ext cx="6975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537 healthy and 488 ASD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873 male and 152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Includes 259 teenagers and 96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0AD934-365A-E2EA-40A7-36BA52B1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55" y="3934027"/>
            <a:ext cx="5400040" cy="22885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C6F894-F35B-97F5-0904-04C6613B7E38}"/>
              </a:ext>
            </a:extLst>
          </p:cNvPr>
          <p:cNvSpPr txBox="1"/>
          <p:nvPr/>
        </p:nvSpPr>
        <p:spPr>
          <a:xfrm>
            <a:off x="3331755" y="6216017"/>
            <a:ext cx="540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Figure 1: Yang et al. </a:t>
            </a:r>
            <a:r>
              <a:rPr lang="es-ES" sz="1050" dirty="0" err="1">
                <a:solidFill>
                  <a:schemeClr val="tx1"/>
                </a:solidFill>
              </a:rPr>
              <a:t>released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dataset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example</a:t>
            </a:r>
            <a:r>
              <a:rPr lang="es-ES" sz="1050" dirty="0">
                <a:solidFill>
                  <a:schemeClr val="tx1"/>
                </a:solidFill>
              </a:rPr>
              <a:t>.</a:t>
            </a:r>
            <a:endParaRPr lang="en-GB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Methodology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296475" y="1352266"/>
            <a:ext cx="759905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Data exploration and preprocessing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Volumetry differences are shown in the corpus-callosum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Morphometry increasement in cortical thickness in the parietal lobes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D15DE8-B17C-FDB0-DE50-C12F49E61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65" y="2545548"/>
            <a:ext cx="4039870" cy="11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9F9B99-9664-C8A8-ACCE-6CF0D9D204A9}"/>
              </a:ext>
            </a:extLst>
          </p:cNvPr>
          <p:cNvSpPr txBox="1"/>
          <p:nvPr/>
        </p:nvSpPr>
        <p:spPr>
          <a:xfrm>
            <a:off x="4076065" y="3674306"/>
            <a:ext cx="403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Figure 2: </a:t>
            </a:r>
            <a:r>
              <a:rPr lang="es-ES" sz="1050" dirty="0" err="1">
                <a:solidFill>
                  <a:schemeClr val="tx1"/>
                </a:solidFill>
              </a:rPr>
              <a:t>areas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of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interest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where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the</a:t>
            </a:r>
            <a:r>
              <a:rPr lang="es-ES" sz="1050" dirty="0">
                <a:solidFill>
                  <a:schemeClr val="tx1"/>
                </a:solidFill>
              </a:rPr>
              <a:t> corpus-</a:t>
            </a:r>
            <a:r>
              <a:rPr lang="es-ES" sz="1050" dirty="0" err="1">
                <a:solidFill>
                  <a:schemeClr val="tx1"/>
                </a:solidFill>
              </a:rPr>
              <a:t>callosum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is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highlighted</a:t>
            </a:r>
            <a:r>
              <a:rPr lang="es-ES" sz="1050" dirty="0">
                <a:solidFill>
                  <a:schemeClr val="tx1"/>
                </a:solidFill>
              </a:rPr>
              <a:t> in </a:t>
            </a:r>
            <a:r>
              <a:rPr lang="es-ES" sz="1050" dirty="0" err="1">
                <a:solidFill>
                  <a:schemeClr val="tx1"/>
                </a:solidFill>
              </a:rPr>
              <a:t>purple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the</a:t>
            </a:r>
            <a:r>
              <a:rPr lang="es-ES" sz="1050" dirty="0">
                <a:solidFill>
                  <a:schemeClr val="tx1"/>
                </a:solidFill>
              </a:rPr>
              <a:t> parietal lobes in red.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" name="Shape 101">
            <a:extLst>
              <a:ext uri="{FF2B5EF4-FFF2-40B4-BE49-F238E27FC236}">
                <a16:creationId xmlns:a16="http://schemas.microsoft.com/office/drawing/2014/main" id="{5940BABE-AEBB-28BD-F19E-8EA37297FDEC}"/>
              </a:ext>
            </a:extLst>
          </p:cNvPr>
          <p:cNvSpPr txBox="1">
            <a:spLocks/>
          </p:cNvSpPr>
          <p:nvPr/>
        </p:nvSpPr>
        <p:spPr>
          <a:xfrm>
            <a:off x="2296475" y="4256874"/>
            <a:ext cx="7599050" cy="10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78571"/>
              <a:buFont typeface="Arial"/>
              <a:buNone/>
            </a:pPr>
            <a:r>
              <a:rPr lang="ca" b="1" dirty="0"/>
              <a:t>Model building, training and evaluation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Different architectures were tested and trained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The models were evaluated with new images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endParaRPr lang="ca" dirty="0"/>
          </a:p>
          <a:p>
            <a:pPr lvl="2">
              <a:buClr>
                <a:schemeClr val="dk1"/>
              </a:buClr>
              <a:buSzPct val="78571"/>
            </a:pPr>
            <a:r>
              <a:rPr lang="ca" b="1" dirty="0"/>
              <a:t>Model improvement and evaluation</a:t>
            </a:r>
          </a:p>
          <a:p>
            <a:pPr marL="285750" lvl="2" indent="-285750"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ca" dirty="0"/>
              <a:t>The model was improved and evaluated</a:t>
            </a:r>
          </a:p>
        </p:txBody>
      </p:sp>
    </p:spTree>
    <p:extLst>
      <p:ext uri="{BB962C8B-B14F-4D97-AF65-F5344CB8AC3E}">
        <p14:creationId xmlns:p14="http://schemas.microsoft.com/office/powerpoint/2010/main" val="29473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B6087E80-19B1-2585-8837-32382139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5" y="3315831"/>
            <a:ext cx="4138504" cy="20692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Results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296475" y="1352266"/>
            <a:ext cx="759905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Greyscale data</a:t>
            </a:r>
            <a:endParaRPr lang="ca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5664B3-F296-3902-301C-E0DB96C37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55" y="1891732"/>
            <a:ext cx="3099435" cy="197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6A4FE10-18AD-63EC-DF34-0CF74F0B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810" y="1376150"/>
            <a:ext cx="5237686" cy="261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14AF9C-2D0E-7288-832D-455210C182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69"/>
          <a:stretch/>
        </p:blipFill>
        <p:spPr bwMode="auto">
          <a:xfrm>
            <a:off x="1834254" y="1891732"/>
            <a:ext cx="4330700" cy="2674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A934EF-F735-67F8-A49E-3E2FC268A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04" y="1180451"/>
            <a:ext cx="4138504" cy="206925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BDD25BE-C59A-5092-33F0-AE6E7C7D6F20}"/>
              </a:ext>
            </a:extLst>
          </p:cNvPr>
          <p:cNvSpPr txBox="1"/>
          <p:nvPr/>
        </p:nvSpPr>
        <p:spPr>
          <a:xfrm>
            <a:off x="1720497" y="4435547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1"/>
                </a:solidFill>
              </a:rPr>
              <a:t>Architecture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of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the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model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1E83AF-F17A-09C5-200E-18B85B017D2E}"/>
              </a:ext>
            </a:extLst>
          </p:cNvPr>
          <p:cNvSpPr txBox="1"/>
          <p:nvPr/>
        </p:nvSpPr>
        <p:spPr>
          <a:xfrm>
            <a:off x="6613259" y="3891735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Training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3898EB-A075-2D97-C90B-F8D12D8115C9}"/>
              </a:ext>
            </a:extLst>
          </p:cNvPr>
          <p:cNvSpPr txBox="1"/>
          <p:nvPr/>
        </p:nvSpPr>
        <p:spPr>
          <a:xfrm>
            <a:off x="7377574" y="5244124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Training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2C9ED6F-14DC-D975-4A35-A27B7FB83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83" y="3174872"/>
            <a:ext cx="4138504" cy="206925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5D5DD98-1A12-513A-517D-4A0E290F97E7}"/>
              </a:ext>
            </a:extLst>
          </p:cNvPr>
          <p:cNvSpPr txBox="1"/>
          <p:nvPr/>
        </p:nvSpPr>
        <p:spPr>
          <a:xfrm>
            <a:off x="6770611" y="1418617"/>
            <a:ext cx="309943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>
                <a:solidFill>
                  <a:schemeClr val="tx1"/>
                </a:solidFill>
              </a:rPr>
              <a:t>n</a:t>
            </a:r>
            <a:r>
              <a:rPr lang="es-ES" sz="1050" dirty="0">
                <a:solidFill>
                  <a:schemeClr val="tx1"/>
                </a:solidFill>
              </a:rPr>
              <a:t> = 1</a:t>
            </a:r>
          </a:p>
          <a:p>
            <a:endParaRPr lang="es-ES" sz="1050" dirty="0">
              <a:solidFill>
                <a:schemeClr val="tx1"/>
              </a:solidFill>
            </a:endParaRPr>
          </a:p>
          <a:p>
            <a:endParaRPr lang="es-ES" sz="1050" dirty="0">
              <a:solidFill>
                <a:schemeClr val="tx1"/>
              </a:solidFill>
            </a:endParaRPr>
          </a:p>
          <a:p>
            <a:endParaRPr lang="es-ES" sz="1050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r>
              <a:rPr lang="es-ES" sz="1050" i="1" dirty="0">
                <a:solidFill>
                  <a:schemeClr val="tx1"/>
                </a:solidFill>
              </a:rPr>
              <a:t>n </a:t>
            </a:r>
            <a:r>
              <a:rPr lang="es-ES" sz="1050" dirty="0">
                <a:solidFill>
                  <a:schemeClr val="tx1"/>
                </a:solidFill>
              </a:rPr>
              <a:t>= 2</a:t>
            </a:r>
            <a:endParaRPr lang="en-GB" sz="1050" i="1" dirty="0">
              <a:solidFill>
                <a:schemeClr val="tx1"/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5459E51-ABE1-CFEB-42EE-1652CDC01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04" y="1240885"/>
            <a:ext cx="4138504" cy="2069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6F41D48-ECF1-F763-3AC9-1AB1AC92CD7C}"/>
              </a:ext>
            </a:extLst>
          </p:cNvPr>
          <p:cNvSpPr txBox="1"/>
          <p:nvPr/>
        </p:nvSpPr>
        <p:spPr>
          <a:xfrm>
            <a:off x="6770610" y="1416348"/>
            <a:ext cx="309943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>
                <a:solidFill>
                  <a:schemeClr val="tx1"/>
                </a:solidFill>
              </a:rPr>
              <a:t>n</a:t>
            </a:r>
            <a:r>
              <a:rPr lang="es-ES" sz="1050" dirty="0">
                <a:solidFill>
                  <a:schemeClr val="tx1"/>
                </a:solidFill>
              </a:rPr>
              <a:t> = 3</a:t>
            </a:r>
          </a:p>
          <a:p>
            <a:endParaRPr lang="es-ES" sz="1050" dirty="0">
              <a:solidFill>
                <a:schemeClr val="tx1"/>
              </a:solidFill>
            </a:endParaRPr>
          </a:p>
          <a:p>
            <a:endParaRPr lang="es-ES" sz="1050" dirty="0">
              <a:solidFill>
                <a:schemeClr val="tx1"/>
              </a:solidFill>
            </a:endParaRPr>
          </a:p>
          <a:p>
            <a:endParaRPr lang="es-ES" sz="1050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endParaRPr lang="es-ES" sz="1050" i="1" dirty="0">
              <a:solidFill>
                <a:schemeClr val="tx1"/>
              </a:solidFill>
            </a:endParaRPr>
          </a:p>
          <a:p>
            <a:r>
              <a:rPr lang="es-ES" sz="1050" i="1" dirty="0">
                <a:solidFill>
                  <a:schemeClr val="tx1"/>
                </a:solidFill>
              </a:rPr>
              <a:t>n </a:t>
            </a:r>
            <a:r>
              <a:rPr lang="es-ES" sz="1050" dirty="0">
                <a:solidFill>
                  <a:schemeClr val="tx1"/>
                </a:solidFill>
              </a:rPr>
              <a:t>= 4</a:t>
            </a:r>
            <a:endParaRPr lang="en-GB" sz="105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2" grpId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751733-956B-938A-791E-1F3D45A0F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55" y="1891732"/>
            <a:ext cx="3099435" cy="19761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57894"/>
            </a:pPr>
            <a:r>
              <a:rPr lang="ca" dirty="0"/>
              <a:t>Results</a:t>
            </a:r>
          </a:p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296475" y="1352266"/>
            <a:ext cx="759905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78571"/>
            </a:pPr>
            <a:r>
              <a:rPr lang="ca" b="1" dirty="0"/>
              <a:t>RGB data</a:t>
            </a:r>
            <a:endParaRPr lang="ca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DD25BE-C59A-5092-33F0-AE6E7C7D6F20}"/>
              </a:ext>
            </a:extLst>
          </p:cNvPr>
          <p:cNvSpPr txBox="1"/>
          <p:nvPr/>
        </p:nvSpPr>
        <p:spPr>
          <a:xfrm>
            <a:off x="1834254" y="5865873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1"/>
                </a:solidFill>
              </a:rPr>
              <a:t>Architecture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of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the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model</a:t>
            </a:r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71F9E1-5C23-F9ED-B570-281448C6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94" y="1677033"/>
            <a:ext cx="5394960" cy="26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FF31A24-83CB-6C3F-DE48-E7314B7E4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94" y="1677033"/>
            <a:ext cx="5394960" cy="26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769762-E812-C757-315E-C8FF12AF293C}"/>
              </a:ext>
            </a:extLst>
          </p:cNvPr>
          <p:cNvSpPr txBox="1"/>
          <p:nvPr/>
        </p:nvSpPr>
        <p:spPr>
          <a:xfrm>
            <a:off x="5785897" y="4243708"/>
            <a:ext cx="309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Training </a:t>
            </a:r>
            <a:r>
              <a:rPr lang="es-ES" sz="1050" dirty="0" err="1">
                <a:solidFill>
                  <a:schemeClr val="tx1"/>
                </a:solidFill>
              </a:rPr>
              <a:t>losses</a:t>
            </a:r>
            <a:r>
              <a:rPr lang="es-ES" sz="1050" dirty="0">
                <a:solidFill>
                  <a:schemeClr val="tx1"/>
                </a:solidFill>
              </a:rPr>
              <a:t> and </a:t>
            </a:r>
            <a:r>
              <a:rPr lang="es-ES" sz="1050" dirty="0" err="1">
                <a:solidFill>
                  <a:schemeClr val="tx1"/>
                </a:solidFill>
              </a:rPr>
              <a:t>accuracies</a:t>
            </a:r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D2F532-E16D-2BAA-AE82-AAF12FA3B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255" y="1886732"/>
            <a:ext cx="3096662" cy="40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C_Masterbrand_Ppt_office_4_3_esp" id="{EA55AC53-0543-D646-84DE-A794BDE44E52}" vid="{0005FC6F-085A-1F4E-9920-5E2841B2D335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1197</Words>
  <Application>Microsoft Office PowerPoint</Application>
  <PresentationFormat>Panorámica</PresentationFormat>
  <Paragraphs>244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Georgia</vt:lpstr>
      <vt:lpstr>UOC</vt:lpstr>
      <vt:lpstr>Classification of Autism Spectrum Disorder on Functional Magnetic Resonance Imaging Using Convolutional Neural Networks</vt:lpstr>
      <vt:lpstr>Presentación de PowerPoint</vt:lpstr>
      <vt:lpstr>Introduction</vt:lpstr>
      <vt:lpstr>Introduction</vt:lpstr>
      <vt:lpstr>Objectives </vt:lpstr>
      <vt:lpstr>Methodology </vt:lpstr>
      <vt:lpstr>Methodology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Conclusion </vt:lpstr>
      <vt:lpstr>Bibliography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Autism Spectrum Disorder on Functional Magnetic Resonance Imaging Using Convolutional Neural Networks</dc:title>
  <dc:creator>Aketza Romaniega Bilbao</dc:creator>
  <cp:lastModifiedBy>Aketza Romaniega Bilbao</cp:lastModifiedBy>
  <cp:revision>1</cp:revision>
  <dcterms:created xsi:type="dcterms:W3CDTF">2024-01-07T14:31:58Z</dcterms:created>
  <dcterms:modified xsi:type="dcterms:W3CDTF">2024-01-15T14:02:31Z</dcterms:modified>
</cp:coreProperties>
</file>